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  <p:sldId id="262" r:id="rId4"/>
    <p:sldId id="263" r:id="rId5"/>
    <p:sldId id="258" r:id="rId6"/>
    <p:sldId id="259" r:id="rId7"/>
    <p:sldId id="264" r:id="rId8"/>
    <p:sldId id="266" r:id="rId9"/>
    <p:sldId id="265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-96" y="-9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Languages Used (%)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view3D>
      <c:rotX val="30"/>
      <c:rotY val="0"/>
      <c:depthPercent val="100"/>
      <c:rAngAx val="0"/>
      <c:perspective val="3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25C-4E22-AEBE-6DEE0FE439E9}"/>
              </c:ext>
            </c:extLst>
          </c:dPt>
          <c:dPt>
            <c:idx val="1"/>
            <c:bubble3D val="0"/>
            <c:spPr>
              <a:solidFill>
                <a:schemeClr val="accent5">
                  <a:lumMod val="75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525C-4E22-AEBE-6DEE0FE439E9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525C-4E22-AEBE-6DEE0FE439E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Sheet1!$J$5:$L$5</c:f>
              <c:strCache>
                <c:ptCount val="3"/>
                <c:pt idx="0">
                  <c:v>Python</c:v>
                </c:pt>
                <c:pt idx="1">
                  <c:v>HTML/CSS</c:v>
                </c:pt>
                <c:pt idx="2">
                  <c:v>JavaScript</c:v>
                </c:pt>
              </c:strCache>
            </c:strRef>
          </c:cat>
          <c:val>
            <c:numRef>
              <c:f>Sheet1!$J$6:$L$6</c:f>
              <c:numCache>
                <c:formatCode>0.0</c:formatCode>
                <c:ptCount val="3"/>
                <c:pt idx="0">
                  <c:v>51.2</c:v>
                </c:pt>
                <c:pt idx="1">
                  <c:v>48</c:v>
                </c:pt>
                <c:pt idx="2">
                  <c:v>0.8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525C-4E22-AEBE-6DEE0FE439E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333A-8542-4DEB-A96F-D63023230355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0AA9-EF68-4901-AF94-4BA07D6C3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56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333A-8542-4DEB-A96F-D63023230355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0AA9-EF68-4901-AF94-4BA07D6C3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734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333A-8542-4DEB-A96F-D63023230355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0AA9-EF68-4901-AF94-4BA07D6C3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2275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333A-8542-4DEB-A96F-D63023230355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0AA9-EF68-4901-AF94-4BA07D6C312E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4960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333A-8542-4DEB-A96F-D63023230355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0AA9-EF68-4901-AF94-4BA07D6C3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341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333A-8542-4DEB-A96F-D63023230355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0AA9-EF68-4901-AF94-4BA07D6C312E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0611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333A-8542-4DEB-A96F-D63023230355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0AA9-EF68-4901-AF94-4BA07D6C3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837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333A-8542-4DEB-A96F-D63023230355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0AA9-EF68-4901-AF94-4BA07D6C3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878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333A-8542-4DEB-A96F-D63023230355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0AA9-EF68-4901-AF94-4BA07D6C3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999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333A-8542-4DEB-A96F-D63023230355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0AA9-EF68-4901-AF94-4BA07D6C3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79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333A-8542-4DEB-A96F-D63023230355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0AA9-EF68-4901-AF94-4BA07D6C3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131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333A-8542-4DEB-A96F-D63023230355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0AA9-EF68-4901-AF94-4BA07D6C3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95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333A-8542-4DEB-A96F-D63023230355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0AA9-EF68-4901-AF94-4BA07D6C3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404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333A-8542-4DEB-A96F-D63023230355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0AA9-EF68-4901-AF94-4BA07D6C3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9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333A-8542-4DEB-A96F-D63023230355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0AA9-EF68-4901-AF94-4BA07D6C3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870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333A-8542-4DEB-A96F-D63023230355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0AA9-EF68-4901-AF94-4BA07D6C3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203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333A-8542-4DEB-A96F-D63023230355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0AA9-EF68-4901-AF94-4BA07D6C3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609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447333A-8542-4DEB-A96F-D63023230355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CBA0AA9-EF68-4901-AF94-4BA07D6C3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6380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973" y="1514031"/>
            <a:ext cx="6096699" cy="340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798" y="0"/>
            <a:ext cx="6707354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643" y="148827"/>
            <a:ext cx="2229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Home page from app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1628" y="1484068"/>
            <a:ext cx="17426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>
                <a:latin typeface="+mj-lt"/>
              </a:rPr>
              <a:t>Artbud logo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1628" y="2234653"/>
            <a:ext cx="1742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+mj-lt"/>
              </a:rPr>
              <a:t>Navigation bar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1628" y="5280567"/>
            <a:ext cx="21290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+mj-lt"/>
              </a:rPr>
              <a:t>Footer with tweets, about section,</a:t>
            </a:r>
            <a:br>
              <a:rPr lang="en-GB" sz="1400" dirty="0">
                <a:latin typeface="+mj-lt"/>
              </a:rPr>
            </a:br>
            <a:r>
              <a:rPr lang="en-GB" sz="1400" dirty="0">
                <a:latin typeface="+mj-lt"/>
              </a:rPr>
              <a:t>and contact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1628" y="3237604"/>
            <a:ext cx="1742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+mj-lt"/>
              </a:rPr>
              <a:t>Main Page Picture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1627" y="4176038"/>
            <a:ext cx="17426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+mj-lt"/>
              </a:rPr>
              <a:t>To be implemented </a:t>
            </a:r>
          </a:p>
          <a:p>
            <a:r>
              <a:rPr lang="en-GB" sz="1400" dirty="0">
                <a:latin typeface="+mj-lt"/>
              </a:rPr>
              <a:t>Best and New Art</a:t>
            </a:r>
          </a:p>
        </p:txBody>
      </p:sp>
    </p:spTree>
    <p:extLst>
      <p:ext uri="{BB962C8B-B14F-4D97-AF65-F5344CB8AC3E}">
        <p14:creationId xmlns:p14="http://schemas.microsoft.com/office/powerpoint/2010/main" val="2173261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259" y="368643"/>
            <a:ext cx="6554867" cy="1524000"/>
          </a:xfrm>
        </p:spPr>
        <p:txBody>
          <a:bodyPr/>
          <a:lstStyle/>
          <a:p>
            <a:r>
              <a:rPr lang="en-GB" dirty="0" smtClean="0"/>
              <a:t>Issues we faced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184" y="1769076"/>
            <a:ext cx="6554867" cy="3767670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95000"/>
                  </a:schemeClr>
                </a:solidFill>
              </a:rPr>
              <a:t>Getting </a:t>
            </a:r>
            <a:r>
              <a:rPr lang="en-GB" dirty="0" smtClean="0">
                <a:solidFill>
                  <a:schemeClr val="tx1">
                    <a:lumMod val="95000"/>
                  </a:schemeClr>
                </a:solidFill>
              </a:rPr>
              <a:t>artwork to display in correct categories</a:t>
            </a:r>
            <a:r>
              <a:rPr lang="en-GB" dirty="0" smtClean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endParaRPr lang="en-GB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GB" dirty="0" smtClean="0">
                <a:solidFill>
                  <a:schemeClr val="tx1">
                    <a:lumMod val="95000"/>
                  </a:schemeClr>
                </a:solidFill>
              </a:rPr>
              <a:t>Being able to delete other peoples’ artwork</a:t>
            </a:r>
            <a:r>
              <a:rPr lang="en-GB" dirty="0" smtClean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GB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GB" dirty="0" smtClean="0">
                <a:solidFill>
                  <a:schemeClr val="tx1">
                    <a:lumMod val="95000"/>
                  </a:schemeClr>
                </a:solidFill>
              </a:rPr>
              <a:t>Getting users to display properly in a list.</a:t>
            </a:r>
            <a:endParaRPr lang="en-GB" dirty="0" smtClean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873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471" y="335692"/>
            <a:ext cx="7696200" cy="37676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 smtClean="0">
                <a:solidFill>
                  <a:schemeClr val="tx1">
                    <a:lumMod val="95000"/>
                  </a:schemeClr>
                </a:solidFill>
              </a:rPr>
              <a:t>Thank you for listening – go check it out!</a:t>
            </a:r>
            <a:endParaRPr lang="en-GB" sz="28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Subtitle 2"/>
          <p:cNvSpPr txBox="1">
            <a:spLocks noGrp="1"/>
          </p:cNvSpPr>
          <p:nvPr>
            <p:ph type="title"/>
          </p:nvPr>
        </p:nvSpPr>
        <p:spPr>
          <a:xfrm>
            <a:off x="916459" y="4236308"/>
            <a:ext cx="6554867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http://artbud.pythonanywhere.com/artbud/</a:t>
            </a:r>
          </a:p>
        </p:txBody>
      </p:sp>
    </p:spTree>
    <p:extLst>
      <p:ext uri="{BB962C8B-B14F-4D97-AF65-F5344CB8AC3E}">
        <p14:creationId xmlns:p14="http://schemas.microsoft.com/office/powerpoint/2010/main" val="1021629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226" y="913597"/>
            <a:ext cx="5609093" cy="1969452"/>
          </a:xfrm>
        </p:spPr>
        <p:txBody>
          <a:bodyPr>
            <a:normAutofit/>
          </a:bodyPr>
          <a:lstStyle/>
          <a:p>
            <a:r>
              <a:rPr lang="en-GB" dirty="0"/>
              <a:t>Artbud – A home for art lovers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065" y="3769236"/>
            <a:ext cx="6858000" cy="1750484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Dominik Bladek – </a:t>
            </a:r>
            <a:r>
              <a:rPr lang="en-GB" dirty="0" smtClean="0">
                <a:solidFill>
                  <a:schemeClr val="tx1">
                    <a:lumMod val="95000"/>
                  </a:schemeClr>
                </a:solidFill>
              </a:rPr>
              <a:t>2144751b – HTML/CSS</a:t>
            </a:r>
            <a:endParaRPr lang="en-GB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Giles Munn – </a:t>
            </a:r>
            <a:r>
              <a:rPr lang="en-GB" dirty="0" smtClean="0">
                <a:solidFill>
                  <a:schemeClr val="tx1">
                    <a:lumMod val="95000"/>
                  </a:schemeClr>
                </a:solidFill>
              </a:rPr>
              <a:t>2227780m – </a:t>
            </a:r>
            <a:r>
              <a:rPr lang="en-GB" dirty="0" err="1" smtClean="0">
                <a:solidFill>
                  <a:schemeClr val="tx1">
                    <a:lumMod val="95000"/>
                  </a:schemeClr>
                </a:solidFill>
              </a:rPr>
              <a:t>Django</a:t>
            </a:r>
            <a:r>
              <a:rPr lang="en-GB" dirty="0" smtClean="0">
                <a:solidFill>
                  <a:schemeClr val="tx1">
                    <a:lumMod val="95000"/>
                  </a:schemeClr>
                </a:solidFill>
              </a:rPr>
              <a:t>/Python</a:t>
            </a:r>
            <a:endParaRPr lang="en-GB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Charlie Parker – </a:t>
            </a:r>
            <a:r>
              <a:rPr lang="en-GB" dirty="0" smtClean="0">
                <a:solidFill>
                  <a:schemeClr val="tx1">
                    <a:lumMod val="95000"/>
                  </a:schemeClr>
                </a:solidFill>
              </a:rPr>
              <a:t>2144176p – Design Spec</a:t>
            </a:r>
            <a:endParaRPr lang="en-GB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Andreas Klitis – </a:t>
            </a:r>
            <a:r>
              <a:rPr lang="en-GB" dirty="0" smtClean="0">
                <a:solidFill>
                  <a:schemeClr val="tx1">
                    <a:lumMod val="95000"/>
                  </a:schemeClr>
                </a:solidFill>
              </a:rPr>
              <a:t>2141487k – Design spec</a:t>
            </a:r>
            <a:endParaRPr lang="en-GB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452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our app?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Artbud is a place for people to sign up and then upload their artwork, be it sculptures, photographs, paintings, etc. </a:t>
            </a:r>
          </a:p>
          <a:p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The artist can write a description for their artwork and set a suggested price.</a:t>
            </a:r>
          </a:p>
          <a:p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Others can then view </a:t>
            </a:r>
            <a:r>
              <a:rPr lang="en-GB" dirty="0" smtClean="0">
                <a:solidFill>
                  <a:schemeClr val="tx1">
                    <a:lumMod val="95000"/>
                  </a:schemeClr>
                </a:solidFill>
              </a:rPr>
              <a:t>art, </a:t>
            </a:r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if they too are logged </a:t>
            </a:r>
            <a:r>
              <a:rPr lang="en-GB" dirty="0" smtClean="0">
                <a:solidFill>
                  <a:schemeClr val="tx1">
                    <a:lumMod val="95000"/>
                  </a:schemeClr>
                </a:solidFill>
              </a:rPr>
              <a:t>in, </a:t>
            </a:r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and can contact the artist using the email address the artist used on signing up which is automatically displayed on their profile </a:t>
            </a:r>
            <a:r>
              <a:rPr lang="en-GB" dirty="0" smtClean="0">
                <a:solidFill>
                  <a:schemeClr val="tx1">
                    <a:lumMod val="95000"/>
                  </a:schemeClr>
                </a:solidFill>
              </a:rPr>
              <a:t>page if they wish to purchase it.</a:t>
            </a:r>
            <a:endParaRPr lang="en-GB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309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/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872852"/>
              </p:ext>
            </p:extLst>
          </p:nvPr>
        </p:nvGraphicFramePr>
        <p:xfrm>
          <a:off x="436228" y="436227"/>
          <a:ext cx="8212822" cy="56206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75622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562385" y="2395"/>
            <a:ext cx="6367080" cy="6858000"/>
            <a:chOff x="2361665" y="0"/>
            <a:chExt cx="6367080" cy="68580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98"/>
            <a:stretch/>
          </p:blipFill>
          <p:spPr>
            <a:xfrm>
              <a:off x="2361665" y="0"/>
              <a:ext cx="6367080" cy="68580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4404171" y="0"/>
              <a:ext cx="4324574" cy="3872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21187" y="3323031"/>
            <a:ext cx="1419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+mj-lt"/>
              </a:rPr>
              <a:t>Artwork</a:t>
            </a:r>
          </a:p>
          <a:p>
            <a:r>
              <a:rPr lang="en-GB" sz="1400" dirty="0">
                <a:latin typeface="+mj-lt"/>
              </a:rPr>
              <a:t>categories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1188" y="1985902"/>
            <a:ext cx="1742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+mj-lt"/>
              </a:rPr>
              <a:t>Navigation bar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1187" y="1333653"/>
            <a:ext cx="1742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+mj-lt"/>
              </a:rPr>
              <a:t>Artbud logo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8053" y="4875603"/>
            <a:ext cx="2345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+mj-lt"/>
              </a:rPr>
              <a:t>Footer with tweets, about section, and contact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8053" y="151430"/>
            <a:ext cx="2538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Wireframe from </a:t>
            </a:r>
            <a:br>
              <a:rPr lang="en-GB" sz="2000" dirty="0"/>
            </a:br>
            <a:r>
              <a:rPr lang="en-GB" sz="2000" dirty="0"/>
              <a:t>Design Spec</a:t>
            </a:r>
          </a:p>
        </p:txBody>
      </p:sp>
    </p:spTree>
    <p:extLst>
      <p:ext uri="{BB962C8B-B14F-4D97-AF65-F5344CB8AC3E}">
        <p14:creationId xmlns:p14="http://schemas.microsoft.com/office/powerpoint/2010/main" val="3658860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040882" y="0"/>
            <a:ext cx="6922459" cy="6858000"/>
            <a:chOff x="1985049" y="0"/>
            <a:chExt cx="6922459" cy="6858000"/>
          </a:xfrm>
        </p:grpSpPr>
        <p:grpSp>
          <p:nvGrpSpPr>
            <p:cNvPr id="21" name="Group 20"/>
            <p:cNvGrpSpPr/>
            <p:nvPr/>
          </p:nvGrpSpPr>
          <p:grpSpPr>
            <a:xfrm>
              <a:off x="1985049" y="0"/>
              <a:ext cx="6922459" cy="6858000"/>
              <a:chOff x="1985049" y="0"/>
              <a:chExt cx="6922459" cy="6858000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52" r="2008"/>
              <a:stretch/>
            </p:blipFill>
            <p:spPr>
              <a:xfrm>
                <a:off x="1985049" y="0"/>
                <a:ext cx="6922459" cy="6858000"/>
              </a:xfrm>
              <a:prstGeom prst="rect">
                <a:avLst/>
              </a:prstGeom>
            </p:spPr>
          </p:pic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36934" y="54215"/>
                <a:ext cx="1366297" cy="787926"/>
              </a:xfrm>
              <a:prstGeom prst="rect">
                <a:avLst/>
              </a:prstGeom>
            </p:spPr>
          </p:pic>
        </p:grp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08056" y="137033"/>
              <a:ext cx="5399452" cy="664179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151863" y="3594009"/>
            <a:ext cx="1657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+mj-lt"/>
              </a:rPr>
              <a:t>Artwork</a:t>
            </a:r>
          </a:p>
          <a:p>
            <a:r>
              <a:rPr lang="en-GB" sz="1400" dirty="0">
                <a:latin typeface="+mj-lt"/>
              </a:rPr>
              <a:t>categories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8299" y="2237281"/>
            <a:ext cx="1742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+mj-lt"/>
              </a:rPr>
              <a:t>Navigation bar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6408" y="1537806"/>
            <a:ext cx="17426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>
                <a:latin typeface="+mj-lt"/>
              </a:rPr>
              <a:t>Artbud logo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863" y="5371025"/>
            <a:ext cx="21290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+mj-lt"/>
              </a:rPr>
              <a:t>Footer with tweets, about section,</a:t>
            </a:r>
            <a:br>
              <a:rPr lang="en-GB" sz="1400" dirty="0">
                <a:latin typeface="+mj-lt"/>
              </a:rPr>
            </a:br>
            <a:r>
              <a:rPr lang="en-GB" sz="1400" dirty="0">
                <a:latin typeface="+mj-lt"/>
              </a:rPr>
              <a:t>and contact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1643" y="148827"/>
            <a:ext cx="2229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Category page from app</a:t>
            </a:r>
          </a:p>
        </p:txBody>
      </p:sp>
    </p:spTree>
    <p:extLst>
      <p:ext uri="{BB962C8B-B14F-4D97-AF65-F5344CB8AC3E}">
        <p14:creationId xmlns:p14="http://schemas.microsoft.com/office/powerpoint/2010/main" val="1602321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130" y="0"/>
            <a:ext cx="6156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8053" y="151430"/>
            <a:ext cx="2538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Wireframe from </a:t>
            </a:r>
            <a:br>
              <a:rPr lang="en-GB" sz="2000" dirty="0"/>
            </a:br>
            <a:r>
              <a:rPr lang="en-GB" sz="2000" dirty="0"/>
              <a:t>Design Spec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8051" y="1477773"/>
            <a:ext cx="17426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>
                <a:latin typeface="+mj-lt"/>
              </a:rPr>
              <a:t>Artbud logo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8053" y="2250638"/>
            <a:ext cx="1742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+mj-lt"/>
              </a:rPr>
              <a:t>Navigation bar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8053" y="2940493"/>
            <a:ext cx="1742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+mj-lt"/>
              </a:rPr>
              <a:t>Profile Picture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8051" y="3545504"/>
            <a:ext cx="1742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+mj-lt"/>
              </a:rPr>
              <a:t>Profile information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8050" y="4283903"/>
            <a:ext cx="1742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+mj-lt"/>
              </a:rPr>
              <a:t>All users art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8052" y="5379414"/>
            <a:ext cx="21290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+mj-lt"/>
              </a:rPr>
              <a:t>Footer with tweets, about section,</a:t>
            </a:r>
            <a:br>
              <a:rPr lang="en-GB" sz="1400" dirty="0">
                <a:latin typeface="+mj-lt"/>
              </a:rPr>
            </a:br>
            <a:r>
              <a:rPr lang="en-GB" sz="1400" dirty="0">
                <a:latin typeface="+mj-lt"/>
              </a:rPr>
              <a:t>and contact</a:t>
            </a:r>
          </a:p>
        </p:txBody>
      </p:sp>
    </p:spTree>
    <p:extLst>
      <p:ext uri="{BB962C8B-B14F-4D97-AF65-F5344CB8AC3E}">
        <p14:creationId xmlns:p14="http://schemas.microsoft.com/office/powerpoint/2010/main" val="77363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13" y="0"/>
            <a:ext cx="6714377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1643" y="148827"/>
            <a:ext cx="2229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Profile page from app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1632" y="1488250"/>
            <a:ext cx="17426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>
                <a:latin typeface="+mj-lt"/>
              </a:rPr>
              <a:t>Artbud logo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1633" y="2245075"/>
            <a:ext cx="1742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+mj-lt"/>
              </a:rPr>
              <a:t>Navigation bar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1629" y="5309391"/>
            <a:ext cx="21290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+mj-lt"/>
              </a:rPr>
              <a:t>Footer with tweets, about section,</a:t>
            </a:r>
            <a:br>
              <a:rPr lang="en-GB" sz="1400" dirty="0">
                <a:latin typeface="+mj-lt"/>
              </a:rPr>
            </a:br>
            <a:r>
              <a:rPr lang="en-GB" sz="1400" dirty="0">
                <a:latin typeface="+mj-lt"/>
              </a:rPr>
              <a:t>and contact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1631" y="2960993"/>
            <a:ext cx="1742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+mj-lt"/>
              </a:rPr>
              <a:t>Profile Picture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1630" y="3523022"/>
            <a:ext cx="1742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+mj-lt"/>
              </a:rPr>
              <a:t>Profile information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1629" y="4293134"/>
            <a:ext cx="1742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+mj-lt"/>
              </a:rPr>
              <a:t>All users art</a:t>
            </a:r>
          </a:p>
        </p:txBody>
      </p:sp>
    </p:spTree>
    <p:extLst>
      <p:ext uri="{BB962C8B-B14F-4D97-AF65-F5344CB8AC3E}">
        <p14:creationId xmlns:p14="http://schemas.microsoft.com/office/powerpoint/2010/main" val="1094043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402" y="0"/>
            <a:ext cx="6126718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8053" y="151430"/>
            <a:ext cx="2538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Wireframe from </a:t>
            </a:r>
            <a:br>
              <a:rPr lang="en-GB" sz="2000" dirty="0"/>
            </a:br>
            <a:r>
              <a:rPr lang="en-GB" sz="2000" dirty="0"/>
              <a:t>Design Spec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1633" y="1470339"/>
            <a:ext cx="17426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>
                <a:latin typeface="+mj-lt"/>
              </a:rPr>
              <a:t>Artbud logo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1627" y="2639239"/>
            <a:ext cx="1742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+mj-lt"/>
              </a:rPr>
              <a:t>Search bar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1633" y="5371025"/>
            <a:ext cx="21290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+mj-lt"/>
              </a:rPr>
              <a:t>Footer with tweets, about section,</a:t>
            </a:r>
            <a:br>
              <a:rPr lang="en-GB" sz="1400" dirty="0">
                <a:latin typeface="+mj-lt"/>
              </a:rPr>
            </a:br>
            <a:r>
              <a:rPr lang="en-GB" sz="1400" dirty="0">
                <a:latin typeface="+mj-lt"/>
              </a:rPr>
              <a:t>and contact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1628" y="3246728"/>
            <a:ext cx="1742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+mj-lt"/>
              </a:rPr>
              <a:t>Main Page Picture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1629" y="4369372"/>
            <a:ext cx="1742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+mj-lt"/>
              </a:rPr>
              <a:t>Best and New Art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1627" y="2063953"/>
            <a:ext cx="1742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+mj-lt"/>
              </a:rPr>
              <a:t>Navigation bar</a:t>
            </a:r>
          </a:p>
        </p:txBody>
      </p:sp>
    </p:spTree>
    <p:extLst>
      <p:ext uri="{BB962C8B-B14F-4D97-AF65-F5344CB8AC3E}">
        <p14:creationId xmlns:p14="http://schemas.microsoft.com/office/powerpoint/2010/main" val="135190348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123</TotalTime>
  <Words>290</Words>
  <Application>Microsoft Office PowerPoint</Application>
  <PresentationFormat>On-screen Show (4:3)</PresentationFormat>
  <Paragraphs>58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Slice</vt:lpstr>
      <vt:lpstr>PowerPoint Presentation</vt:lpstr>
      <vt:lpstr>Artbud – A home for art lovers</vt:lpstr>
      <vt:lpstr>What is our app?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Issues we faced</vt:lpstr>
      <vt:lpstr>http://artbud.pythonanywhere.com/artbud/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Artbud Presentation</dc:title>
  <dc:creator>Giles Munn</dc:creator>
  <cp:lastModifiedBy>Registered User</cp:lastModifiedBy>
  <cp:revision>27</cp:revision>
  <dcterms:created xsi:type="dcterms:W3CDTF">2017-03-22T20:51:46Z</dcterms:created>
  <dcterms:modified xsi:type="dcterms:W3CDTF">2017-03-23T13:24:24Z</dcterms:modified>
</cp:coreProperties>
</file>