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62" r:id="rId4"/>
    <p:sldId id="263" r:id="rId5"/>
    <p:sldId id="258" r:id="rId6"/>
    <p:sldId id="259"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8" d="100"/>
          <a:sy n="98" d="100"/>
        </p:scale>
        <p:origin x="90"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Languages Used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525C-4E22-AEBE-6DEE0FE439E9}"/>
              </c:ext>
            </c:extLst>
          </c:dPt>
          <c:dPt>
            <c:idx val="1"/>
            <c:bubble3D val="0"/>
            <c:spPr>
              <a:solidFill>
                <a:schemeClr val="accent5">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525C-4E22-AEBE-6DEE0FE439E9}"/>
              </c:ext>
            </c:extLst>
          </c:dPt>
          <c:dPt>
            <c:idx val="2"/>
            <c:bubble3D val="0"/>
            <c:spPr>
              <a:solidFill>
                <a:srgbClr val="00B050"/>
              </a:solidFill>
              <a:ln w="25400">
                <a:solidFill>
                  <a:schemeClr val="lt1"/>
                </a:solidFill>
              </a:ln>
              <a:effectLst/>
              <a:sp3d contourW="25400">
                <a:contourClr>
                  <a:schemeClr val="lt1"/>
                </a:contourClr>
              </a:sp3d>
            </c:spPr>
            <c:extLst>
              <c:ext xmlns:c16="http://schemas.microsoft.com/office/drawing/2014/chart" uri="{C3380CC4-5D6E-409C-BE32-E72D297353CC}">
                <c16:uniqueId val="{00000005-525C-4E22-AEBE-6DEE0FE439E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Sheet1!$J$5:$L$5</c:f>
              <c:strCache>
                <c:ptCount val="3"/>
                <c:pt idx="0">
                  <c:v>Python</c:v>
                </c:pt>
                <c:pt idx="1">
                  <c:v>HTML</c:v>
                </c:pt>
                <c:pt idx="2">
                  <c:v>JavaScript</c:v>
                </c:pt>
              </c:strCache>
            </c:strRef>
          </c:cat>
          <c:val>
            <c:numRef>
              <c:f>Sheet1!$J$6:$L$6</c:f>
              <c:numCache>
                <c:formatCode>0.0</c:formatCode>
                <c:ptCount val="3"/>
                <c:pt idx="0">
                  <c:v>51.2</c:v>
                </c:pt>
                <c:pt idx="1">
                  <c:v>48</c:v>
                </c:pt>
                <c:pt idx="2">
                  <c:v>0.8</c:v>
                </c:pt>
              </c:numCache>
            </c:numRef>
          </c:val>
          <c:extLst>
            <c:ext xmlns:c16="http://schemas.microsoft.com/office/drawing/2014/chart" uri="{C3380CC4-5D6E-409C-BE32-E72D297353CC}">
              <c16:uniqueId val="{00000006-525C-4E22-AEBE-6DEE0FE439E9}"/>
            </c:ext>
          </c:extLst>
        </c:ser>
        <c:dLbls>
          <c:dLblPos val="outEnd"/>
          <c:showLegendKey val="0"/>
          <c:showVal val="1"/>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86956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9447333A-8542-4DEB-A96F-D63023230355}" type="datetimeFigureOut">
              <a:rPr lang="en-GB" smtClean="0"/>
              <a:t>22/03/2017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50873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992275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04960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662341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90611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717837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90587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31799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70179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10131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419695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7333A-8542-4DEB-A96F-D63023230355}" type="datetimeFigureOut">
              <a:rPr lang="en-GB" smtClean="0"/>
              <a:t>22/03/2017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54840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47333A-8542-4DEB-A96F-D63023230355}" type="datetimeFigureOut">
              <a:rPr lang="en-GB" smtClean="0"/>
              <a:t>22/03/2017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281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7333A-8542-4DEB-A96F-D63023230355}" type="datetimeFigureOut">
              <a:rPr lang="en-GB" smtClean="0"/>
              <a:t>22/03/2017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21287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425620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a:xfrm>
            <a:off x="533400" y="6172200"/>
            <a:ext cx="5811724" cy="365125"/>
          </a:xfrm>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51060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447333A-8542-4DEB-A96F-D63023230355}" type="datetimeFigureOut">
              <a:rPr lang="en-GB" smtClean="0"/>
              <a:t>22/03/2017</a:t>
            </a:fld>
            <a:endParaRPr lang="en-GB"/>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CBA0AA9-EF68-4901-AF94-4BA07D6C312E}" type="slidenum">
              <a:rPr lang="en-GB" smtClean="0"/>
              <a:t>‹#›</a:t>
            </a:fld>
            <a:endParaRPr lang="en-GB"/>
          </a:p>
        </p:txBody>
      </p:sp>
    </p:spTree>
    <p:extLst>
      <p:ext uri="{BB962C8B-B14F-4D97-AF65-F5344CB8AC3E}">
        <p14:creationId xmlns:p14="http://schemas.microsoft.com/office/powerpoint/2010/main" val="211763803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391993" y="587275"/>
            <a:ext cx="6096699" cy="3400948"/>
          </a:xfrm>
          <a:prstGeom prst="rect">
            <a:avLst/>
          </a:prstGeom>
        </p:spPr>
      </p:pic>
      <p:sp>
        <p:nvSpPr>
          <p:cNvPr id="3" name="Subtitle 2"/>
          <p:cNvSpPr txBox="1">
            <a:spLocks/>
          </p:cNvSpPr>
          <p:nvPr/>
        </p:nvSpPr>
        <p:spPr>
          <a:xfrm>
            <a:off x="630692" y="4250889"/>
            <a:ext cx="6858000" cy="175048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GB" dirty="0">
                <a:solidFill>
                  <a:schemeClr val="tx1">
                    <a:lumMod val="75000"/>
                  </a:schemeClr>
                </a:solidFill>
              </a:rPr>
              <a:t>http://artbud.pythonanywhere.com/artbud/</a:t>
            </a:r>
          </a:p>
        </p:txBody>
      </p:sp>
    </p:spTree>
    <p:extLst>
      <p:ext uri="{BB962C8B-B14F-4D97-AF65-F5344CB8AC3E}">
        <p14:creationId xmlns:p14="http://schemas.microsoft.com/office/powerpoint/2010/main" val="17397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226" y="913597"/>
            <a:ext cx="5609093" cy="1969452"/>
          </a:xfrm>
        </p:spPr>
        <p:txBody>
          <a:bodyPr>
            <a:normAutofit/>
          </a:bodyPr>
          <a:lstStyle/>
          <a:p>
            <a:r>
              <a:rPr lang="en-GB" dirty="0"/>
              <a:t>Artbud – A home for art lovers</a:t>
            </a:r>
          </a:p>
        </p:txBody>
      </p:sp>
      <p:sp>
        <p:nvSpPr>
          <p:cNvPr id="3" name="Subtitle 2"/>
          <p:cNvSpPr>
            <a:spLocks noGrp="1"/>
          </p:cNvSpPr>
          <p:nvPr>
            <p:ph type="subTitle" idx="1"/>
          </p:nvPr>
        </p:nvSpPr>
        <p:spPr>
          <a:xfrm>
            <a:off x="601367" y="3929875"/>
            <a:ext cx="6858000" cy="1750484"/>
          </a:xfrm>
        </p:spPr>
        <p:txBody>
          <a:bodyPr>
            <a:normAutofit/>
          </a:bodyPr>
          <a:lstStyle/>
          <a:p>
            <a:r>
              <a:rPr lang="en-GB" dirty="0">
                <a:solidFill>
                  <a:schemeClr val="tx1">
                    <a:lumMod val="75000"/>
                  </a:schemeClr>
                </a:solidFill>
              </a:rPr>
              <a:t>Dominik Bladek – 2144751b</a:t>
            </a:r>
          </a:p>
          <a:p>
            <a:r>
              <a:rPr lang="en-GB" dirty="0">
                <a:solidFill>
                  <a:schemeClr val="tx1">
                    <a:lumMod val="75000"/>
                  </a:schemeClr>
                </a:solidFill>
              </a:rPr>
              <a:t>Giles Munn – 2227780m</a:t>
            </a:r>
          </a:p>
          <a:p>
            <a:r>
              <a:rPr lang="en-GB" dirty="0">
                <a:solidFill>
                  <a:schemeClr val="tx1">
                    <a:lumMod val="75000"/>
                  </a:schemeClr>
                </a:solidFill>
              </a:rPr>
              <a:t>Charlie Parker – 2144176p</a:t>
            </a:r>
          </a:p>
          <a:p>
            <a:r>
              <a:rPr lang="en-GB" dirty="0">
                <a:solidFill>
                  <a:schemeClr val="tx1">
                    <a:lumMod val="75000"/>
                  </a:schemeClr>
                </a:solidFill>
              </a:rPr>
              <a:t>Andreas Klitis – 2141487k</a:t>
            </a:r>
          </a:p>
        </p:txBody>
      </p:sp>
    </p:spTree>
    <p:extLst>
      <p:ext uri="{BB962C8B-B14F-4D97-AF65-F5344CB8AC3E}">
        <p14:creationId xmlns:p14="http://schemas.microsoft.com/office/powerpoint/2010/main" val="185545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our app?</a:t>
            </a:r>
          </a:p>
        </p:txBody>
      </p:sp>
      <p:sp>
        <p:nvSpPr>
          <p:cNvPr id="3" name="Content Placeholder 2"/>
          <p:cNvSpPr>
            <a:spLocks noGrp="1"/>
          </p:cNvSpPr>
          <p:nvPr>
            <p:ph idx="1"/>
          </p:nvPr>
        </p:nvSpPr>
        <p:spPr/>
        <p:txBody>
          <a:bodyPr/>
          <a:lstStyle/>
          <a:p>
            <a:r>
              <a:rPr lang="en-GB" dirty="0">
                <a:solidFill>
                  <a:schemeClr val="tx1">
                    <a:lumMod val="85000"/>
                  </a:schemeClr>
                </a:solidFill>
              </a:rPr>
              <a:t>Artbud is a place for people to sign up and then upload their artwork, be it sculptures, photographs, paintings, etc. </a:t>
            </a:r>
          </a:p>
          <a:p>
            <a:r>
              <a:rPr lang="en-GB" dirty="0">
                <a:solidFill>
                  <a:schemeClr val="tx1">
                    <a:lumMod val="85000"/>
                  </a:schemeClr>
                </a:solidFill>
              </a:rPr>
              <a:t>The artist can write a description for their artwork and set a suggested price.</a:t>
            </a:r>
          </a:p>
          <a:p>
            <a:r>
              <a:rPr lang="en-GB" dirty="0">
                <a:solidFill>
                  <a:schemeClr val="tx1">
                    <a:lumMod val="85000"/>
                  </a:schemeClr>
                </a:solidFill>
              </a:rPr>
              <a:t>Others can then view art if they too are logged in and can contact the artist using the email address the artist used on signing up which is automatically displayed on their profile page.</a:t>
            </a:r>
          </a:p>
        </p:txBody>
      </p:sp>
    </p:spTree>
    <p:extLst>
      <p:ext uri="{BB962C8B-B14F-4D97-AF65-F5344CB8AC3E}">
        <p14:creationId xmlns:p14="http://schemas.microsoft.com/office/powerpoint/2010/main" val="282930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p:cNvPr>
          <p:cNvGraphicFramePr>
            <a:graphicFrameLocks noGrp="1"/>
          </p:cNvGraphicFramePr>
          <p:nvPr>
            <p:ph idx="1"/>
            <p:extLst>
              <p:ext uri="{D42A27DB-BD31-4B8C-83A1-F6EECF244321}">
                <p14:modId xmlns:p14="http://schemas.microsoft.com/office/powerpoint/2010/main" val="3415423442"/>
              </p:ext>
            </p:extLst>
          </p:nvPr>
        </p:nvGraphicFramePr>
        <p:xfrm>
          <a:off x="436228" y="436227"/>
          <a:ext cx="8212822" cy="56206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562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562385" y="2395"/>
            <a:ext cx="6367080" cy="6858000"/>
            <a:chOff x="2361665" y="0"/>
            <a:chExt cx="6367080" cy="685800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1098"/>
            <a:stretch/>
          </p:blipFill>
          <p:spPr>
            <a:xfrm>
              <a:off x="2361665" y="0"/>
              <a:ext cx="6367080" cy="6858000"/>
            </a:xfrm>
            <a:prstGeom prst="rect">
              <a:avLst/>
            </a:prstGeom>
          </p:spPr>
        </p:pic>
        <p:sp>
          <p:nvSpPr>
            <p:cNvPr id="13" name="Rectangle 12"/>
            <p:cNvSpPr/>
            <p:nvPr/>
          </p:nvSpPr>
          <p:spPr>
            <a:xfrm>
              <a:off x="4404171" y="0"/>
              <a:ext cx="4324574" cy="387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
          <p:cNvGrpSpPr/>
          <p:nvPr/>
        </p:nvGrpSpPr>
        <p:grpSpPr>
          <a:xfrm>
            <a:off x="1818935" y="2438045"/>
            <a:ext cx="5808134" cy="1857324"/>
            <a:chOff x="1481667" y="2497667"/>
            <a:chExt cx="6121400" cy="1761066"/>
          </a:xfrm>
        </p:grpSpPr>
        <p:cxnSp>
          <p:nvCxnSpPr>
            <p:cNvPr id="6" name="Straight Arrow Connector 5"/>
            <p:cNvCxnSpPr>
              <a:cxnSpLocks/>
            </p:cNvCxnSpPr>
            <p:nvPr/>
          </p:nvCxnSpPr>
          <p:spPr>
            <a:xfrm flipV="1">
              <a:off x="1481667" y="2523068"/>
              <a:ext cx="1820333" cy="1202265"/>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V="1">
              <a:off x="1481667" y="2497667"/>
              <a:ext cx="4055533" cy="1227666"/>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V="1">
              <a:off x="1481667" y="2497667"/>
              <a:ext cx="6121400" cy="1227666"/>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1481667" y="3725333"/>
              <a:ext cx="2844800" cy="533400"/>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481667" y="3725333"/>
              <a:ext cx="5427133" cy="440267"/>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506740" y="3310310"/>
            <a:ext cx="1419761" cy="523220"/>
          </a:xfrm>
          <a:prstGeom prst="rect">
            <a:avLst/>
          </a:prstGeom>
          <a:noFill/>
        </p:spPr>
        <p:txBody>
          <a:bodyPr wrap="square" rtlCol="0">
            <a:spAutoFit/>
          </a:bodyPr>
          <a:lstStyle/>
          <a:p>
            <a:r>
              <a:rPr lang="en-GB" sz="1400" dirty="0">
                <a:latin typeface="+mj-lt"/>
              </a:rPr>
              <a:t>Artwork</a:t>
            </a:r>
          </a:p>
          <a:p>
            <a:r>
              <a:rPr lang="en-GB" sz="1400" dirty="0">
                <a:latin typeface="+mj-lt"/>
              </a:rPr>
              <a:t>categories</a:t>
            </a:r>
          </a:p>
        </p:txBody>
      </p:sp>
      <p:cxnSp>
        <p:nvCxnSpPr>
          <p:cNvPr id="15" name="Straight Arrow Connector 14"/>
          <p:cNvCxnSpPr>
            <a:cxnSpLocks/>
          </p:cNvCxnSpPr>
          <p:nvPr/>
        </p:nvCxnSpPr>
        <p:spPr>
          <a:xfrm flipV="1">
            <a:off x="1741251" y="880784"/>
            <a:ext cx="1105288" cy="529727"/>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flipV="1">
            <a:off x="2013626" y="865768"/>
            <a:ext cx="2763917" cy="1245134"/>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1188" y="1985902"/>
            <a:ext cx="1742619" cy="307777"/>
          </a:xfrm>
          <a:prstGeom prst="rect">
            <a:avLst/>
          </a:prstGeom>
          <a:noFill/>
        </p:spPr>
        <p:txBody>
          <a:bodyPr wrap="square" rtlCol="0">
            <a:spAutoFit/>
          </a:bodyPr>
          <a:lstStyle/>
          <a:p>
            <a:r>
              <a:rPr lang="en-GB" sz="1400" dirty="0">
                <a:latin typeface="+mj-lt"/>
              </a:rPr>
              <a:t>Navigation bar</a:t>
            </a:r>
          </a:p>
        </p:txBody>
      </p:sp>
      <p:sp>
        <p:nvSpPr>
          <p:cNvPr id="18" name="TextBox 17"/>
          <p:cNvSpPr txBox="1"/>
          <p:nvPr/>
        </p:nvSpPr>
        <p:spPr>
          <a:xfrm>
            <a:off x="483886" y="1308773"/>
            <a:ext cx="1742619" cy="307777"/>
          </a:xfrm>
          <a:prstGeom prst="rect">
            <a:avLst/>
          </a:prstGeom>
          <a:noFill/>
        </p:spPr>
        <p:txBody>
          <a:bodyPr wrap="square" rtlCol="0">
            <a:spAutoFit/>
          </a:bodyPr>
          <a:lstStyle/>
          <a:p>
            <a:r>
              <a:rPr lang="en-GB" sz="1400" dirty="0">
                <a:latin typeface="+mj-lt"/>
              </a:rPr>
              <a:t>Artbud logo</a:t>
            </a:r>
          </a:p>
        </p:txBody>
      </p:sp>
      <p:grpSp>
        <p:nvGrpSpPr>
          <p:cNvPr id="19" name="Group 18"/>
          <p:cNvGrpSpPr/>
          <p:nvPr/>
        </p:nvGrpSpPr>
        <p:grpSpPr>
          <a:xfrm>
            <a:off x="2325326" y="5186783"/>
            <a:ext cx="4771759" cy="677332"/>
            <a:chOff x="1794933" y="5190067"/>
            <a:chExt cx="5204866" cy="592666"/>
          </a:xfrm>
        </p:grpSpPr>
        <p:cxnSp>
          <p:nvCxnSpPr>
            <p:cNvPr id="20" name="Straight Arrow Connector 19"/>
            <p:cNvCxnSpPr>
              <a:cxnSpLocks/>
            </p:cNvCxnSpPr>
            <p:nvPr/>
          </p:nvCxnSpPr>
          <p:spPr>
            <a:xfrm>
              <a:off x="1794933" y="5190067"/>
              <a:ext cx="1163440" cy="511679"/>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1804984" y="5190067"/>
              <a:ext cx="3218326" cy="592666"/>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a:off x="1804984" y="5190067"/>
              <a:ext cx="5194815" cy="592666"/>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48418" y="4884722"/>
            <a:ext cx="2345642" cy="738664"/>
          </a:xfrm>
          <a:prstGeom prst="rect">
            <a:avLst/>
          </a:prstGeom>
          <a:noFill/>
        </p:spPr>
        <p:txBody>
          <a:bodyPr wrap="square" rtlCol="0">
            <a:spAutoFit/>
          </a:bodyPr>
          <a:lstStyle/>
          <a:p>
            <a:r>
              <a:rPr lang="en-GB" sz="1400" dirty="0">
                <a:latin typeface="+mj-lt"/>
              </a:rPr>
              <a:t>Footer with tweets, about section, and contact</a:t>
            </a:r>
          </a:p>
        </p:txBody>
      </p:sp>
      <p:sp>
        <p:nvSpPr>
          <p:cNvPr id="24" name="TextBox 23"/>
          <p:cNvSpPr txBox="1"/>
          <p:nvPr/>
        </p:nvSpPr>
        <p:spPr>
          <a:xfrm>
            <a:off x="308053" y="151430"/>
            <a:ext cx="2538486" cy="707886"/>
          </a:xfrm>
          <a:prstGeom prst="rect">
            <a:avLst/>
          </a:prstGeom>
          <a:noFill/>
        </p:spPr>
        <p:txBody>
          <a:bodyPr wrap="square" rtlCol="0">
            <a:spAutoFit/>
          </a:bodyPr>
          <a:lstStyle/>
          <a:p>
            <a:r>
              <a:rPr lang="en-GB" sz="2000" dirty="0"/>
              <a:t>Wireframe from </a:t>
            </a:r>
            <a:br>
              <a:rPr lang="en-GB" sz="2000" dirty="0"/>
            </a:br>
            <a:r>
              <a:rPr lang="en-GB" sz="2000" dirty="0"/>
              <a:t>Design Spec</a:t>
            </a:r>
          </a:p>
        </p:txBody>
      </p:sp>
    </p:spTree>
    <p:extLst>
      <p:ext uri="{BB962C8B-B14F-4D97-AF65-F5344CB8AC3E}">
        <p14:creationId xmlns:p14="http://schemas.microsoft.com/office/powerpoint/2010/main" val="365886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2040882" y="0"/>
            <a:ext cx="6922459" cy="6858000"/>
            <a:chOff x="1985049" y="0"/>
            <a:chExt cx="6922459" cy="6858000"/>
          </a:xfrm>
        </p:grpSpPr>
        <p:grpSp>
          <p:nvGrpSpPr>
            <p:cNvPr id="21" name="Group 20"/>
            <p:cNvGrpSpPr/>
            <p:nvPr/>
          </p:nvGrpSpPr>
          <p:grpSpPr>
            <a:xfrm>
              <a:off x="1985049" y="0"/>
              <a:ext cx="6922459" cy="6858000"/>
              <a:chOff x="1985049" y="0"/>
              <a:chExt cx="6922459" cy="685800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352" r="2008"/>
              <a:stretch/>
            </p:blipFill>
            <p:spPr>
              <a:xfrm>
                <a:off x="1985049" y="0"/>
                <a:ext cx="6922459" cy="6858000"/>
              </a:xfrm>
              <a:prstGeom prst="rect">
                <a:avLst/>
              </a:prstGeom>
            </p:spPr>
          </p:pic>
          <p:pic>
            <p:nvPicPr>
              <p:cNvPr id="2" name="Picture 1"/>
              <p:cNvPicPr>
                <a:picLocks noChangeAspect="1"/>
              </p:cNvPicPr>
              <p:nvPr/>
            </p:nvPicPr>
            <p:blipFill>
              <a:blip r:embed="rId3"/>
              <a:stretch>
                <a:fillRect/>
              </a:stretch>
            </p:blipFill>
            <p:spPr>
              <a:xfrm>
                <a:off x="2036934" y="54215"/>
                <a:ext cx="1366297" cy="787926"/>
              </a:xfrm>
              <a:prstGeom prst="rect">
                <a:avLst/>
              </a:prstGeom>
            </p:spPr>
          </p:pic>
        </p:grpSp>
        <p:pic>
          <p:nvPicPr>
            <p:cNvPr id="22" name="Picture 21"/>
            <p:cNvPicPr>
              <a:picLocks noChangeAspect="1"/>
            </p:cNvPicPr>
            <p:nvPr/>
          </p:nvPicPr>
          <p:blipFill>
            <a:blip r:embed="rId4"/>
            <a:stretch>
              <a:fillRect/>
            </a:stretch>
          </p:blipFill>
          <p:spPr>
            <a:xfrm>
              <a:off x="3508056" y="137033"/>
              <a:ext cx="5399452" cy="664179"/>
            </a:xfrm>
            <a:prstGeom prst="rect">
              <a:avLst/>
            </a:prstGeom>
          </p:spPr>
        </p:pic>
      </p:grpSp>
      <p:sp>
        <p:nvSpPr>
          <p:cNvPr id="10" name="TextBox 9"/>
          <p:cNvSpPr txBox="1"/>
          <p:nvPr/>
        </p:nvSpPr>
        <p:spPr>
          <a:xfrm>
            <a:off x="295577" y="3629553"/>
            <a:ext cx="1657793" cy="523220"/>
          </a:xfrm>
          <a:prstGeom prst="rect">
            <a:avLst/>
          </a:prstGeom>
          <a:noFill/>
        </p:spPr>
        <p:txBody>
          <a:bodyPr wrap="square" rtlCol="0">
            <a:spAutoFit/>
          </a:bodyPr>
          <a:lstStyle/>
          <a:p>
            <a:r>
              <a:rPr lang="en-GB" sz="1400" dirty="0">
                <a:latin typeface="+mj-lt"/>
              </a:rPr>
              <a:t>Artwork</a:t>
            </a:r>
          </a:p>
          <a:p>
            <a:r>
              <a:rPr lang="en-GB" sz="1400" dirty="0">
                <a:latin typeface="+mj-lt"/>
              </a:rPr>
              <a:t>categories</a:t>
            </a:r>
          </a:p>
        </p:txBody>
      </p:sp>
      <p:cxnSp>
        <p:nvCxnSpPr>
          <p:cNvPr id="11" name="Straight Arrow Connector 10"/>
          <p:cNvCxnSpPr>
            <a:cxnSpLocks/>
          </p:cNvCxnSpPr>
          <p:nvPr/>
        </p:nvCxnSpPr>
        <p:spPr>
          <a:xfrm flipV="1">
            <a:off x="1731280" y="942735"/>
            <a:ext cx="549587" cy="589508"/>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V="1">
            <a:off x="1907136" y="842141"/>
            <a:ext cx="3059147" cy="1583413"/>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1633" y="2245075"/>
            <a:ext cx="1742619" cy="307777"/>
          </a:xfrm>
          <a:prstGeom prst="rect">
            <a:avLst/>
          </a:prstGeom>
          <a:noFill/>
        </p:spPr>
        <p:txBody>
          <a:bodyPr wrap="square" rtlCol="0">
            <a:spAutoFit/>
          </a:bodyPr>
          <a:lstStyle/>
          <a:p>
            <a:r>
              <a:rPr lang="en-GB" sz="1400" dirty="0">
                <a:latin typeface="+mj-lt"/>
              </a:rPr>
              <a:t>Navigation bar</a:t>
            </a:r>
          </a:p>
        </p:txBody>
      </p:sp>
      <p:sp>
        <p:nvSpPr>
          <p:cNvPr id="14" name="TextBox 13"/>
          <p:cNvSpPr txBox="1"/>
          <p:nvPr/>
        </p:nvSpPr>
        <p:spPr>
          <a:xfrm>
            <a:off x="356909" y="1470339"/>
            <a:ext cx="1742619" cy="323165"/>
          </a:xfrm>
          <a:prstGeom prst="rect">
            <a:avLst/>
          </a:prstGeom>
          <a:noFill/>
        </p:spPr>
        <p:txBody>
          <a:bodyPr wrap="square" rtlCol="0">
            <a:spAutoFit/>
          </a:bodyPr>
          <a:lstStyle/>
          <a:p>
            <a:r>
              <a:rPr lang="en-GB" sz="1500" dirty="0">
                <a:latin typeface="+mj-lt"/>
              </a:rPr>
              <a:t>Artbud logo</a:t>
            </a:r>
          </a:p>
        </p:txBody>
      </p:sp>
      <p:sp>
        <p:nvSpPr>
          <p:cNvPr id="19" name="TextBox 18"/>
          <p:cNvSpPr txBox="1"/>
          <p:nvPr/>
        </p:nvSpPr>
        <p:spPr>
          <a:xfrm>
            <a:off x="151863" y="5371025"/>
            <a:ext cx="2129004" cy="738664"/>
          </a:xfrm>
          <a:prstGeom prst="rect">
            <a:avLst/>
          </a:prstGeom>
          <a:noFill/>
        </p:spPr>
        <p:txBody>
          <a:bodyPr wrap="square" rtlCol="0">
            <a:spAutoFit/>
          </a:bodyPr>
          <a:lstStyle/>
          <a:p>
            <a:r>
              <a:rPr lang="en-GB" sz="1400" dirty="0">
                <a:latin typeface="+mj-lt"/>
              </a:rPr>
              <a:t>Footer with tweets, about section,</a:t>
            </a:r>
            <a:br>
              <a:rPr lang="en-GB" sz="1400" dirty="0">
                <a:latin typeface="+mj-lt"/>
              </a:rPr>
            </a:br>
            <a:r>
              <a:rPr lang="en-GB" sz="1400" dirty="0">
                <a:latin typeface="+mj-lt"/>
              </a:rPr>
              <a:t>and contact</a:t>
            </a:r>
          </a:p>
        </p:txBody>
      </p:sp>
      <p:sp>
        <p:nvSpPr>
          <p:cNvPr id="20" name="TextBox 19"/>
          <p:cNvSpPr txBox="1"/>
          <p:nvPr/>
        </p:nvSpPr>
        <p:spPr>
          <a:xfrm>
            <a:off x="101643" y="148827"/>
            <a:ext cx="2229444" cy="646331"/>
          </a:xfrm>
          <a:prstGeom prst="rect">
            <a:avLst/>
          </a:prstGeom>
          <a:noFill/>
        </p:spPr>
        <p:txBody>
          <a:bodyPr wrap="square" rtlCol="0">
            <a:spAutoFit/>
          </a:bodyPr>
          <a:lstStyle/>
          <a:p>
            <a:r>
              <a:rPr lang="en-GB" dirty="0"/>
              <a:t>Category page from app</a:t>
            </a:r>
          </a:p>
        </p:txBody>
      </p:sp>
      <p:grpSp>
        <p:nvGrpSpPr>
          <p:cNvPr id="3" name="Group 2"/>
          <p:cNvGrpSpPr/>
          <p:nvPr/>
        </p:nvGrpSpPr>
        <p:grpSpPr>
          <a:xfrm>
            <a:off x="1493242" y="2225557"/>
            <a:ext cx="5694961" cy="1927216"/>
            <a:chOff x="1481667" y="2168511"/>
            <a:chExt cx="5751245" cy="1821254"/>
          </a:xfrm>
        </p:grpSpPr>
        <p:cxnSp>
          <p:nvCxnSpPr>
            <p:cNvPr id="5" name="Straight Arrow Connector 4"/>
            <p:cNvCxnSpPr>
              <a:cxnSpLocks/>
            </p:cNvCxnSpPr>
            <p:nvPr/>
          </p:nvCxnSpPr>
          <p:spPr>
            <a:xfrm flipV="1">
              <a:off x="1481667" y="2273700"/>
              <a:ext cx="1287535" cy="1451633"/>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p:cNvCxnSpPr>
            <p:nvPr/>
          </p:nvCxnSpPr>
          <p:spPr>
            <a:xfrm flipV="1">
              <a:off x="1481667" y="2168511"/>
              <a:ext cx="5336923" cy="1556824"/>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V="1">
              <a:off x="1481667" y="3549661"/>
              <a:ext cx="5751245" cy="175673"/>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a:off x="1481667" y="3725333"/>
              <a:ext cx="3195224" cy="264432"/>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1481667" y="3725333"/>
              <a:ext cx="612278" cy="184564"/>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907137" y="5637402"/>
            <a:ext cx="5458398" cy="662730"/>
            <a:chOff x="1794933" y="5190067"/>
            <a:chExt cx="5655554" cy="665097"/>
          </a:xfrm>
        </p:grpSpPr>
        <p:cxnSp>
          <p:nvCxnSpPr>
            <p:cNvPr id="16" name="Straight Arrow Connector 15"/>
            <p:cNvCxnSpPr>
              <a:cxnSpLocks/>
            </p:cNvCxnSpPr>
            <p:nvPr/>
          </p:nvCxnSpPr>
          <p:spPr>
            <a:xfrm>
              <a:off x="1794933" y="5190067"/>
              <a:ext cx="202423" cy="311414"/>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1804984" y="5190067"/>
              <a:ext cx="3097149" cy="599522"/>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1804984" y="5190067"/>
              <a:ext cx="5645503" cy="665097"/>
            </a:xfrm>
            <a:prstGeom prst="straightConnector1">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232126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40</TotalTime>
  <Words>150</Words>
  <Application>Microsoft Office PowerPoint</Application>
  <PresentationFormat>On-screen Show (4:3)</PresentationFormat>
  <Paragraphs>23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Slice</vt:lpstr>
      <vt:lpstr>PowerPoint Presentation</vt:lpstr>
      <vt:lpstr>Artbud – A home for art lovers</vt:lpstr>
      <vt:lpstr>What is our app?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Artbud Presentation</dc:title>
  <dc:creator>Giles Munn</dc:creator>
  <cp:lastModifiedBy>Giles Munn</cp:lastModifiedBy>
  <cp:revision>11</cp:revision>
  <dcterms:created xsi:type="dcterms:W3CDTF">2017-03-22T20:51:46Z</dcterms:created>
  <dcterms:modified xsi:type="dcterms:W3CDTF">2017-03-22T22:17:58Z</dcterms:modified>
</cp:coreProperties>
</file>