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63" r:id="rId5"/>
    <p:sldId id="258"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baseline="0">
                <a:solidFill>
                  <a:schemeClr val="tx1"/>
                </a:solidFill>
              </a:rPr>
              <a:t>Languages Used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5C-4E22-AEBE-6DEE0FE439E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5C-4E22-AEBE-6DEE0FE439E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5C-4E22-AEBE-6DEE0FE439E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Sheet1!$J$5:$L$5</c:f>
              <c:strCache>
                <c:ptCount val="3"/>
                <c:pt idx="0">
                  <c:v>Python</c:v>
                </c:pt>
                <c:pt idx="1">
                  <c:v>HTML</c:v>
                </c:pt>
                <c:pt idx="2">
                  <c:v>JaveScript</c:v>
                </c:pt>
              </c:strCache>
            </c:strRef>
          </c:cat>
          <c:val>
            <c:numRef>
              <c:f>Sheet1!$J$6:$L$6</c:f>
              <c:numCache>
                <c:formatCode>0.0</c:formatCode>
                <c:ptCount val="3"/>
                <c:pt idx="0">
                  <c:v>51.2</c:v>
                </c:pt>
                <c:pt idx="1">
                  <c:v>48</c:v>
                </c:pt>
                <c:pt idx="2">
                  <c:v>0.8</c:v>
                </c:pt>
              </c:numCache>
            </c:numRef>
          </c:val>
          <c:extLst>
            <c:ext xmlns:c16="http://schemas.microsoft.com/office/drawing/2014/chart" uri="{C3380CC4-5D6E-409C-BE32-E72D297353CC}">
              <c16:uniqueId val="{00000006-525C-4E22-AEBE-6DEE0FE439E9}"/>
            </c:ext>
          </c:extLst>
        </c:ser>
        <c:dLbls>
          <c:dLblPos val="outEnd"/>
          <c:showLegendKey val="0"/>
          <c:showVal val="1"/>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rtl="0">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rtl="0">
              <a:defRPr sz="16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rtl="0">
              <a:defRPr sz="1600" b="0" i="0" u="none" strike="noStrike" kern="1200" baseline="0">
                <a:solidFill>
                  <a:schemeClr val="tx1"/>
                </a:solidFill>
                <a:latin typeface="+mn-lt"/>
                <a:ea typeface="+mn-ea"/>
                <a:cs typeface="+mn-cs"/>
              </a:defRPr>
            </a:pPr>
            <a:endParaRPr lang="en-US"/>
          </a:p>
        </c:txPr>
      </c:legendEntry>
      <c:layout>
        <c:manualLayout>
          <c:xMode val="edge"/>
          <c:yMode val="edge"/>
          <c:x val="0.2739819790567416"/>
          <c:y val="0.88659321745048891"/>
          <c:w val="0.48997450413346699"/>
          <c:h val="7.6369647196359691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11448" y="1511402"/>
            <a:ext cx="6096699" cy="3400948"/>
          </a:xfrm>
          <a:prstGeom prst="rect">
            <a:avLst/>
          </a:prstGeom>
        </p:spPr>
      </p:pic>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601367" y="3929875"/>
            <a:ext cx="6858000" cy="1750484"/>
          </a:xfrm>
        </p:spPr>
        <p:txBody>
          <a:bodyPr>
            <a:normAutofit/>
          </a:bodyPr>
          <a:lstStyle/>
          <a:p>
            <a:r>
              <a:rPr lang="en-GB" dirty="0">
                <a:solidFill>
                  <a:schemeClr val="tx1">
                    <a:lumMod val="75000"/>
                  </a:schemeClr>
                </a:solidFill>
              </a:rPr>
              <a:t>Dominik Bladek – 2144751b</a:t>
            </a:r>
          </a:p>
          <a:p>
            <a:r>
              <a:rPr lang="en-GB" dirty="0">
                <a:solidFill>
                  <a:schemeClr val="tx1">
                    <a:lumMod val="75000"/>
                  </a:schemeClr>
                </a:solidFill>
              </a:rPr>
              <a:t>Giles Munn – 2227780m</a:t>
            </a:r>
          </a:p>
          <a:p>
            <a:r>
              <a:rPr lang="en-GB" dirty="0">
                <a:solidFill>
                  <a:schemeClr val="tx1">
                    <a:lumMod val="75000"/>
                  </a:schemeClr>
                </a:solidFill>
              </a:rPr>
              <a:t>Charlie Parker – 2144176p</a:t>
            </a:r>
          </a:p>
          <a:p>
            <a:r>
              <a:rPr lang="en-GB" dirty="0">
                <a:solidFill>
                  <a:schemeClr val="tx1">
                    <a:lumMod val="75000"/>
                  </a:schemeClr>
                </a:solidFill>
              </a:rPr>
              <a:t>Andreas Klitis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t>Artbud is a place for people to sign up and then upload their artwork, be it sculptures, photographs, paintings, etc. </a:t>
            </a:r>
          </a:p>
          <a:p>
            <a:r>
              <a:rPr lang="en-GB" dirty="0"/>
              <a:t>The artist can write a description for their artwork and set a suggested price.</a:t>
            </a:r>
          </a:p>
          <a:p>
            <a:r>
              <a:rPr lang="en-GB" dirty="0"/>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p:cNvPr>
          <p:cNvGraphicFramePr>
            <a:graphicFrameLocks noGrp="1"/>
          </p:cNvGraphicFramePr>
          <p:nvPr>
            <p:ph idx="1"/>
            <p:extLst>
              <p:ext uri="{D42A27DB-BD31-4B8C-83A1-F6EECF244321}">
                <p14:modId xmlns:p14="http://schemas.microsoft.com/office/powerpoint/2010/main" val="196801457"/>
              </p:ext>
            </p:extLst>
          </p:nvPr>
        </p:nvGraphicFramePr>
        <p:xfrm>
          <a:off x="436228" y="436227"/>
          <a:ext cx="8212822" cy="5620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56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562385" y="2395"/>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p:cNvGrpSpPr/>
          <p:nvPr/>
        </p:nvGrpSpPr>
        <p:grpSpPr>
          <a:xfrm>
            <a:off x="1818935" y="2438045"/>
            <a:ext cx="5808134" cy="1857324"/>
            <a:chOff x="1481667" y="2497667"/>
            <a:chExt cx="6121400" cy="1761066"/>
          </a:xfrm>
        </p:grpSpPr>
        <p:cxnSp>
          <p:nvCxnSpPr>
            <p:cNvPr id="6" name="Straight Arrow Connector 5"/>
            <p:cNvCxnSpPr>
              <a:cxnSpLocks/>
            </p:cNvCxnSpPr>
            <p:nvPr/>
          </p:nvCxnSpPr>
          <p:spPr>
            <a:xfrm flipV="1">
              <a:off x="1481667" y="2523068"/>
              <a:ext cx="1820333" cy="1202265"/>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2497667"/>
              <a:ext cx="4055533"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481667" y="2497667"/>
              <a:ext cx="6121400"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2844800" cy="533400"/>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81667" y="3725333"/>
              <a:ext cx="5427133" cy="44026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06740" y="3310310"/>
            <a:ext cx="1419761"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5" name="Straight Arrow Connector 14"/>
          <p:cNvCxnSpPr>
            <a:cxnSpLocks/>
          </p:cNvCxnSpPr>
          <p:nvPr/>
        </p:nvCxnSpPr>
        <p:spPr>
          <a:xfrm flipV="1">
            <a:off x="1926501" y="880783"/>
            <a:ext cx="920038" cy="59726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2163807" y="865767"/>
            <a:ext cx="2613736" cy="117865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1188" y="1985902"/>
            <a:ext cx="1742619" cy="307777"/>
          </a:xfrm>
          <a:prstGeom prst="rect">
            <a:avLst/>
          </a:prstGeom>
          <a:noFill/>
        </p:spPr>
        <p:txBody>
          <a:bodyPr wrap="square" rtlCol="0">
            <a:spAutoFit/>
          </a:bodyPr>
          <a:lstStyle/>
          <a:p>
            <a:r>
              <a:rPr lang="en-GB" sz="1400" dirty="0">
                <a:latin typeface="+mj-lt"/>
              </a:rPr>
              <a:t>Navigation bar</a:t>
            </a:r>
          </a:p>
        </p:txBody>
      </p:sp>
      <p:sp>
        <p:nvSpPr>
          <p:cNvPr id="18" name="TextBox 17"/>
          <p:cNvSpPr txBox="1"/>
          <p:nvPr/>
        </p:nvSpPr>
        <p:spPr>
          <a:xfrm>
            <a:off x="483886" y="1308773"/>
            <a:ext cx="1742619" cy="307777"/>
          </a:xfrm>
          <a:prstGeom prst="rect">
            <a:avLst/>
          </a:prstGeom>
          <a:noFill/>
        </p:spPr>
        <p:txBody>
          <a:bodyPr wrap="square" rtlCol="0">
            <a:spAutoFit/>
          </a:bodyPr>
          <a:lstStyle/>
          <a:p>
            <a:r>
              <a:rPr lang="en-GB" sz="1400" dirty="0">
                <a:latin typeface="+mj-lt"/>
              </a:rPr>
              <a:t>Artbud logo</a:t>
            </a:r>
          </a:p>
        </p:txBody>
      </p:sp>
      <p:grpSp>
        <p:nvGrpSpPr>
          <p:cNvPr id="19" name="Group 18"/>
          <p:cNvGrpSpPr/>
          <p:nvPr/>
        </p:nvGrpSpPr>
        <p:grpSpPr>
          <a:xfrm>
            <a:off x="2325326" y="5186783"/>
            <a:ext cx="4771759" cy="677332"/>
            <a:chOff x="1794933" y="5190067"/>
            <a:chExt cx="5204866" cy="592666"/>
          </a:xfrm>
        </p:grpSpPr>
        <p:cxnSp>
          <p:nvCxnSpPr>
            <p:cNvPr id="20" name="Straight Arrow Connector 19"/>
            <p:cNvCxnSpPr>
              <a:cxnSpLocks/>
            </p:cNvCxnSpPr>
            <p:nvPr/>
          </p:nvCxnSpPr>
          <p:spPr>
            <a:xfrm>
              <a:off x="1794933" y="5190067"/>
              <a:ext cx="1163440" cy="511679"/>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1804984" y="5190067"/>
              <a:ext cx="3218326"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1804984" y="5190067"/>
              <a:ext cx="5194815"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48418" y="4884722"/>
            <a:ext cx="2345642" cy="738664"/>
          </a:xfrm>
          <a:prstGeom prst="rect">
            <a:avLst/>
          </a:prstGeom>
          <a:noFill/>
        </p:spPr>
        <p:txBody>
          <a:bodyPr wrap="square" rtlCol="0">
            <a:spAutoFit/>
          </a:bodyPr>
          <a:lstStyle/>
          <a:p>
            <a:r>
              <a:rPr lang="en-GB" sz="1400" dirty="0">
                <a:latin typeface="+mj-lt"/>
              </a:rPr>
              <a:t>Footer with tweets, about section, and contact</a:t>
            </a:r>
          </a:p>
        </p:txBody>
      </p:sp>
      <p:sp>
        <p:nvSpPr>
          <p:cNvPr id="24" name="TextBox 23"/>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40882" y="0"/>
            <a:ext cx="6922459" cy="6858000"/>
            <a:chOff x="1985049" y="0"/>
            <a:chExt cx="6922459" cy="6858000"/>
          </a:xfrm>
        </p:grpSpPr>
        <p:grpSp>
          <p:nvGrpSpPr>
            <p:cNvPr id="21" name="Group 20"/>
            <p:cNvGrpSpPr/>
            <p:nvPr/>
          </p:nvGrpSpPr>
          <p:grpSpPr>
            <a:xfrm>
              <a:off x="1985049" y="0"/>
              <a:ext cx="6922459" cy="6858000"/>
              <a:chOff x="1985049" y="0"/>
              <a:chExt cx="6922459" cy="685800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52" r="2008"/>
              <a:stretch/>
            </p:blipFill>
            <p:spPr>
              <a:xfrm>
                <a:off x="1985049" y="0"/>
                <a:ext cx="6922459" cy="6858000"/>
              </a:xfrm>
              <a:prstGeom prst="rect">
                <a:avLst/>
              </a:prstGeom>
            </p:spPr>
          </p:pic>
          <p:pic>
            <p:nvPicPr>
              <p:cNvPr id="2" name="Picture 1"/>
              <p:cNvPicPr>
                <a:picLocks noChangeAspect="1"/>
              </p:cNvPicPr>
              <p:nvPr/>
            </p:nvPicPr>
            <p:blipFill>
              <a:blip r:embed="rId3"/>
              <a:stretch>
                <a:fillRect/>
              </a:stretch>
            </p:blipFill>
            <p:spPr>
              <a:xfrm>
                <a:off x="2036934" y="54215"/>
                <a:ext cx="1366297" cy="787926"/>
              </a:xfrm>
              <a:prstGeom prst="rect">
                <a:avLst/>
              </a:prstGeom>
            </p:spPr>
          </p:pic>
        </p:grpSp>
        <p:pic>
          <p:nvPicPr>
            <p:cNvPr id="22" name="Picture 21"/>
            <p:cNvPicPr>
              <a:picLocks noChangeAspect="1"/>
            </p:cNvPicPr>
            <p:nvPr/>
          </p:nvPicPr>
          <p:blipFill>
            <a:blip r:embed="rId4"/>
            <a:stretch>
              <a:fillRect/>
            </a:stretch>
          </p:blipFill>
          <p:spPr>
            <a:xfrm>
              <a:off x="3508056" y="137033"/>
              <a:ext cx="5399452" cy="664179"/>
            </a:xfrm>
            <a:prstGeom prst="rect">
              <a:avLst/>
            </a:prstGeom>
          </p:spPr>
        </p:pic>
      </p:grpSp>
      <p:sp>
        <p:nvSpPr>
          <p:cNvPr id="10" name="TextBox 9"/>
          <p:cNvSpPr txBox="1"/>
          <p:nvPr/>
        </p:nvSpPr>
        <p:spPr>
          <a:xfrm>
            <a:off x="295577" y="3629553"/>
            <a:ext cx="1657793"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1" name="Straight Arrow Connector 10"/>
          <p:cNvCxnSpPr>
            <a:cxnSpLocks/>
          </p:cNvCxnSpPr>
          <p:nvPr/>
        </p:nvCxnSpPr>
        <p:spPr>
          <a:xfrm flipV="1">
            <a:off x="1731280" y="942735"/>
            <a:ext cx="549587" cy="589508"/>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1907136" y="842141"/>
            <a:ext cx="3059147" cy="158341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1633" y="2245075"/>
            <a:ext cx="1742619" cy="307777"/>
          </a:xfrm>
          <a:prstGeom prst="rect">
            <a:avLst/>
          </a:prstGeom>
          <a:noFill/>
        </p:spPr>
        <p:txBody>
          <a:bodyPr wrap="square" rtlCol="0">
            <a:spAutoFit/>
          </a:bodyPr>
          <a:lstStyle/>
          <a:p>
            <a:r>
              <a:rPr lang="en-GB" sz="1400" dirty="0">
                <a:latin typeface="+mj-lt"/>
              </a:rPr>
              <a:t>Navigation bar</a:t>
            </a:r>
          </a:p>
        </p:txBody>
      </p:sp>
      <p:sp>
        <p:nvSpPr>
          <p:cNvPr id="14" name="TextBox 13"/>
          <p:cNvSpPr txBox="1"/>
          <p:nvPr/>
        </p:nvSpPr>
        <p:spPr>
          <a:xfrm>
            <a:off x="356909" y="1470339"/>
            <a:ext cx="1742619" cy="323165"/>
          </a:xfrm>
          <a:prstGeom prst="rect">
            <a:avLst/>
          </a:prstGeom>
          <a:noFill/>
        </p:spPr>
        <p:txBody>
          <a:bodyPr wrap="square" rtlCol="0">
            <a:spAutoFit/>
          </a:bodyPr>
          <a:lstStyle/>
          <a:p>
            <a:r>
              <a:rPr lang="en-GB" sz="1500" dirty="0">
                <a:latin typeface="+mj-lt"/>
              </a:rPr>
              <a:t>Artbud logo</a:t>
            </a:r>
          </a:p>
        </p:txBody>
      </p:sp>
      <p:sp>
        <p:nvSpPr>
          <p:cNvPr id="19" name="TextBox 18"/>
          <p:cNvSpPr txBox="1"/>
          <p:nvPr/>
        </p:nvSpPr>
        <p:spPr>
          <a:xfrm>
            <a:off x="15186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20" name="TextBox 19"/>
          <p:cNvSpPr txBox="1"/>
          <p:nvPr/>
        </p:nvSpPr>
        <p:spPr>
          <a:xfrm>
            <a:off x="101643" y="148827"/>
            <a:ext cx="2229444" cy="646331"/>
          </a:xfrm>
          <a:prstGeom prst="rect">
            <a:avLst/>
          </a:prstGeom>
          <a:noFill/>
        </p:spPr>
        <p:txBody>
          <a:bodyPr wrap="square" rtlCol="0">
            <a:spAutoFit/>
          </a:bodyPr>
          <a:lstStyle/>
          <a:p>
            <a:r>
              <a:rPr lang="en-GB" dirty="0"/>
              <a:t>Category page from app</a:t>
            </a:r>
          </a:p>
        </p:txBody>
      </p:sp>
      <p:grpSp>
        <p:nvGrpSpPr>
          <p:cNvPr id="3" name="Group 2"/>
          <p:cNvGrpSpPr/>
          <p:nvPr/>
        </p:nvGrpSpPr>
        <p:grpSpPr>
          <a:xfrm>
            <a:off x="1493242" y="2225557"/>
            <a:ext cx="5694961" cy="1927216"/>
            <a:chOff x="1481667" y="2168511"/>
            <a:chExt cx="5751245" cy="1821254"/>
          </a:xfrm>
        </p:grpSpPr>
        <p:cxnSp>
          <p:nvCxnSpPr>
            <p:cNvPr id="5" name="Straight Arrow Connector 4"/>
            <p:cNvCxnSpPr>
              <a:cxnSpLocks/>
            </p:cNvCxnSpPr>
            <p:nvPr/>
          </p:nvCxnSpPr>
          <p:spPr>
            <a:xfrm flipV="1">
              <a:off x="1481667" y="2273700"/>
              <a:ext cx="1287535" cy="145163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1481667" y="2168511"/>
              <a:ext cx="5336923" cy="155682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3549661"/>
              <a:ext cx="5751245" cy="17567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481667" y="3725333"/>
              <a:ext cx="3195224" cy="26443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612278" cy="18456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907137" y="5637402"/>
            <a:ext cx="5458398" cy="662730"/>
            <a:chOff x="1794933" y="5190067"/>
            <a:chExt cx="5655554" cy="665097"/>
          </a:xfrm>
        </p:grpSpPr>
        <p:cxnSp>
          <p:nvCxnSpPr>
            <p:cNvPr id="16" name="Straight Arrow Connector 15"/>
            <p:cNvCxnSpPr>
              <a:cxnSpLocks/>
            </p:cNvCxnSpPr>
            <p:nvPr/>
          </p:nvCxnSpPr>
          <p:spPr>
            <a:xfrm>
              <a:off x="1794933" y="5190067"/>
              <a:ext cx="202423" cy="31141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1804984" y="5190067"/>
              <a:ext cx="3097149" cy="59952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1804984" y="5190067"/>
              <a:ext cx="5645503" cy="66509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232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54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7819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Slice</Template>
  <TotalTime>37</TotalTime>
  <Words>140</Words>
  <Application>Microsoft Office PowerPoint</Application>
  <PresentationFormat>On-screen Show (4:3)</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PowerPoint Presentation</vt:lpstr>
      <vt:lpstr>Artbud – A home for art lovers</vt:lpstr>
      <vt:lpstr>What is our app?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Dominik Bladek</cp:lastModifiedBy>
  <cp:revision>9</cp:revision>
  <dcterms:created xsi:type="dcterms:W3CDTF">2017-03-22T20:51:46Z</dcterms:created>
  <dcterms:modified xsi:type="dcterms:W3CDTF">2017-03-22T22:12:19Z</dcterms:modified>
</cp:coreProperties>
</file>