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0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0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3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0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3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8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2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6ABB-2D10-4E2C-B587-B939AA634A4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5944-3D56-4D0B-8874-F84CBA07B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9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GB" dirty="0" smtClean="0"/>
              <a:t>Design Specification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/>
          <a:lstStyle/>
          <a:p>
            <a:r>
              <a:rPr lang="en-GB" dirty="0" smtClean="0"/>
              <a:t>Group 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Charlie Parker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Dominik Bladek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Giles Munn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Andreas Klitis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87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5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9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6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91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Walkthrough/URLs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8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Design Specification</vt:lpstr>
      <vt:lpstr>Overview</vt:lpstr>
      <vt:lpstr>User Persona</vt:lpstr>
      <vt:lpstr>User Persona</vt:lpstr>
      <vt:lpstr>System Architecture Diagram</vt:lpstr>
      <vt:lpstr>ER Diagram</vt:lpstr>
      <vt:lpstr>Wireframes</vt:lpstr>
      <vt:lpstr>Wireframes</vt:lpstr>
      <vt:lpstr>Walkthrough/URLs</vt:lpstr>
    </vt:vector>
  </TitlesOfParts>
  <Company>Computing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Specification</dc:title>
  <dc:creator>Registered User</dc:creator>
  <cp:lastModifiedBy>Registered User</cp:lastModifiedBy>
  <cp:revision>5</cp:revision>
  <dcterms:created xsi:type="dcterms:W3CDTF">2017-02-16T14:22:03Z</dcterms:created>
  <dcterms:modified xsi:type="dcterms:W3CDTF">2017-02-16T14:49:46Z</dcterms:modified>
</cp:coreProperties>
</file>