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333A-8542-4DEB-A96F-D6302323035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AA9-EF68-4901-AF94-4BA07D6C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1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333A-8542-4DEB-A96F-D6302323035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AA9-EF68-4901-AF94-4BA07D6C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03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333A-8542-4DEB-A96F-D6302323035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AA9-EF68-4901-AF94-4BA07D6C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70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333A-8542-4DEB-A96F-D6302323035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AA9-EF68-4901-AF94-4BA07D6C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28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333A-8542-4DEB-A96F-D6302323035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AA9-EF68-4901-AF94-4BA07D6C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72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333A-8542-4DEB-A96F-D6302323035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AA9-EF68-4901-AF94-4BA07D6C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32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333A-8542-4DEB-A96F-D6302323035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AA9-EF68-4901-AF94-4BA07D6C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69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333A-8542-4DEB-A96F-D6302323035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AA9-EF68-4901-AF94-4BA07D6C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73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333A-8542-4DEB-A96F-D6302323035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AA9-EF68-4901-AF94-4BA07D6C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00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333A-8542-4DEB-A96F-D6302323035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AA9-EF68-4901-AF94-4BA07D6C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71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333A-8542-4DEB-A96F-D6302323035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AA9-EF68-4901-AF94-4BA07D6C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44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7333A-8542-4DEB-A96F-D6302323035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0AA9-EF68-4901-AF94-4BA07D6C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50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1111" y="1264355"/>
            <a:ext cx="9144000" cy="1094141"/>
          </a:xfrm>
        </p:spPr>
        <p:txBody>
          <a:bodyPr/>
          <a:lstStyle/>
          <a:p>
            <a:r>
              <a:rPr lang="en-GB" dirty="0" err="1"/>
              <a:t>Artbud</a:t>
            </a:r>
            <a:r>
              <a:rPr lang="en-GB" dirty="0"/>
              <a:t>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23822"/>
            <a:ext cx="9144000" cy="2333978"/>
          </a:xfrm>
        </p:spPr>
        <p:txBody>
          <a:bodyPr/>
          <a:lstStyle/>
          <a:p>
            <a:r>
              <a:rPr lang="en-GB" dirty="0"/>
              <a:t>Dominik </a:t>
            </a:r>
            <a:r>
              <a:rPr lang="en-GB" dirty="0" err="1"/>
              <a:t>Bladek</a:t>
            </a:r>
            <a:r>
              <a:rPr lang="en-GB" dirty="0"/>
              <a:t> – 2144751b</a:t>
            </a:r>
          </a:p>
          <a:p>
            <a:r>
              <a:rPr lang="en-GB" dirty="0"/>
              <a:t>Giles Munn – 2227780m</a:t>
            </a:r>
          </a:p>
          <a:p>
            <a:r>
              <a:rPr lang="en-GB" dirty="0"/>
              <a:t>Charlie Parker – 2144176p</a:t>
            </a:r>
          </a:p>
          <a:p>
            <a:r>
              <a:rPr lang="en-GB" dirty="0"/>
              <a:t>Andreas </a:t>
            </a:r>
            <a:r>
              <a:rPr lang="en-GB" dirty="0" err="1"/>
              <a:t>Klitis</a:t>
            </a:r>
            <a:r>
              <a:rPr lang="en-GB" dirty="0"/>
              <a:t> – 2141487k</a:t>
            </a:r>
          </a:p>
        </p:txBody>
      </p:sp>
    </p:spTree>
    <p:extLst>
      <p:ext uri="{BB962C8B-B14F-4D97-AF65-F5344CB8AC3E}">
        <p14:creationId xmlns:p14="http://schemas.microsoft.com/office/powerpoint/2010/main" val="1855452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Artbud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Artbud Presentation</dc:title>
  <dc:creator>Giles Munn</dc:creator>
  <cp:lastModifiedBy>Giles Munn</cp:lastModifiedBy>
  <cp:revision>1</cp:revision>
  <dcterms:created xsi:type="dcterms:W3CDTF">2017-03-22T20:51:46Z</dcterms:created>
  <dcterms:modified xsi:type="dcterms:W3CDTF">2017-03-22T20:51:57Z</dcterms:modified>
</cp:coreProperties>
</file>