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8" r:id="rId3"/>
    <p:sldId id="259" r:id="rId4"/>
    <p:sldId id="260" r:id="rId5"/>
    <p:sldId id="261" r:id="rId6"/>
    <p:sldId id="262" r:id="rId7"/>
    <p:sldId id="263" r:id="rId8"/>
    <p:sldId id="264" r:id="rId9"/>
    <p:sldId id="266" r:id="rId10"/>
    <p:sldId id="267" r:id="rId11"/>
  </p:sldIdLst>
  <p:sldSz cx="17005300" cy="20104100"/>
  <p:notesSz cx="170053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31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45050" y="1079181"/>
            <a:ext cx="9372600" cy="2215991"/>
          </a:xfrm>
          <a:prstGeom prst="rect">
            <a:avLst/>
          </a:prstGeom>
          <a:noFill/>
        </p:spPr>
        <p:txBody>
          <a:bodyPr wrap="square" rtlCol="0">
            <a:spAutoFit/>
          </a:bodyPr>
          <a:lstStyle/>
          <a:p>
            <a:r>
              <a:rPr lang="en-GB" sz="13800" dirty="0" smtClean="0"/>
              <a:t>Overview</a:t>
            </a:r>
            <a:endParaRPr lang="en-GB" sz="13800" dirty="0"/>
          </a:p>
        </p:txBody>
      </p:sp>
      <p:sp>
        <p:nvSpPr>
          <p:cNvPr id="4" name="TextBox 3"/>
          <p:cNvSpPr txBox="1"/>
          <p:nvPr/>
        </p:nvSpPr>
        <p:spPr>
          <a:xfrm>
            <a:off x="1492250" y="4032250"/>
            <a:ext cx="14249400" cy="14219277"/>
          </a:xfrm>
          <a:prstGeom prst="rect">
            <a:avLst/>
          </a:prstGeom>
          <a:noFill/>
        </p:spPr>
        <p:txBody>
          <a:bodyPr wrap="square" rtlCol="0">
            <a:spAutoFit/>
          </a:bodyPr>
          <a:lstStyle/>
          <a:p>
            <a:r>
              <a:rPr lang="en-GB" sz="5400" dirty="0"/>
              <a:t>Our application is place where art lovers can find, discuss, comment, like or dislike art pieces.</a:t>
            </a:r>
          </a:p>
          <a:p>
            <a:r>
              <a:rPr lang="en-GB" sz="5400" dirty="0"/>
              <a:t>The users will be able to display their art where they will receive ratings and comments. The application will provide a guide to the "world of art" for all art enthusiasts</a:t>
            </a:r>
            <a:r>
              <a:rPr lang="en-GB" sz="5400" dirty="0" smtClean="0"/>
              <a:t>.</a:t>
            </a:r>
          </a:p>
          <a:p>
            <a:endParaRPr lang="en-GB" sz="5400" dirty="0"/>
          </a:p>
          <a:p>
            <a:r>
              <a:rPr lang="en-GB" sz="5400" dirty="0"/>
              <a:t>Art lovers will be able to see prices in a lot of different currencies for their </a:t>
            </a:r>
            <a:r>
              <a:rPr lang="en-GB" sz="5400" dirty="0" smtClean="0"/>
              <a:t>favourite </a:t>
            </a:r>
            <a:r>
              <a:rPr lang="en-GB" sz="5400" dirty="0"/>
              <a:t>art pieces and contact potential sellers or buyers. Users can feel free to comment on the art or on the price of the art piece and give feedback about the quality of the art</a:t>
            </a:r>
            <a:r>
              <a:rPr lang="en-GB" sz="5400" dirty="0" smtClean="0"/>
              <a:t>.</a:t>
            </a:r>
          </a:p>
          <a:p>
            <a:endParaRPr lang="en-GB" sz="5400" dirty="0"/>
          </a:p>
          <a:p>
            <a:r>
              <a:rPr lang="en-GB" sz="5400" dirty="0"/>
              <a:t>It will be a place where art lovers feel like they're home.</a:t>
            </a:r>
          </a:p>
          <a:p>
            <a:endParaRPr lang="en-GB" sz="5400" dirty="0"/>
          </a:p>
        </p:txBody>
      </p:sp>
    </p:spTree>
    <p:extLst>
      <p:ext uri="{BB962C8B-B14F-4D97-AF65-F5344CB8AC3E}">
        <p14:creationId xmlns:p14="http://schemas.microsoft.com/office/powerpoint/2010/main" val="1580760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11850" y="1136650"/>
            <a:ext cx="5846105" cy="1862048"/>
          </a:xfrm>
          <a:prstGeom prst="rect">
            <a:avLst/>
          </a:prstGeom>
          <a:noFill/>
        </p:spPr>
        <p:txBody>
          <a:bodyPr wrap="square" rtlCol="0">
            <a:spAutoFit/>
          </a:bodyPr>
          <a:lstStyle/>
          <a:p>
            <a:r>
              <a:rPr lang="en-GB" sz="11500" dirty="0" smtClean="0"/>
              <a:t>Site Map</a:t>
            </a:r>
            <a:endParaRPr lang="en-GB" sz="11500"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84" y="3803650"/>
            <a:ext cx="16098866" cy="1539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06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009" y="0"/>
            <a:ext cx="16933291" cy="18982309"/>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5260839" cy="20104100"/>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33291" cy="18982309"/>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7001109" cy="18982309"/>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33291" cy="18982309"/>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6050" y="4565650"/>
            <a:ext cx="14782800" cy="13388280"/>
          </a:xfrm>
          <a:prstGeom prst="rect">
            <a:avLst/>
          </a:prstGeom>
          <a:noFill/>
        </p:spPr>
        <p:txBody>
          <a:bodyPr wrap="square" rtlCol="0">
            <a:spAutoFit/>
          </a:bodyPr>
          <a:lstStyle/>
          <a:p>
            <a:pPr marL="685800" lvl="0" indent="-685800">
              <a:buFont typeface="Arial" panose="020B0604020202020204" pitchFamily="34" charset="0"/>
              <a:buChar char="•"/>
            </a:pPr>
            <a:r>
              <a:rPr lang="en-GB" sz="4800" dirty="0"/>
              <a:t>/home</a:t>
            </a:r>
            <a:endParaRPr lang="en-GB" sz="4400" dirty="0"/>
          </a:p>
          <a:p>
            <a:pPr marL="685800" lvl="0" indent="-685800">
              <a:buFont typeface="Arial" panose="020B0604020202020204" pitchFamily="34" charset="0"/>
              <a:buChar char="•"/>
            </a:pPr>
            <a:r>
              <a:rPr lang="en-GB" sz="4800" dirty="0"/>
              <a:t>/site-news</a:t>
            </a:r>
            <a:endParaRPr lang="en-GB" sz="4400" dirty="0"/>
          </a:p>
          <a:p>
            <a:pPr marL="685800" lvl="0" indent="-685800">
              <a:buFont typeface="Arial" panose="020B0604020202020204" pitchFamily="34" charset="0"/>
              <a:buChar char="•"/>
            </a:pPr>
            <a:r>
              <a:rPr lang="en-GB" sz="4800" dirty="0"/>
              <a:t>/about</a:t>
            </a:r>
            <a:endParaRPr lang="en-GB" sz="4400" dirty="0"/>
          </a:p>
          <a:p>
            <a:pPr marL="685800" lvl="0" indent="-685800">
              <a:buFont typeface="Arial" panose="020B0604020202020204" pitchFamily="34" charset="0"/>
              <a:buChar char="•"/>
            </a:pPr>
            <a:r>
              <a:rPr lang="en-GB" sz="4800" dirty="0"/>
              <a:t>/index</a:t>
            </a:r>
            <a:endParaRPr lang="en-GB" sz="4400" dirty="0"/>
          </a:p>
          <a:p>
            <a:pPr marL="685800" lvl="0" indent="-685800">
              <a:buFont typeface="Arial" panose="020B0604020202020204" pitchFamily="34" charset="0"/>
              <a:buChar char="•"/>
            </a:pPr>
            <a:r>
              <a:rPr lang="en-GB" sz="4800" dirty="0"/>
              <a:t>/</a:t>
            </a:r>
            <a:r>
              <a:rPr lang="en-GB" sz="4800" dirty="0" smtClean="0"/>
              <a:t>contact-us</a:t>
            </a:r>
            <a:endParaRPr lang="en-GB" sz="4400" dirty="0"/>
          </a:p>
          <a:p>
            <a:pPr marL="685800" lvl="0" indent="-685800">
              <a:buFont typeface="Arial" panose="020B0604020202020204" pitchFamily="34" charset="0"/>
              <a:buChar char="•"/>
            </a:pPr>
            <a:r>
              <a:rPr lang="en-GB" sz="4800" dirty="0" smtClean="0"/>
              <a:t>/view</a:t>
            </a:r>
            <a:endParaRPr lang="en-GB" sz="4400" dirty="0"/>
          </a:p>
          <a:p>
            <a:pPr marL="1600200" lvl="2" indent="-685800">
              <a:buFont typeface="Arial" panose="020B0604020202020204" pitchFamily="34" charset="0"/>
              <a:buChar char="•"/>
            </a:pPr>
            <a:r>
              <a:rPr lang="en-GB" sz="4800" dirty="0" smtClean="0"/>
              <a:t>/view</a:t>
            </a:r>
            <a:r>
              <a:rPr lang="en-GB" sz="4800" dirty="0"/>
              <a:t>/{{username</a:t>
            </a:r>
            <a:r>
              <a:rPr lang="en-GB" sz="4800" dirty="0" smtClean="0"/>
              <a:t>}}</a:t>
            </a:r>
            <a:endParaRPr lang="en-GB" sz="4400" dirty="0"/>
          </a:p>
          <a:p>
            <a:pPr marL="685800" lvl="0" indent="-685800">
              <a:buFont typeface="Arial" panose="020B0604020202020204" pitchFamily="34" charset="0"/>
              <a:buChar char="•"/>
            </a:pPr>
            <a:r>
              <a:rPr lang="en-GB" sz="4800" dirty="0"/>
              <a:t>/</a:t>
            </a:r>
            <a:r>
              <a:rPr lang="en-GB" sz="4800" dirty="0" smtClean="0"/>
              <a:t>login</a:t>
            </a:r>
            <a:endParaRPr lang="en-GB" sz="4400" dirty="0" smtClean="0"/>
          </a:p>
          <a:p>
            <a:pPr marL="1600200" lvl="2" indent="-685800">
              <a:buFont typeface="Arial" panose="020B0604020202020204" pitchFamily="34" charset="0"/>
              <a:buChar char="•"/>
            </a:pPr>
            <a:r>
              <a:rPr lang="en-GB" sz="4800" dirty="0" smtClean="0"/>
              <a:t>/login/</a:t>
            </a:r>
            <a:r>
              <a:rPr lang="en-GB" sz="4800" dirty="0" err="1" smtClean="0"/>
              <a:t>myaccount</a:t>
            </a:r>
            <a:endParaRPr lang="en-GB" sz="4400" dirty="0" smtClean="0"/>
          </a:p>
          <a:p>
            <a:pPr marL="2514600" lvl="4" indent="-685800">
              <a:buFont typeface="Arial" panose="020B0604020202020204" pitchFamily="34" charset="0"/>
              <a:buChar char="•"/>
            </a:pPr>
            <a:r>
              <a:rPr lang="en-GB" sz="4800" dirty="0" smtClean="0"/>
              <a:t>/login/</a:t>
            </a:r>
            <a:r>
              <a:rPr lang="en-GB" sz="4800" dirty="0" err="1" smtClean="0"/>
              <a:t>myaccount</a:t>
            </a:r>
            <a:r>
              <a:rPr lang="en-GB" sz="4800" dirty="0" smtClean="0"/>
              <a:t>/upload</a:t>
            </a:r>
            <a:endParaRPr lang="en-GB" sz="4400" dirty="0"/>
          </a:p>
          <a:p>
            <a:pPr marL="2514600" lvl="4" indent="-685800">
              <a:buFont typeface="Arial" panose="020B0604020202020204" pitchFamily="34" charset="0"/>
              <a:buChar char="•"/>
            </a:pPr>
            <a:r>
              <a:rPr lang="en-GB" sz="4800" dirty="0" smtClean="0"/>
              <a:t>/</a:t>
            </a:r>
            <a:r>
              <a:rPr lang="en-GB" sz="4800" dirty="0"/>
              <a:t>login/</a:t>
            </a:r>
            <a:r>
              <a:rPr lang="en-GB" sz="4800" dirty="0" err="1"/>
              <a:t>myaccount</a:t>
            </a:r>
            <a:r>
              <a:rPr lang="en-GB" sz="4800" dirty="0"/>
              <a:t>/settings</a:t>
            </a:r>
            <a:endParaRPr lang="en-GB" sz="4400" dirty="0"/>
          </a:p>
          <a:p>
            <a:pPr marL="3429000" lvl="6" indent="-685800">
              <a:buFont typeface="Arial" panose="020B0604020202020204" pitchFamily="34" charset="0"/>
              <a:buChar char="•"/>
            </a:pPr>
            <a:r>
              <a:rPr lang="en-GB" sz="4800" dirty="0"/>
              <a:t>/login/</a:t>
            </a:r>
            <a:r>
              <a:rPr lang="en-GB" sz="4800" dirty="0" err="1"/>
              <a:t>myaccount</a:t>
            </a:r>
            <a:r>
              <a:rPr lang="en-GB" sz="4800" dirty="0"/>
              <a:t>/settings/{{</a:t>
            </a:r>
            <a:r>
              <a:rPr lang="en-GB" sz="4800" dirty="0" err="1"/>
              <a:t>artname</a:t>
            </a:r>
            <a:r>
              <a:rPr lang="en-GB" sz="4800" dirty="0"/>
              <a:t>}}</a:t>
            </a:r>
            <a:endParaRPr lang="en-GB" sz="4400" dirty="0"/>
          </a:p>
          <a:p>
            <a:pPr marL="685800" lvl="0" indent="-685800">
              <a:buFont typeface="Arial" panose="020B0604020202020204" pitchFamily="34" charset="0"/>
              <a:buChar char="•"/>
            </a:pPr>
            <a:r>
              <a:rPr lang="en-GB" sz="4800" dirty="0"/>
              <a:t>/categories</a:t>
            </a:r>
            <a:endParaRPr lang="en-GB" sz="4400" dirty="0"/>
          </a:p>
          <a:p>
            <a:pPr marL="1600200" lvl="2" indent="-685800">
              <a:buFont typeface="Arial" panose="020B0604020202020204" pitchFamily="34" charset="0"/>
              <a:buChar char="•"/>
            </a:pPr>
            <a:r>
              <a:rPr lang="en-GB" sz="4800" dirty="0"/>
              <a:t>/categories/painting</a:t>
            </a:r>
            <a:endParaRPr lang="en-GB" sz="4400" dirty="0"/>
          </a:p>
          <a:p>
            <a:pPr marL="1600200" lvl="2" indent="-685800">
              <a:buFont typeface="Arial" panose="020B0604020202020204" pitchFamily="34" charset="0"/>
              <a:buChar char="•"/>
            </a:pPr>
            <a:r>
              <a:rPr lang="en-GB" sz="4800" dirty="0"/>
              <a:t>/categories/photography</a:t>
            </a:r>
            <a:endParaRPr lang="en-GB" sz="4400" dirty="0"/>
          </a:p>
          <a:p>
            <a:pPr marL="1600200" lvl="2" indent="-685800">
              <a:buFont typeface="Arial" panose="020B0604020202020204" pitchFamily="34" charset="0"/>
              <a:buChar char="•"/>
            </a:pPr>
            <a:r>
              <a:rPr lang="en-GB" sz="4800" dirty="0"/>
              <a:t>/categories/sculptures</a:t>
            </a:r>
            <a:endParaRPr lang="en-GB" sz="4400" dirty="0"/>
          </a:p>
          <a:p>
            <a:pPr marL="1600200" lvl="2" indent="-685800">
              <a:buFont typeface="Arial" panose="020B0604020202020204" pitchFamily="34" charset="0"/>
              <a:buChar char="•"/>
            </a:pPr>
            <a:r>
              <a:rPr lang="en-GB" sz="4800" dirty="0"/>
              <a:t>/categories/drawings</a:t>
            </a:r>
            <a:endParaRPr lang="en-GB" sz="4400" dirty="0"/>
          </a:p>
          <a:p>
            <a:pPr marL="1600200" lvl="2" indent="-685800">
              <a:buFont typeface="Arial" panose="020B0604020202020204" pitchFamily="34" charset="0"/>
              <a:buChar char="•"/>
            </a:pPr>
            <a:r>
              <a:rPr lang="en-GB" sz="4800" dirty="0"/>
              <a:t>/categories/other</a:t>
            </a:r>
          </a:p>
        </p:txBody>
      </p:sp>
      <p:sp>
        <p:nvSpPr>
          <p:cNvPr id="4" name="TextBox 3"/>
          <p:cNvSpPr txBox="1"/>
          <p:nvPr/>
        </p:nvSpPr>
        <p:spPr>
          <a:xfrm>
            <a:off x="4540250" y="1054259"/>
            <a:ext cx="9067800" cy="2215991"/>
          </a:xfrm>
          <a:prstGeom prst="rect">
            <a:avLst/>
          </a:prstGeom>
          <a:noFill/>
        </p:spPr>
        <p:txBody>
          <a:bodyPr wrap="square" rtlCol="0">
            <a:spAutoFit/>
          </a:bodyPr>
          <a:lstStyle/>
          <a:p>
            <a:r>
              <a:rPr lang="en-GB" sz="13800" dirty="0" smtClean="0"/>
              <a:t>Site URLS</a:t>
            </a:r>
            <a:endParaRPr lang="en-GB" sz="13800" dirty="0"/>
          </a:p>
        </p:txBody>
      </p:sp>
    </p:spTree>
    <p:extLst>
      <p:ext uri="{BB962C8B-B14F-4D97-AF65-F5344CB8AC3E}">
        <p14:creationId xmlns:p14="http://schemas.microsoft.com/office/powerpoint/2010/main" val="3879730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 y="3783091"/>
            <a:ext cx="16662400" cy="14269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 name="TextBox 81"/>
          <p:cNvSpPr txBox="1"/>
          <p:nvPr/>
        </p:nvSpPr>
        <p:spPr>
          <a:xfrm>
            <a:off x="4533900" y="1054258"/>
            <a:ext cx="9067800" cy="2215991"/>
          </a:xfrm>
          <a:prstGeom prst="rect">
            <a:avLst/>
          </a:prstGeom>
          <a:noFill/>
        </p:spPr>
        <p:txBody>
          <a:bodyPr wrap="square" rtlCol="0">
            <a:spAutoFit/>
          </a:bodyPr>
          <a:lstStyle/>
          <a:p>
            <a:r>
              <a:rPr lang="en-GB" sz="13800" dirty="0" smtClean="0"/>
              <a:t>ER Diagram</a:t>
            </a:r>
            <a:endParaRPr lang="en-GB" sz="13800" dirty="0"/>
          </a:p>
        </p:txBody>
      </p:sp>
    </p:spTree>
    <p:extLst>
      <p:ext uri="{BB962C8B-B14F-4D97-AF65-F5344CB8AC3E}">
        <p14:creationId xmlns:p14="http://schemas.microsoft.com/office/powerpoint/2010/main" val="3030755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3803650"/>
            <a:ext cx="13106400" cy="14720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71750" y="1136650"/>
            <a:ext cx="14401800" cy="1862048"/>
          </a:xfrm>
          <a:prstGeom prst="rect">
            <a:avLst/>
          </a:prstGeom>
          <a:noFill/>
        </p:spPr>
        <p:txBody>
          <a:bodyPr wrap="square" rtlCol="0">
            <a:spAutoFit/>
          </a:bodyPr>
          <a:lstStyle/>
          <a:p>
            <a:r>
              <a:rPr lang="en-GB" sz="11500" dirty="0" smtClean="0"/>
              <a:t>System Architecture</a:t>
            </a:r>
            <a:endParaRPr lang="en-GB" sz="11500" dirty="0"/>
          </a:p>
        </p:txBody>
      </p:sp>
    </p:spTree>
    <p:extLst>
      <p:ext uri="{BB962C8B-B14F-4D97-AF65-F5344CB8AC3E}">
        <p14:creationId xmlns:p14="http://schemas.microsoft.com/office/powerpoint/2010/main" val="828955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172</Words>
  <Application>Microsoft Office PowerPoint</Application>
  <PresentationFormat>Custom</PresentationFormat>
  <Paragraphs>29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Giles Munn</dc:creator>
  <cp:lastModifiedBy>Registered User</cp:lastModifiedBy>
  <cp:revision>4</cp:revision>
  <dcterms:modified xsi:type="dcterms:W3CDTF">2017-02-23T15:47:47Z</dcterms:modified>
</cp:coreProperties>
</file>