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2" r:id="rId4"/>
    <p:sldId id="263" r:id="rId5"/>
    <p:sldId id="258" r:id="rId6"/>
    <p:sldId id="259" r:id="rId7"/>
    <p:sldId id="264" r:id="rId8"/>
    <p:sldId id="266" r:id="rId9"/>
    <p:sldId id="265"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Languages Used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5C-4E22-AEBE-6DEE0FE439E9}"/>
              </c:ext>
            </c:extLst>
          </c:dPt>
          <c:dPt>
            <c:idx val="1"/>
            <c:bubble3D val="0"/>
            <c:spPr>
              <a:solidFill>
                <a:schemeClr val="accent5">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5C-4E22-AEBE-6DEE0FE439E9}"/>
              </c:ext>
            </c:extLst>
          </c:dPt>
          <c:dPt>
            <c:idx val="2"/>
            <c:bubble3D val="0"/>
            <c:spPr>
              <a:solidFill>
                <a:srgbClr val="00B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5C-4E22-AEBE-6DEE0FE439E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Sheet1!$J$5:$L$5</c:f>
              <c:strCache>
                <c:ptCount val="3"/>
                <c:pt idx="0">
                  <c:v>Python</c:v>
                </c:pt>
                <c:pt idx="1">
                  <c:v>HTML</c:v>
                </c:pt>
                <c:pt idx="2">
                  <c:v>JavaScript</c:v>
                </c:pt>
              </c:strCache>
            </c:strRef>
          </c:cat>
          <c:val>
            <c:numRef>
              <c:f>Sheet1!$J$6:$L$6</c:f>
              <c:numCache>
                <c:formatCode>0.0</c:formatCode>
                <c:ptCount val="3"/>
                <c:pt idx="0">
                  <c:v>51.2</c:v>
                </c:pt>
                <c:pt idx="1">
                  <c:v>48</c:v>
                </c:pt>
                <c:pt idx="2">
                  <c:v>0.8</c:v>
                </c:pt>
              </c:numCache>
            </c:numRef>
          </c:val>
          <c:extLst>
            <c:ext xmlns:c16="http://schemas.microsoft.com/office/drawing/2014/chart" uri="{C3380CC4-5D6E-409C-BE32-E72D297353CC}">
              <c16:uniqueId val="{00000006-525C-4E22-AEBE-6DEE0FE439E9}"/>
            </c:ext>
          </c:extLst>
        </c:ser>
        <c:dLbls>
          <c:dLblPos val="outEnd"/>
          <c:showLegendKey val="0"/>
          <c:showVal val="1"/>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86956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447333A-8542-4DEB-A96F-D63023230355}" type="datetimeFigureOut">
              <a:rPr lang="en-GB" smtClean="0"/>
              <a:t>23/03/2017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087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99227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496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662341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9061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71783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90587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31799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017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10131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7333A-8542-4DEB-A96F-D63023230355}"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19695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7333A-8542-4DEB-A96F-D63023230355}" type="datetimeFigureOut">
              <a:rPr lang="en-GB" smtClean="0"/>
              <a:t>23/03/2017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4840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7333A-8542-4DEB-A96F-D63023230355}" type="datetimeFigureOut">
              <a:rPr lang="en-GB" smtClean="0"/>
              <a:t>23/03/2017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81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7333A-8542-4DEB-A96F-D63023230355}" type="datetimeFigureOut">
              <a:rPr lang="en-GB" smtClean="0"/>
              <a:t>23/03/2017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1287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25620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23/03/2017</a:t>
            </a:fld>
            <a:endParaRPr lang="en-GB"/>
          </a:p>
        </p:txBody>
      </p:sp>
      <p:sp>
        <p:nvSpPr>
          <p:cNvPr id="6" name="Footer Placeholder 5"/>
          <p:cNvSpPr>
            <a:spLocks noGrp="1"/>
          </p:cNvSpPr>
          <p:nvPr>
            <p:ph type="ftr" sz="quarter" idx="11"/>
          </p:nvPr>
        </p:nvSpPr>
        <p:spPr>
          <a:xfrm>
            <a:off x="533400" y="6172200"/>
            <a:ext cx="5811724" cy="365125"/>
          </a:xfrm>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51060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47333A-8542-4DEB-A96F-D63023230355}" type="datetimeFigureOut">
              <a:rPr lang="en-GB" smtClean="0"/>
              <a:t>23/03/2017</a:t>
            </a:fld>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CBA0AA9-EF68-4901-AF94-4BA07D6C312E}" type="slidenum">
              <a:rPr lang="en-GB" smtClean="0"/>
              <a:t>‹#›</a:t>
            </a:fld>
            <a:endParaRPr lang="en-GB"/>
          </a:p>
        </p:txBody>
      </p:sp>
    </p:spTree>
    <p:extLst>
      <p:ext uri="{BB962C8B-B14F-4D97-AF65-F5344CB8AC3E}">
        <p14:creationId xmlns:p14="http://schemas.microsoft.com/office/powerpoint/2010/main" val="21176380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391993" y="587275"/>
            <a:ext cx="6096699" cy="3400948"/>
          </a:xfrm>
          <a:prstGeom prst="rect">
            <a:avLst/>
          </a:prstGeom>
        </p:spPr>
      </p:pic>
      <p:sp>
        <p:nvSpPr>
          <p:cNvPr id="3" name="Subtitle 2"/>
          <p:cNvSpPr txBox="1">
            <a:spLocks/>
          </p:cNvSpPr>
          <p:nvPr/>
        </p:nvSpPr>
        <p:spPr>
          <a:xfrm>
            <a:off x="630692" y="4250889"/>
            <a:ext cx="6858000" cy="17504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GB" dirty="0">
                <a:solidFill>
                  <a:schemeClr val="tx1">
                    <a:lumMod val="75000"/>
                  </a:schemeClr>
                </a:solidFill>
              </a:rPr>
              <a:t>http://artbud.pythonanywhere.com/artbud/</a:t>
            </a:r>
          </a:p>
        </p:txBody>
      </p:sp>
    </p:spTree>
    <p:extLst>
      <p:ext uri="{BB962C8B-B14F-4D97-AF65-F5344CB8AC3E}">
        <p14:creationId xmlns:p14="http://schemas.microsoft.com/office/powerpoint/2010/main" val="17397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7798" y="0"/>
            <a:ext cx="6707354" cy="6858000"/>
          </a:xfrm>
          <a:prstGeom prst="rect">
            <a:avLst/>
          </a:prstGeom>
        </p:spPr>
      </p:pic>
      <p:sp>
        <p:nvSpPr>
          <p:cNvPr id="5" name="TextBox 4"/>
          <p:cNvSpPr txBox="1"/>
          <p:nvPr/>
        </p:nvSpPr>
        <p:spPr>
          <a:xfrm>
            <a:off x="101643" y="148827"/>
            <a:ext cx="2229444" cy="646331"/>
          </a:xfrm>
          <a:prstGeom prst="rect">
            <a:avLst/>
          </a:prstGeom>
          <a:noFill/>
        </p:spPr>
        <p:txBody>
          <a:bodyPr wrap="square" rtlCol="0">
            <a:spAutoFit/>
          </a:bodyPr>
          <a:lstStyle/>
          <a:p>
            <a:r>
              <a:rPr lang="en-GB" dirty="0"/>
              <a:t>Home page from app</a:t>
            </a:r>
          </a:p>
        </p:txBody>
      </p:sp>
      <p:sp>
        <p:nvSpPr>
          <p:cNvPr id="6" name="TextBox 5"/>
          <p:cNvSpPr txBox="1"/>
          <p:nvPr/>
        </p:nvSpPr>
        <p:spPr>
          <a:xfrm>
            <a:off x="211628" y="1484068"/>
            <a:ext cx="1742619" cy="323165"/>
          </a:xfrm>
          <a:prstGeom prst="rect">
            <a:avLst/>
          </a:prstGeom>
          <a:noFill/>
        </p:spPr>
        <p:txBody>
          <a:bodyPr wrap="square" rtlCol="0">
            <a:spAutoFit/>
          </a:bodyPr>
          <a:lstStyle/>
          <a:p>
            <a:r>
              <a:rPr lang="en-GB" sz="1500" dirty="0">
                <a:latin typeface="+mj-lt"/>
              </a:rPr>
              <a:t>Artbud logo</a:t>
            </a:r>
          </a:p>
        </p:txBody>
      </p:sp>
      <p:sp>
        <p:nvSpPr>
          <p:cNvPr id="7" name="TextBox 6"/>
          <p:cNvSpPr txBox="1"/>
          <p:nvPr/>
        </p:nvSpPr>
        <p:spPr>
          <a:xfrm>
            <a:off x="211628" y="2234653"/>
            <a:ext cx="1742619" cy="307777"/>
          </a:xfrm>
          <a:prstGeom prst="rect">
            <a:avLst/>
          </a:prstGeom>
          <a:noFill/>
        </p:spPr>
        <p:txBody>
          <a:bodyPr wrap="square" rtlCol="0">
            <a:spAutoFit/>
          </a:bodyPr>
          <a:lstStyle/>
          <a:p>
            <a:r>
              <a:rPr lang="en-GB" sz="1400" dirty="0">
                <a:latin typeface="+mj-lt"/>
              </a:rPr>
              <a:t>Navigation bar</a:t>
            </a:r>
          </a:p>
        </p:txBody>
      </p:sp>
      <p:sp>
        <p:nvSpPr>
          <p:cNvPr id="8" name="TextBox 7"/>
          <p:cNvSpPr txBox="1"/>
          <p:nvPr/>
        </p:nvSpPr>
        <p:spPr>
          <a:xfrm>
            <a:off x="211628" y="5280567"/>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9" name="TextBox 8"/>
          <p:cNvSpPr txBox="1"/>
          <p:nvPr/>
        </p:nvSpPr>
        <p:spPr>
          <a:xfrm>
            <a:off x="211628" y="3237604"/>
            <a:ext cx="1742619" cy="523220"/>
          </a:xfrm>
          <a:prstGeom prst="rect">
            <a:avLst/>
          </a:prstGeom>
          <a:noFill/>
        </p:spPr>
        <p:txBody>
          <a:bodyPr wrap="square" rtlCol="0">
            <a:spAutoFit/>
          </a:bodyPr>
          <a:lstStyle/>
          <a:p>
            <a:r>
              <a:rPr lang="en-GB" sz="1400" dirty="0">
                <a:latin typeface="+mj-lt"/>
              </a:rPr>
              <a:t>Main Page Picture</a:t>
            </a:r>
          </a:p>
        </p:txBody>
      </p:sp>
      <p:sp>
        <p:nvSpPr>
          <p:cNvPr id="10" name="TextBox 9"/>
          <p:cNvSpPr txBox="1"/>
          <p:nvPr/>
        </p:nvSpPr>
        <p:spPr>
          <a:xfrm>
            <a:off x="211627" y="4176038"/>
            <a:ext cx="1742619" cy="738664"/>
          </a:xfrm>
          <a:prstGeom prst="rect">
            <a:avLst/>
          </a:prstGeom>
          <a:noFill/>
        </p:spPr>
        <p:txBody>
          <a:bodyPr wrap="square" rtlCol="0">
            <a:spAutoFit/>
          </a:bodyPr>
          <a:lstStyle/>
          <a:p>
            <a:r>
              <a:rPr lang="en-GB" sz="1400" dirty="0">
                <a:latin typeface="+mj-lt"/>
              </a:rPr>
              <a:t>To be implemented </a:t>
            </a:r>
          </a:p>
          <a:p>
            <a:r>
              <a:rPr lang="en-GB" sz="1400" dirty="0">
                <a:latin typeface="+mj-lt"/>
              </a:rPr>
              <a:t>Best and New Art</a:t>
            </a:r>
          </a:p>
        </p:txBody>
      </p:sp>
    </p:spTree>
    <p:extLst>
      <p:ext uri="{BB962C8B-B14F-4D97-AF65-F5344CB8AC3E}">
        <p14:creationId xmlns:p14="http://schemas.microsoft.com/office/powerpoint/2010/main" val="217326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226" y="913597"/>
            <a:ext cx="5609093" cy="1969452"/>
          </a:xfrm>
        </p:spPr>
        <p:txBody>
          <a:bodyPr>
            <a:normAutofit/>
          </a:bodyPr>
          <a:lstStyle/>
          <a:p>
            <a:r>
              <a:rPr lang="en-GB" dirty="0"/>
              <a:t>Artbud – A home for art lovers</a:t>
            </a:r>
          </a:p>
        </p:txBody>
      </p:sp>
      <p:sp>
        <p:nvSpPr>
          <p:cNvPr id="3" name="Subtitle 2"/>
          <p:cNvSpPr>
            <a:spLocks noGrp="1"/>
          </p:cNvSpPr>
          <p:nvPr>
            <p:ph type="subTitle" idx="1"/>
          </p:nvPr>
        </p:nvSpPr>
        <p:spPr>
          <a:xfrm>
            <a:off x="601367" y="3929875"/>
            <a:ext cx="6858000" cy="1750484"/>
          </a:xfrm>
        </p:spPr>
        <p:txBody>
          <a:bodyPr>
            <a:normAutofit/>
          </a:bodyPr>
          <a:lstStyle/>
          <a:p>
            <a:r>
              <a:rPr lang="en-GB" dirty="0">
                <a:solidFill>
                  <a:schemeClr val="tx1">
                    <a:lumMod val="75000"/>
                  </a:schemeClr>
                </a:solidFill>
              </a:rPr>
              <a:t>Dominik Bladek – 2144751b</a:t>
            </a:r>
          </a:p>
          <a:p>
            <a:r>
              <a:rPr lang="en-GB" dirty="0">
                <a:solidFill>
                  <a:schemeClr val="tx1">
                    <a:lumMod val="75000"/>
                  </a:schemeClr>
                </a:solidFill>
              </a:rPr>
              <a:t>Giles Munn – 2227780m</a:t>
            </a:r>
          </a:p>
          <a:p>
            <a:r>
              <a:rPr lang="en-GB" dirty="0">
                <a:solidFill>
                  <a:schemeClr val="tx1">
                    <a:lumMod val="75000"/>
                  </a:schemeClr>
                </a:solidFill>
              </a:rPr>
              <a:t>Charlie Parker – 2144176p</a:t>
            </a:r>
          </a:p>
          <a:p>
            <a:r>
              <a:rPr lang="en-GB" dirty="0">
                <a:solidFill>
                  <a:schemeClr val="tx1">
                    <a:lumMod val="75000"/>
                  </a:schemeClr>
                </a:solidFill>
              </a:rPr>
              <a:t>Andreas Klitis – 2141487k</a:t>
            </a:r>
          </a:p>
        </p:txBody>
      </p:sp>
    </p:spTree>
    <p:extLst>
      <p:ext uri="{BB962C8B-B14F-4D97-AF65-F5344CB8AC3E}">
        <p14:creationId xmlns:p14="http://schemas.microsoft.com/office/powerpoint/2010/main" val="1855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our app?</a:t>
            </a:r>
          </a:p>
        </p:txBody>
      </p:sp>
      <p:sp>
        <p:nvSpPr>
          <p:cNvPr id="3" name="Content Placeholder 2"/>
          <p:cNvSpPr>
            <a:spLocks noGrp="1"/>
          </p:cNvSpPr>
          <p:nvPr>
            <p:ph idx="1"/>
          </p:nvPr>
        </p:nvSpPr>
        <p:spPr/>
        <p:txBody>
          <a:bodyPr/>
          <a:lstStyle/>
          <a:p>
            <a:r>
              <a:rPr lang="en-GB" dirty="0">
                <a:solidFill>
                  <a:schemeClr val="tx1">
                    <a:lumMod val="85000"/>
                  </a:schemeClr>
                </a:solidFill>
              </a:rPr>
              <a:t>Artbud is a place for people to sign up and then upload their artwork, be it sculptures, photographs, paintings, etc. </a:t>
            </a:r>
          </a:p>
          <a:p>
            <a:r>
              <a:rPr lang="en-GB" dirty="0">
                <a:solidFill>
                  <a:schemeClr val="tx1">
                    <a:lumMod val="85000"/>
                  </a:schemeClr>
                </a:solidFill>
              </a:rPr>
              <a:t>The artist can write a description for their artwork and set a suggested price.</a:t>
            </a:r>
          </a:p>
          <a:p>
            <a:r>
              <a:rPr lang="en-GB" dirty="0">
                <a:solidFill>
                  <a:schemeClr val="tx1">
                    <a:lumMod val="85000"/>
                  </a:schemeClr>
                </a:solidFill>
              </a:rPr>
              <a:t>Others can then view art if they too are logged in and can contact the artist using the email address the artist used on signing up which is automatically displayed on their profile page.</a:t>
            </a:r>
          </a:p>
        </p:txBody>
      </p:sp>
    </p:spTree>
    <p:extLst>
      <p:ext uri="{BB962C8B-B14F-4D97-AF65-F5344CB8AC3E}">
        <p14:creationId xmlns:p14="http://schemas.microsoft.com/office/powerpoint/2010/main" val="28293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p:cNvPr>
          <p:cNvGraphicFramePr>
            <a:graphicFrameLocks noGrp="1"/>
          </p:cNvGraphicFramePr>
          <p:nvPr>
            <p:ph idx="1"/>
            <p:extLst>
              <p:ext uri="{D42A27DB-BD31-4B8C-83A1-F6EECF244321}">
                <p14:modId xmlns:p14="http://schemas.microsoft.com/office/powerpoint/2010/main" val="3415423442"/>
              </p:ext>
            </p:extLst>
          </p:nvPr>
        </p:nvGraphicFramePr>
        <p:xfrm>
          <a:off x="436228" y="436227"/>
          <a:ext cx="8212822" cy="5620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562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562385" y="2395"/>
            <a:ext cx="6367080" cy="6858000"/>
            <a:chOff x="2361665" y="0"/>
            <a:chExt cx="6367080" cy="685800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98"/>
            <a:stretch/>
          </p:blipFill>
          <p:spPr>
            <a:xfrm>
              <a:off x="2361665" y="0"/>
              <a:ext cx="6367080" cy="6858000"/>
            </a:xfrm>
            <a:prstGeom prst="rect">
              <a:avLst/>
            </a:prstGeom>
          </p:spPr>
        </p:pic>
        <p:sp>
          <p:nvSpPr>
            <p:cNvPr id="13" name="Rectangle 12"/>
            <p:cNvSpPr/>
            <p:nvPr/>
          </p:nvSpPr>
          <p:spPr>
            <a:xfrm>
              <a:off x="4404171" y="0"/>
              <a:ext cx="4324574" cy="387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p:cNvSpPr txBox="1"/>
          <p:nvPr/>
        </p:nvSpPr>
        <p:spPr>
          <a:xfrm>
            <a:off x="421187" y="3323031"/>
            <a:ext cx="1419761"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sp>
        <p:nvSpPr>
          <p:cNvPr id="17" name="TextBox 16"/>
          <p:cNvSpPr txBox="1"/>
          <p:nvPr/>
        </p:nvSpPr>
        <p:spPr>
          <a:xfrm>
            <a:off x="421188" y="1985902"/>
            <a:ext cx="1742619" cy="307777"/>
          </a:xfrm>
          <a:prstGeom prst="rect">
            <a:avLst/>
          </a:prstGeom>
          <a:noFill/>
        </p:spPr>
        <p:txBody>
          <a:bodyPr wrap="square" rtlCol="0">
            <a:spAutoFit/>
          </a:bodyPr>
          <a:lstStyle/>
          <a:p>
            <a:r>
              <a:rPr lang="en-GB" sz="1400" dirty="0">
                <a:latin typeface="+mj-lt"/>
              </a:rPr>
              <a:t>Navigation bar</a:t>
            </a:r>
          </a:p>
        </p:txBody>
      </p:sp>
      <p:sp>
        <p:nvSpPr>
          <p:cNvPr id="18" name="TextBox 17"/>
          <p:cNvSpPr txBox="1"/>
          <p:nvPr/>
        </p:nvSpPr>
        <p:spPr>
          <a:xfrm>
            <a:off x="421187" y="1333653"/>
            <a:ext cx="1742619" cy="307777"/>
          </a:xfrm>
          <a:prstGeom prst="rect">
            <a:avLst/>
          </a:prstGeom>
          <a:noFill/>
        </p:spPr>
        <p:txBody>
          <a:bodyPr wrap="square" rtlCol="0">
            <a:spAutoFit/>
          </a:bodyPr>
          <a:lstStyle/>
          <a:p>
            <a:r>
              <a:rPr lang="en-GB" sz="1400" dirty="0">
                <a:latin typeface="+mj-lt"/>
              </a:rPr>
              <a:t>Artbud logo</a:t>
            </a:r>
          </a:p>
        </p:txBody>
      </p:sp>
      <p:sp>
        <p:nvSpPr>
          <p:cNvPr id="23" name="TextBox 22"/>
          <p:cNvSpPr txBox="1"/>
          <p:nvPr/>
        </p:nvSpPr>
        <p:spPr>
          <a:xfrm>
            <a:off x="308053" y="4875603"/>
            <a:ext cx="2345642" cy="738664"/>
          </a:xfrm>
          <a:prstGeom prst="rect">
            <a:avLst/>
          </a:prstGeom>
          <a:noFill/>
        </p:spPr>
        <p:txBody>
          <a:bodyPr wrap="square" rtlCol="0">
            <a:spAutoFit/>
          </a:bodyPr>
          <a:lstStyle/>
          <a:p>
            <a:r>
              <a:rPr lang="en-GB" sz="1400" dirty="0">
                <a:latin typeface="+mj-lt"/>
              </a:rPr>
              <a:t>Footer with tweets, about section, and contact</a:t>
            </a:r>
          </a:p>
        </p:txBody>
      </p:sp>
      <p:sp>
        <p:nvSpPr>
          <p:cNvPr id="24" name="TextBox 23"/>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Tree>
    <p:extLst>
      <p:ext uri="{BB962C8B-B14F-4D97-AF65-F5344CB8AC3E}">
        <p14:creationId xmlns:p14="http://schemas.microsoft.com/office/powerpoint/2010/main" val="365886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40882" y="0"/>
            <a:ext cx="6922459" cy="6858000"/>
            <a:chOff x="1985049" y="0"/>
            <a:chExt cx="6922459" cy="6858000"/>
          </a:xfrm>
        </p:grpSpPr>
        <p:grpSp>
          <p:nvGrpSpPr>
            <p:cNvPr id="21" name="Group 20"/>
            <p:cNvGrpSpPr/>
            <p:nvPr/>
          </p:nvGrpSpPr>
          <p:grpSpPr>
            <a:xfrm>
              <a:off x="1985049" y="0"/>
              <a:ext cx="6922459" cy="6858000"/>
              <a:chOff x="1985049" y="0"/>
              <a:chExt cx="6922459" cy="685800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52" r="2008"/>
              <a:stretch/>
            </p:blipFill>
            <p:spPr>
              <a:xfrm>
                <a:off x="1985049" y="0"/>
                <a:ext cx="6922459" cy="6858000"/>
              </a:xfrm>
              <a:prstGeom prst="rect">
                <a:avLst/>
              </a:prstGeom>
            </p:spPr>
          </p:pic>
          <p:pic>
            <p:nvPicPr>
              <p:cNvPr id="2" name="Picture 1"/>
              <p:cNvPicPr>
                <a:picLocks noChangeAspect="1"/>
              </p:cNvPicPr>
              <p:nvPr/>
            </p:nvPicPr>
            <p:blipFill>
              <a:blip r:embed="rId3"/>
              <a:stretch>
                <a:fillRect/>
              </a:stretch>
            </p:blipFill>
            <p:spPr>
              <a:xfrm>
                <a:off x="2036934" y="54215"/>
                <a:ext cx="1366297" cy="787926"/>
              </a:xfrm>
              <a:prstGeom prst="rect">
                <a:avLst/>
              </a:prstGeom>
            </p:spPr>
          </p:pic>
        </p:grpSp>
        <p:pic>
          <p:nvPicPr>
            <p:cNvPr id="22" name="Picture 21"/>
            <p:cNvPicPr>
              <a:picLocks noChangeAspect="1"/>
            </p:cNvPicPr>
            <p:nvPr/>
          </p:nvPicPr>
          <p:blipFill>
            <a:blip r:embed="rId4"/>
            <a:stretch>
              <a:fillRect/>
            </a:stretch>
          </p:blipFill>
          <p:spPr>
            <a:xfrm>
              <a:off x="3508056" y="137033"/>
              <a:ext cx="5399452" cy="664179"/>
            </a:xfrm>
            <a:prstGeom prst="rect">
              <a:avLst/>
            </a:prstGeom>
          </p:spPr>
        </p:pic>
      </p:grpSp>
      <p:sp>
        <p:nvSpPr>
          <p:cNvPr id="10" name="TextBox 9"/>
          <p:cNvSpPr txBox="1"/>
          <p:nvPr/>
        </p:nvSpPr>
        <p:spPr>
          <a:xfrm>
            <a:off x="151863" y="3594009"/>
            <a:ext cx="1657793"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sp>
        <p:nvSpPr>
          <p:cNvPr id="13" name="TextBox 12"/>
          <p:cNvSpPr txBox="1"/>
          <p:nvPr/>
        </p:nvSpPr>
        <p:spPr>
          <a:xfrm>
            <a:off x="148299" y="2237281"/>
            <a:ext cx="1742619" cy="307777"/>
          </a:xfrm>
          <a:prstGeom prst="rect">
            <a:avLst/>
          </a:prstGeom>
          <a:noFill/>
        </p:spPr>
        <p:txBody>
          <a:bodyPr wrap="square" rtlCol="0">
            <a:spAutoFit/>
          </a:bodyPr>
          <a:lstStyle/>
          <a:p>
            <a:r>
              <a:rPr lang="en-GB" sz="1400" dirty="0">
                <a:latin typeface="+mj-lt"/>
              </a:rPr>
              <a:t>Navigation bar</a:t>
            </a:r>
          </a:p>
        </p:txBody>
      </p:sp>
      <p:sp>
        <p:nvSpPr>
          <p:cNvPr id="14" name="TextBox 13"/>
          <p:cNvSpPr txBox="1"/>
          <p:nvPr/>
        </p:nvSpPr>
        <p:spPr>
          <a:xfrm>
            <a:off x="156408" y="1537806"/>
            <a:ext cx="1742619" cy="323165"/>
          </a:xfrm>
          <a:prstGeom prst="rect">
            <a:avLst/>
          </a:prstGeom>
          <a:noFill/>
        </p:spPr>
        <p:txBody>
          <a:bodyPr wrap="square" rtlCol="0">
            <a:spAutoFit/>
          </a:bodyPr>
          <a:lstStyle/>
          <a:p>
            <a:r>
              <a:rPr lang="en-GB" sz="1500" dirty="0">
                <a:latin typeface="+mj-lt"/>
              </a:rPr>
              <a:t>Artbud logo</a:t>
            </a:r>
          </a:p>
        </p:txBody>
      </p:sp>
      <p:sp>
        <p:nvSpPr>
          <p:cNvPr id="19" name="TextBox 18"/>
          <p:cNvSpPr txBox="1"/>
          <p:nvPr/>
        </p:nvSpPr>
        <p:spPr>
          <a:xfrm>
            <a:off x="151863" y="5371025"/>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20" name="TextBox 19"/>
          <p:cNvSpPr txBox="1"/>
          <p:nvPr/>
        </p:nvSpPr>
        <p:spPr>
          <a:xfrm>
            <a:off x="101643" y="148827"/>
            <a:ext cx="2229444" cy="646331"/>
          </a:xfrm>
          <a:prstGeom prst="rect">
            <a:avLst/>
          </a:prstGeom>
          <a:noFill/>
        </p:spPr>
        <p:txBody>
          <a:bodyPr wrap="square" rtlCol="0">
            <a:spAutoFit/>
          </a:bodyPr>
          <a:lstStyle/>
          <a:p>
            <a:r>
              <a:rPr lang="en-GB" dirty="0"/>
              <a:t>Category page from app</a:t>
            </a:r>
          </a:p>
        </p:txBody>
      </p:sp>
    </p:spTree>
    <p:extLst>
      <p:ext uri="{BB962C8B-B14F-4D97-AF65-F5344CB8AC3E}">
        <p14:creationId xmlns:p14="http://schemas.microsoft.com/office/powerpoint/2010/main" val="160232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479130" y="0"/>
            <a:ext cx="6156000" cy="6858000"/>
          </a:xfrm>
          <a:prstGeom prst="rect">
            <a:avLst/>
          </a:prstGeom>
        </p:spPr>
      </p:pic>
      <p:sp>
        <p:nvSpPr>
          <p:cNvPr id="8" name="TextBox 7"/>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
        <p:nvSpPr>
          <p:cNvPr id="10" name="TextBox 9"/>
          <p:cNvSpPr txBox="1"/>
          <p:nvPr/>
        </p:nvSpPr>
        <p:spPr>
          <a:xfrm>
            <a:off x="308051" y="1477773"/>
            <a:ext cx="1742619" cy="323165"/>
          </a:xfrm>
          <a:prstGeom prst="rect">
            <a:avLst/>
          </a:prstGeom>
          <a:noFill/>
        </p:spPr>
        <p:txBody>
          <a:bodyPr wrap="square" rtlCol="0">
            <a:spAutoFit/>
          </a:bodyPr>
          <a:lstStyle/>
          <a:p>
            <a:r>
              <a:rPr lang="en-GB" sz="1500" dirty="0">
                <a:latin typeface="+mj-lt"/>
              </a:rPr>
              <a:t>Artbud logo</a:t>
            </a:r>
          </a:p>
        </p:txBody>
      </p:sp>
      <p:sp>
        <p:nvSpPr>
          <p:cNvPr id="11" name="TextBox 10"/>
          <p:cNvSpPr txBox="1"/>
          <p:nvPr/>
        </p:nvSpPr>
        <p:spPr>
          <a:xfrm>
            <a:off x="308053" y="2250638"/>
            <a:ext cx="1742619" cy="307777"/>
          </a:xfrm>
          <a:prstGeom prst="rect">
            <a:avLst/>
          </a:prstGeom>
          <a:noFill/>
        </p:spPr>
        <p:txBody>
          <a:bodyPr wrap="square" rtlCol="0">
            <a:spAutoFit/>
          </a:bodyPr>
          <a:lstStyle/>
          <a:p>
            <a:r>
              <a:rPr lang="en-GB" sz="1400" dirty="0">
                <a:latin typeface="+mj-lt"/>
              </a:rPr>
              <a:t>Navigation bar</a:t>
            </a:r>
          </a:p>
        </p:txBody>
      </p:sp>
      <p:sp>
        <p:nvSpPr>
          <p:cNvPr id="12" name="TextBox 11"/>
          <p:cNvSpPr txBox="1"/>
          <p:nvPr/>
        </p:nvSpPr>
        <p:spPr>
          <a:xfrm>
            <a:off x="308053" y="2940493"/>
            <a:ext cx="1742619" cy="307777"/>
          </a:xfrm>
          <a:prstGeom prst="rect">
            <a:avLst/>
          </a:prstGeom>
          <a:noFill/>
        </p:spPr>
        <p:txBody>
          <a:bodyPr wrap="square" rtlCol="0">
            <a:spAutoFit/>
          </a:bodyPr>
          <a:lstStyle/>
          <a:p>
            <a:r>
              <a:rPr lang="en-GB" sz="1400" dirty="0">
                <a:latin typeface="+mj-lt"/>
              </a:rPr>
              <a:t>Profile Picture</a:t>
            </a:r>
          </a:p>
        </p:txBody>
      </p:sp>
      <p:sp>
        <p:nvSpPr>
          <p:cNvPr id="13" name="TextBox 12"/>
          <p:cNvSpPr txBox="1"/>
          <p:nvPr/>
        </p:nvSpPr>
        <p:spPr>
          <a:xfrm>
            <a:off x="308051" y="3545504"/>
            <a:ext cx="1742619" cy="307777"/>
          </a:xfrm>
          <a:prstGeom prst="rect">
            <a:avLst/>
          </a:prstGeom>
          <a:noFill/>
        </p:spPr>
        <p:txBody>
          <a:bodyPr wrap="square" rtlCol="0">
            <a:spAutoFit/>
          </a:bodyPr>
          <a:lstStyle/>
          <a:p>
            <a:r>
              <a:rPr lang="en-GB" sz="1400" dirty="0">
                <a:latin typeface="+mj-lt"/>
              </a:rPr>
              <a:t>Profile information </a:t>
            </a:r>
          </a:p>
        </p:txBody>
      </p:sp>
      <p:sp>
        <p:nvSpPr>
          <p:cNvPr id="14" name="TextBox 13"/>
          <p:cNvSpPr txBox="1"/>
          <p:nvPr/>
        </p:nvSpPr>
        <p:spPr>
          <a:xfrm>
            <a:off x="308050" y="4283903"/>
            <a:ext cx="1742619" cy="307777"/>
          </a:xfrm>
          <a:prstGeom prst="rect">
            <a:avLst/>
          </a:prstGeom>
          <a:noFill/>
        </p:spPr>
        <p:txBody>
          <a:bodyPr wrap="square" rtlCol="0">
            <a:spAutoFit/>
          </a:bodyPr>
          <a:lstStyle/>
          <a:p>
            <a:r>
              <a:rPr lang="en-GB" sz="1400" dirty="0">
                <a:latin typeface="+mj-lt"/>
              </a:rPr>
              <a:t>All users art</a:t>
            </a:r>
          </a:p>
        </p:txBody>
      </p:sp>
      <p:sp>
        <p:nvSpPr>
          <p:cNvPr id="15" name="TextBox 14"/>
          <p:cNvSpPr txBox="1"/>
          <p:nvPr/>
        </p:nvSpPr>
        <p:spPr>
          <a:xfrm>
            <a:off x="308052" y="5379414"/>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Tree>
    <p:extLst>
      <p:ext uri="{BB962C8B-B14F-4D97-AF65-F5344CB8AC3E}">
        <p14:creationId xmlns:p14="http://schemas.microsoft.com/office/powerpoint/2010/main" val="7736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4513" y="0"/>
            <a:ext cx="6714377" cy="6858000"/>
          </a:xfrm>
          <a:prstGeom prst="rect">
            <a:avLst/>
          </a:prstGeom>
        </p:spPr>
      </p:pic>
      <p:sp>
        <p:nvSpPr>
          <p:cNvPr id="6" name="TextBox 5"/>
          <p:cNvSpPr txBox="1"/>
          <p:nvPr/>
        </p:nvSpPr>
        <p:spPr>
          <a:xfrm>
            <a:off x="101643" y="148827"/>
            <a:ext cx="2229444" cy="646331"/>
          </a:xfrm>
          <a:prstGeom prst="rect">
            <a:avLst/>
          </a:prstGeom>
          <a:noFill/>
        </p:spPr>
        <p:txBody>
          <a:bodyPr wrap="square" rtlCol="0">
            <a:spAutoFit/>
          </a:bodyPr>
          <a:lstStyle/>
          <a:p>
            <a:r>
              <a:rPr lang="en-GB" dirty="0"/>
              <a:t>Profile page from app</a:t>
            </a:r>
          </a:p>
        </p:txBody>
      </p:sp>
      <p:sp>
        <p:nvSpPr>
          <p:cNvPr id="7" name="TextBox 6"/>
          <p:cNvSpPr txBox="1"/>
          <p:nvPr/>
        </p:nvSpPr>
        <p:spPr>
          <a:xfrm>
            <a:off x="211632" y="1488250"/>
            <a:ext cx="1742619" cy="323165"/>
          </a:xfrm>
          <a:prstGeom prst="rect">
            <a:avLst/>
          </a:prstGeom>
          <a:noFill/>
        </p:spPr>
        <p:txBody>
          <a:bodyPr wrap="square" rtlCol="0">
            <a:spAutoFit/>
          </a:bodyPr>
          <a:lstStyle/>
          <a:p>
            <a:r>
              <a:rPr lang="en-GB" sz="1500" dirty="0">
                <a:latin typeface="+mj-lt"/>
              </a:rPr>
              <a:t>Artbud logo</a:t>
            </a:r>
          </a:p>
        </p:txBody>
      </p:sp>
      <p:sp>
        <p:nvSpPr>
          <p:cNvPr id="8" name="TextBox 7"/>
          <p:cNvSpPr txBox="1"/>
          <p:nvPr/>
        </p:nvSpPr>
        <p:spPr>
          <a:xfrm>
            <a:off x="211633" y="2245075"/>
            <a:ext cx="1742619" cy="307777"/>
          </a:xfrm>
          <a:prstGeom prst="rect">
            <a:avLst/>
          </a:prstGeom>
          <a:noFill/>
        </p:spPr>
        <p:txBody>
          <a:bodyPr wrap="square" rtlCol="0">
            <a:spAutoFit/>
          </a:bodyPr>
          <a:lstStyle/>
          <a:p>
            <a:r>
              <a:rPr lang="en-GB" sz="1400" dirty="0">
                <a:latin typeface="+mj-lt"/>
              </a:rPr>
              <a:t>Navigation bar</a:t>
            </a:r>
          </a:p>
        </p:txBody>
      </p:sp>
      <p:sp>
        <p:nvSpPr>
          <p:cNvPr id="9" name="TextBox 8"/>
          <p:cNvSpPr txBox="1"/>
          <p:nvPr/>
        </p:nvSpPr>
        <p:spPr>
          <a:xfrm>
            <a:off x="211629" y="5309391"/>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10" name="TextBox 9"/>
          <p:cNvSpPr txBox="1"/>
          <p:nvPr/>
        </p:nvSpPr>
        <p:spPr>
          <a:xfrm>
            <a:off x="211631" y="2960993"/>
            <a:ext cx="1742619" cy="307777"/>
          </a:xfrm>
          <a:prstGeom prst="rect">
            <a:avLst/>
          </a:prstGeom>
          <a:noFill/>
        </p:spPr>
        <p:txBody>
          <a:bodyPr wrap="square" rtlCol="0">
            <a:spAutoFit/>
          </a:bodyPr>
          <a:lstStyle/>
          <a:p>
            <a:r>
              <a:rPr lang="en-GB" sz="1400" dirty="0">
                <a:latin typeface="+mj-lt"/>
              </a:rPr>
              <a:t>Profile Picture</a:t>
            </a:r>
          </a:p>
        </p:txBody>
      </p:sp>
      <p:sp>
        <p:nvSpPr>
          <p:cNvPr id="11" name="TextBox 10"/>
          <p:cNvSpPr txBox="1"/>
          <p:nvPr/>
        </p:nvSpPr>
        <p:spPr>
          <a:xfrm>
            <a:off x="211630" y="3523022"/>
            <a:ext cx="1742619" cy="307777"/>
          </a:xfrm>
          <a:prstGeom prst="rect">
            <a:avLst/>
          </a:prstGeom>
          <a:noFill/>
        </p:spPr>
        <p:txBody>
          <a:bodyPr wrap="square" rtlCol="0">
            <a:spAutoFit/>
          </a:bodyPr>
          <a:lstStyle/>
          <a:p>
            <a:r>
              <a:rPr lang="en-GB" sz="1400" dirty="0">
                <a:latin typeface="+mj-lt"/>
              </a:rPr>
              <a:t>Profile information </a:t>
            </a:r>
          </a:p>
        </p:txBody>
      </p:sp>
      <p:sp>
        <p:nvSpPr>
          <p:cNvPr id="12" name="TextBox 11"/>
          <p:cNvSpPr txBox="1"/>
          <p:nvPr/>
        </p:nvSpPr>
        <p:spPr>
          <a:xfrm>
            <a:off x="211629" y="4293134"/>
            <a:ext cx="1742619" cy="307777"/>
          </a:xfrm>
          <a:prstGeom prst="rect">
            <a:avLst/>
          </a:prstGeom>
          <a:noFill/>
        </p:spPr>
        <p:txBody>
          <a:bodyPr wrap="square" rtlCol="0">
            <a:spAutoFit/>
          </a:bodyPr>
          <a:lstStyle/>
          <a:p>
            <a:r>
              <a:rPr lang="en-GB" sz="1400" dirty="0">
                <a:latin typeface="+mj-lt"/>
              </a:rPr>
              <a:t>All users art</a:t>
            </a:r>
          </a:p>
        </p:txBody>
      </p:sp>
    </p:spTree>
    <p:extLst>
      <p:ext uri="{BB962C8B-B14F-4D97-AF65-F5344CB8AC3E}">
        <p14:creationId xmlns:p14="http://schemas.microsoft.com/office/powerpoint/2010/main" val="109404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4402" y="0"/>
            <a:ext cx="6126718" cy="6858000"/>
          </a:xfrm>
          <a:prstGeom prst="rect">
            <a:avLst/>
          </a:prstGeom>
        </p:spPr>
      </p:pic>
      <p:sp>
        <p:nvSpPr>
          <p:cNvPr id="5" name="TextBox 4"/>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
        <p:nvSpPr>
          <p:cNvPr id="6" name="TextBox 5"/>
          <p:cNvSpPr txBox="1"/>
          <p:nvPr/>
        </p:nvSpPr>
        <p:spPr>
          <a:xfrm>
            <a:off x="211633" y="1470339"/>
            <a:ext cx="1742619" cy="323165"/>
          </a:xfrm>
          <a:prstGeom prst="rect">
            <a:avLst/>
          </a:prstGeom>
          <a:noFill/>
        </p:spPr>
        <p:txBody>
          <a:bodyPr wrap="square" rtlCol="0">
            <a:spAutoFit/>
          </a:bodyPr>
          <a:lstStyle/>
          <a:p>
            <a:r>
              <a:rPr lang="en-GB" sz="1500" dirty="0">
                <a:latin typeface="+mj-lt"/>
              </a:rPr>
              <a:t>Artbud logo</a:t>
            </a:r>
          </a:p>
        </p:txBody>
      </p:sp>
      <p:sp>
        <p:nvSpPr>
          <p:cNvPr id="7" name="TextBox 6"/>
          <p:cNvSpPr txBox="1"/>
          <p:nvPr/>
        </p:nvSpPr>
        <p:spPr>
          <a:xfrm>
            <a:off x="211627" y="2639239"/>
            <a:ext cx="1742619" cy="307777"/>
          </a:xfrm>
          <a:prstGeom prst="rect">
            <a:avLst/>
          </a:prstGeom>
          <a:noFill/>
        </p:spPr>
        <p:txBody>
          <a:bodyPr wrap="square" rtlCol="0">
            <a:spAutoFit/>
          </a:bodyPr>
          <a:lstStyle/>
          <a:p>
            <a:r>
              <a:rPr lang="en-GB" sz="1400" dirty="0">
                <a:latin typeface="+mj-lt"/>
              </a:rPr>
              <a:t>Search bar</a:t>
            </a:r>
          </a:p>
        </p:txBody>
      </p:sp>
      <p:sp>
        <p:nvSpPr>
          <p:cNvPr id="8" name="TextBox 7"/>
          <p:cNvSpPr txBox="1"/>
          <p:nvPr/>
        </p:nvSpPr>
        <p:spPr>
          <a:xfrm>
            <a:off x="211633" y="5371025"/>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9" name="TextBox 8"/>
          <p:cNvSpPr txBox="1"/>
          <p:nvPr/>
        </p:nvSpPr>
        <p:spPr>
          <a:xfrm>
            <a:off x="211628" y="3246728"/>
            <a:ext cx="1742619" cy="523220"/>
          </a:xfrm>
          <a:prstGeom prst="rect">
            <a:avLst/>
          </a:prstGeom>
          <a:noFill/>
        </p:spPr>
        <p:txBody>
          <a:bodyPr wrap="square" rtlCol="0">
            <a:spAutoFit/>
          </a:bodyPr>
          <a:lstStyle/>
          <a:p>
            <a:r>
              <a:rPr lang="en-GB" sz="1400" dirty="0">
                <a:latin typeface="+mj-lt"/>
              </a:rPr>
              <a:t>Main Page Picture</a:t>
            </a:r>
          </a:p>
        </p:txBody>
      </p:sp>
      <p:sp>
        <p:nvSpPr>
          <p:cNvPr id="10" name="TextBox 9"/>
          <p:cNvSpPr txBox="1"/>
          <p:nvPr/>
        </p:nvSpPr>
        <p:spPr>
          <a:xfrm>
            <a:off x="211629" y="4369372"/>
            <a:ext cx="1742619" cy="307777"/>
          </a:xfrm>
          <a:prstGeom prst="rect">
            <a:avLst/>
          </a:prstGeom>
          <a:noFill/>
        </p:spPr>
        <p:txBody>
          <a:bodyPr wrap="square" rtlCol="0">
            <a:spAutoFit/>
          </a:bodyPr>
          <a:lstStyle/>
          <a:p>
            <a:r>
              <a:rPr lang="en-GB" sz="1400" dirty="0">
                <a:latin typeface="+mj-lt"/>
              </a:rPr>
              <a:t>Best and New Art</a:t>
            </a:r>
          </a:p>
        </p:txBody>
      </p:sp>
      <p:sp>
        <p:nvSpPr>
          <p:cNvPr id="12" name="TextBox 11"/>
          <p:cNvSpPr txBox="1"/>
          <p:nvPr/>
        </p:nvSpPr>
        <p:spPr>
          <a:xfrm>
            <a:off x="211627" y="2063953"/>
            <a:ext cx="1742619" cy="307777"/>
          </a:xfrm>
          <a:prstGeom prst="rect">
            <a:avLst/>
          </a:prstGeom>
          <a:noFill/>
        </p:spPr>
        <p:txBody>
          <a:bodyPr wrap="square" rtlCol="0">
            <a:spAutoFit/>
          </a:bodyPr>
          <a:lstStyle/>
          <a:p>
            <a:r>
              <a:rPr lang="en-GB" sz="1400" dirty="0">
                <a:latin typeface="+mj-lt"/>
              </a:rPr>
              <a:t>Navigation bar</a:t>
            </a:r>
          </a:p>
        </p:txBody>
      </p:sp>
    </p:spTree>
    <p:extLst>
      <p:ext uri="{BB962C8B-B14F-4D97-AF65-F5344CB8AC3E}">
        <p14:creationId xmlns:p14="http://schemas.microsoft.com/office/powerpoint/2010/main" val="13519034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111</TotalTime>
  <Words>239</Words>
  <Application>Microsoft Office PowerPoint</Application>
  <PresentationFormat>On-screen Show (4:3)</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PowerPoint Presentation</vt:lpstr>
      <vt:lpstr>Artbud – A home for art lovers</vt:lpstr>
      <vt:lpstr>What is our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Artbud Presentation</dc:title>
  <dc:creator>Giles Munn</dc:creator>
  <cp:lastModifiedBy>Dominik Bladek</cp:lastModifiedBy>
  <cp:revision>20</cp:revision>
  <dcterms:created xsi:type="dcterms:W3CDTF">2017-03-22T20:51:46Z</dcterms:created>
  <dcterms:modified xsi:type="dcterms:W3CDTF">2017-03-23T11:41:33Z</dcterms:modified>
</cp:coreProperties>
</file>