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C66B1-A827-4DC8-A813-E2F1DD9BA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0C1BD0-48A0-4E9A-BF8D-A07B6854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7EC5B8-8376-4A43-8A9F-F636F5ED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C28BC3-4917-46FD-8BDD-39C6FC69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6C7CB-9303-409E-AAF1-7F5BA15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7B961-4FC5-4F35-932E-3F83DE3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EB81ED-4A4E-45FC-B8D8-95FB455B5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1AEE0-F5E4-4251-A770-647136FB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8F8DA-815E-4CD7-8AED-E3414E23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258B6-3241-41D6-A4EF-914E9495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1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215D65-E3A1-436A-9F91-3568EBCFB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BCB085-0C61-4A14-BFD6-5AADFAE0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A885E-0504-4209-883E-B0E724F6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CA2F87-C6EA-4023-ACE1-39D4ACE3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0E593-9E67-4F03-9454-8A9938CB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4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4AE4E-955F-4A11-A168-A4ACA28E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9DB4B-415B-4F84-B908-B8B91599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2045E-1F81-48C7-9350-DEBD557C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34A51-CA82-4407-BE45-4EFC9619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852DE-23C5-4E70-8B7D-178C6028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2B630-9564-4474-BFE8-ECD02AC4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C7D4EB-49E2-4B86-8276-B965F5ED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4E080-FF03-4065-9D1C-13C93A98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0669F-35EB-463F-90F9-6CE6B566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4661F-2F3A-41A7-AC7C-A7E96D9A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EC56B-4242-4BF6-9CF3-83299B12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E3472-5E9F-4F37-93CB-BE7278FFF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0B7C3C-1117-4F94-969F-4C5ABA3B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D5836-A9DB-418A-8593-33F998CF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84A96-AD71-4E81-8A31-A7D974CE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81AFD1-5238-4926-81FA-92DBB836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DCA94-5891-429E-A5BD-A551BDF4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B70C1B-63E9-4803-8575-6D2306C6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DB5E3C-149B-439D-9F73-2C5575FD6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B539D0-3D3F-466F-9549-08DBF10DB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58EC11-7817-40A7-A72D-54BA81221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B0E9E5-536B-4C40-8B46-BA25200A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DD6223-2B04-4A33-94B5-063CBE03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7D8772-BFBE-44ED-A525-289B081C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6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E62FA-010C-4EE4-8AC4-90635934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8DB90C-3370-456A-9136-79FC868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4BAF70-130A-4D4E-A4C7-521E98B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2CD5DE-B3F3-40B2-A3FF-55D35743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9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E6B5E-5344-4BFE-BC5B-5584B9D1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AB19E1-98DB-4238-87EE-C87A6F6E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24554B-D47F-4E06-BC19-F2C921BA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07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73F29-AA73-4811-B709-0224484F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E7780-6712-4ACC-9127-24E020FF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22E1E5-D836-4683-A76F-6F49D48A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08D229-CA06-4640-A58E-3EA525EE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5F4782-ED6C-411D-8EB8-33723F55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CA250B-6BB6-41D0-9D19-244562A2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5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2CC74-D01F-4B61-B1D8-C09D1DFF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F3F932-AACE-47D7-A36D-70ABC814A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1EB92F-F3D4-4CB3-9DA3-4DF6FC00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68196-D710-47E2-8491-1B8F7546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DBC52-DDBC-4E87-8033-F43A78D2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6612C-048E-49E1-A010-99973BA8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9235D-0220-466F-BFB9-0439B175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A3343-0D90-4A28-A720-A48B39432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51A44-7F91-411C-9C48-B4B977518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D76A-74E8-43B4-B3CA-D308E68DF072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8364C-A6E6-4C1A-9192-CBD852EB8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95600-0D69-45BB-88AB-F84B21C03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A106-A01E-4E1C-B4AF-08D442CB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1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615B7-48A6-49C7-A561-443ED3B8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2048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A4CE9D-8788-4E2D-94ED-1BF7D9611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Кузьмин Егор</a:t>
            </a:r>
          </a:p>
        </p:txBody>
      </p:sp>
    </p:spTree>
    <p:extLst>
      <p:ext uri="{BB962C8B-B14F-4D97-AF65-F5344CB8AC3E}">
        <p14:creationId xmlns:p14="http://schemas.microsoft.com/office/powerpoint/2010/main" val="227250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9690-44F7-4412-9BBE-6627B229B05B}"/>
              </a:ext>
            </a:extLst>
          </p:cNvPr>
          <p:cNvSpPr txBox="1"/>
          <p:nvPr/>
        </p:nvSpPr>
        <p:spPr>
          <a:xfrm>
            <a:off x="1574334" y="0"/>
            <a:ext cx="790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Стартовый шаблон игры + свойства объекта класса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7D3411-00AA-4CE2-B6A4-17C71292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64" y="523220"/>
            <a:ext cx="4433566" cy="60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2C247D-72D8-4D74-BFF8-39139D8F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14" y="902860"/>
            <a:ext cx="6017171" cy="5052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C24EF-6346-41D4-BB20-47C2EAC4615C}"/>
              </a:ext>
            </a:extLst>
          </p:cNvPr>
          <p:cNvSpPr txBox="1"/>
          <p:nvPr/>
        </p:nvSpPr>
        <p:spPr>
          <a:xfrm>
            <a:off x="4125748" y="0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Главный цикл игры</a:t>
            </a:r>
          </a:p>
        </p:txBody>
      </p:sp>
    </p:spTree>
    <p:extLst>
      <p:ext uri="{BB962C8B-B14F-4D97-AF65-F5344CB8AC3E}">
        <p14:creationId xmlns:p14="http://schemas.microsoft.com/office/powerpoint/2010/main" val="244922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FC6F7-96A1-4027-A7C4-8133B80B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Методы прорисовки карты, чисел и счёта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02E034-F821-47F6-AEBF-80D3A7B2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55" y="1325563"/>
            <a:ext cx="5755689" cy="53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32DEF-F402-4824-BF23-A21EB06E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31" y="0"/>
            <a:ext cx="9572538" cy="1325563"/>
          </a:xfrm>
        </p:spPr>
        <p:txBody>
          <a:bodyPr/>
          <a:lstStyle/>
          <a:p>
            <a:r>
              <a:rPr lang="ru-RU" dirty="0"/>
              <a:t>Методы движений клеток при нажатии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3DC251-5F22-4492-B3C0-F26F880A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1389160"/>
            <a:ext cx="5973009" cy="44487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E3D97B-7183-42E9-97C1-2BC5BD97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63" y="1325563"/>
            <a:ext cx="499179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20D5A-AE3E-4AD9-A2DA-54A5E658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241" y="0"/>
            <a:ext cx="7911517" cy="994402"/>
          </a:xfrm>
        </p:spPr>
        <p:txBody>
          <a:bodyPr/>
          <a:lstStyle/>
          <a:p>
            <a:r>
              <a:rPr lang="ru-RU" dirty="0"/>
              <a:t>Метод для проверки конца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B061B4-7D6E-417E-9F5A-8E5035E3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679" y="994402"/>
            <a:ext cx="6144640" cy="54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2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BACD7-6253-410B-89E8-F71A5727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просмотра изменений поля и добавления случайного числа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9037C7-E72E-48B1-B1CD-2E33AAD8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878423"/>
            <a:ext cx="538237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6D071-0629-494C-B43E-6966EEA7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07" y="105067"/>
            <a:ext cx="8012185" cy="1186838"/>
          </a:xfrm>
        </p:spPr>
        <p:txBody>
          <a:bodyPr/>
          <a:lstStyle/>
          <a:p>
            <a:r>
              <a:rPr lang="ru-RU" dirty="0"/>
              <a:t>Прорисовка заставки конца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46C8D3-6A68-4E5D-BE0F-C1F2F16FE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2" y="1418944"/>
            <a:ext cx="772585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9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Игра 2048</vt:lpstr>
      <vt:lpstr>Презентация PowerPoint</vt:lpstr>
      <vt:lpstr>Презентация PowerPoint</vt:lpstr>
      <vt:lpstr>Методы прорисовки карты, чисел и счёта</vt:lpstr>
      <vt:lpstr>Методы движений клеток при нажатии</vt:lpstr>
      <vt:lpstr>Метод для проверки конца игры</vt:lpstr>
      <vt:lpstr>Методы просмотра изменений поля и добавления случайного числа</vt:lpstr>
      <vt:lpstr>Прорисовка заставки конца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2048</dc:title>
  <dc:creator>Egor Kuzmin</dc:creator>
  <cp:lastModifiedBy>Egor Kuzmin</cp:lastModifiedBy>
  <cp:revision>2</cp:revision>
  <dcterms:created xsi:type="dcterms:W3CDTF">2024-01-14T16:24:36Z</dcterms:created>
  <dcterms:modified xsi:type="dcterms:W3CDTF">2024-01-14T16:32:56Z</dcterms:modified>
</cp:coreProperties>
</file>