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8" r:id="rId4"/>
    <p:sldId id="282" r:id="rId5"/>
    <p:sldId id="321" r:id="rId6"/>
    <p:sldId id="259" r:id="rId7"/>
    <p:sldId id="284" r:id="rId8"/>
    <p:sldId id="285" r:id="rId9"/>
    <p:sldId id="261" r:id="rId10"/>
    <p:sldId id="298" r:id="rId11"/>
    <p:sldId id="283" r:id="rId12"/>
    <p:sldId id="292" r:id="rId13"/>
    <p:sldId id="296" r:id="rId14"/>
    <p:sldId id="303" r:id="rId15"/>
    <p:sldId id="318" r:id="rId16"/>
    <p:sldId id="293" r:id="rId17"/>
    <p:sldId id="300" r:id="rId18"/>
    <p:sldId id="301" r:id="rId19"/>
    <p:sldId id="315" r:id="rId20"/>
    <p:sldId id="308" r:id="rId21"/>
    <p:sldId id="295" r:id="rId22"/>
    <p:sldId id="309" r:id="rId23"/>
    <p:sldId id="316" r:id="rId24"/>
    <p:sldId id="319" r:id="rId25"/>
    <p:sldId id="320" r:id="rId26"/>
    <p:sldId id="294" r:id="rId27"/>
    <p:sldId id="31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FC17273-E7DD-246B-E4CD-4596040C5C06}" name="Illia Voropai" initials="IV" userId="S::ivoropai@uwaterloo.ca::53a6020c-57fd-407e-b900-4393467064b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17FA96-5456-384B-A922-03E84CE8B9FE}" v="1532" dt="2025-10-01T03:34:43.4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1"/>
    <p:restoredTop sz="94690"/>
  </p:normalViewPr>
  <p:slideViewPr>
    <p:cSldViewPr snapToGrid="0">
      <p:cViewPr>
        <p:scale>
          <a:sx n="138" d="100"/>
          <a:sy n="138" d="100"/>
        </p:scale>
        <p:origin x="784" y="456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lia Voropai" userId="53a6020c-57fd-407e-b900-4393467064b2" providerId="ADAL" clId="{A18B1B2B-EAEF-5956-8C8A-58226038C9C3}"/>
    <pc:docChg chg="undo redo custSel addSld delSld modSld sldOrd">
      <pc:chgData name="Illia Voropai" userId="53a6020c-57fd-407e-b900-4393467064b2" providerId="ADAL" clId="{A18B1B2B-EAEF-5956-8C8A-58226038C9C3}" dt="2025-10-01T03:34:43.498" v="16610" actId="167"/>
      <pc:docMkLst>
        <pc:docMk/>
      </pc:docMkLst>
      <pc:sldChg chg="addSp delSp modSp mod setBg">
        <pc:chgData name="Illia Voropai" userId="53a6020c-57fd-407e-b900-4393467064b2" providerId="ADAL" clId="{A18B1B2B-EAEF-5956-8C8A-58226038C9C3}" dt="2025-09-25T05:20:14.078" v="391" actId="1582"/>
        <pc:sldMkLst>
          <pc:docMk/>
          <pc:sldMk cId="1005371318" sldId="256"/>
        </pc:sldMkLst>
        <pc:spChg chg="mod">
          <ac:chgData name="Illia Voropai" userId="53a6020c-57fd-407e-b900-4393467064b2" providerId="ADAL" clId="{A18B1B2B-EAEF-5956-8C8A-58226038C9C3}" dt="2025-09-25T05:18:03.956" v="375" actId="1076"/>
          <ac:spMkLst>
            <pc:docMk/>
            <pc:sldMk cId="1005371318" sldId="256"/>
            <ac:spMk id="2" creationId="{4BB57D2D-6FEE-9B9B-0F1E-7C1F8394B7FC}"/>
          </ac:spMkLst>
        </pc:spChg>
        <pc:cxnChg chg="add mod">
          <ac:chgData name="Illia Voropai" userId="53a6020c-57fd-407e-b900-4393467064b2" providerId="ADAL" clId="{A18B1B2B-EAEF-5956-8C8A-58226038C9C3}" dt="2025-09-25T05:20:14.078" v="391" actId="1582"/>
          <ac:cxnSpMkLst>
            <pc:docMk/>
            <pc:sldMk cId="1005371318" sldId="256"/>
            <ac:cxnSpMk id="7" creationId="{E7C32D7C-637B-2FED-780B-0CEEAE4D5016}"/>
          </ac:cxnSpMkLst>
        </pc:cxnChg>
      </pc:sldChg>
      <pc:sldChg chg="addSp modSp mod setBg">
        <pc:chgData name="Illia Voropai" userId="53a6020c-57fd-407e-b900-4393467064b2" providerId="ADAL" clId="{A18B1B2B-EAEF-5956-8C8A-58226038C9C3}" dt="2025-09-25T05:45:08.132" v="525" actId="14100"/>
        <pc:sldMkLst>
          <pc:docMk/>
          <pc:sldMk cId="3083921172" sldId="257"/>
        </pc:sldMkLst>
        <pc:spChg chg="mod">
          <ac:chgData name="Illia Voropai" userId="53a6020c-57fd-407e-b900-4393467064b2" providerId="ADAL" clId="{A18B1B2B-EAEF-5956-8C8A-58226038C9C3}" dt="2025-09-25T05:07:44.854" v="190"/>
          <ac:spMkLst>
            <pc:docMk/>
            <pc:sldMk cId="3083921172" sldId="257"/>
            <ac:spMk id="2" creationId="{A6F7B2CA-583B-C7C8-A8EA-84F57AC2B9AC}"/>
          </ac:spMkLst>
        </pc:spChg>
        <pc:spChg chg="mod">
          <ac:chgData name="Illia Voropai" userId="53a6020c-57fd-407e-b900-4393467064b2" providerId="ADAL" clId="{A18B1B2B-EAEF-5956-8C8A-58226038C9C3}" dt="2025-09-25T05:18:31.084" v="382" actId="14100"/>
          <ac:spMkLst>
            <pc:docMk/>
            <pc:sldMk cId="3083921172" sldId="257"/>
            <ac:spMk id="3" creationId="{87C68842-52E4-736A-E3B2-500455E9E1AE}"/>
          </ac:spMkLst>
        </pc:spChg>
        <pc:spChg chg="add mod">
          <ac:chgData name="Illia Voropai" userId="53a6020c-57fd-407e-b900-4393467064b2" providerId="ADAL" clId="{A18B1B2B-EAEF-5956-8C8A-58226038C9C3}" dt="2025-09-25T05:45:08.132" v="525" actId="14100"/>
          <ac:spMkLst>
            <pc:docMk/>
            <pc:sldMk cId="3083921172" sldId="257"/>
            <ac:spMk id="4" creationId="{7A1D43B9-47C3-01A3-8DF4-28A4BEA45007}"/>
          </ac:spMkLst>
        </pc:spChg>
        <pc:spChg chg="add mod">
          <ac:chgData name="Illia Voropai" userId="53a6020c-57fd-407e-b900-4393467064b2" providerId="ADAL" clId="{A18B1B2B-EAEF-5956-8C8A-58226038C9C3}" dt="2025-09-25T05:45:05.883" v="524" actId="14100"/>
          <ac:spMkLst>
            <pc:docMk/>
            <pc:sldMk cId="3083921172" sldId="257"/>
            <ac:spMk id="5" creationId="{D65AC9C0-FC63-4290-85FC-B581896FE0CA}"/>
          </ac:spMkLst>
        </pc:spChg>
      </pc:sldChg>
      <pc:sldChg chg="addSp delSp modSp mod modNotesTx">
        <pc:chgData name="Illia Voropai" userId="53a6020c-57fd-407e-b900-4393467064b2" providerId="ADAL" clId="{A18B1B2B-EAEF-5956-8C8A-58226038C9C3}" dt="2025-10-01T02:00:15.414" v="16042" actId="21"/>
        <pc:sldMkLst>
          <pc:docMk/>
          <pc:sldMk cId="1036625075" sldId="259"/>
        </pc:sldMkLst>
        <pc:spChg chg="mod">
          <ac:chgData name="Illia Voropai" userId="53a6020c-57fd-407e-b900-4393467064b2" providerId="ADAL" clId="{A18B1B2B-EAEF-5956-8C8A-58226038C9C3}" dt="2025-09-29T12:36:53.759" v="10714" actId="122"/>
          <ac:spMkLst>
            <pc:docMk/>
            <pc:sldMk cId="1036625075" sldId="259"/>
            <ac:spMk id="2" creationId="{0E43DDD6-F08C-2221-0D70-F412EF0A845A}"/>
          </ac:spMkLst>
        </pc:spChg>
        <pc:spChg chg="mod">
          <ac:chgData name="Illia Voropai" userId="53a6020c-57fd-407e-b900-4393467064b2" providerId="ADAL" clId="{A18B1B2B-EAEF-5956-8C8A-58226038C9C3}" dt="2025-09-29T12:23:09.161" v="10447" actId="313"/>
          <ac:spMkLst>
            <pc:docMk/>
            <pc:sldMk cId="1036625075" sldId="259"/>
            <ac:spMk id="3" creationId="{CD488F3B-997F-8FBD-DAA5-BD1A1F44CEA7}"/>
          </ac:spMkLst>
        </pc:spChg>
        <pc:spChg chg="mod">
          <ac:chgData name="Illia Voropai" userId="53a6020c-57fd-407e-b900-4393467064b2" providerId="ADAL" clId="{A18B1B2B-EAEF-5956-8C8A-58226038C9C3}" dt="2025-09-30T15:38:31.589" v="14112" actId="20577"/>
          <ac:spMkLst>
            <pc:docMk/>
            <pc:sldMk cId="1036625075" sldId="259"/>
            <ac:spMk id="4" creationId="{6FDC1370-2876-532A-7883-D9EF96217E33}"/>
          </ac:spMkLst>
        </pc:spChg>
        <pc:spChg chg="add mod">
          <ac:chgData name="Illia Voropai" userId="53a6020c-57fd-407e-b900-4393467064b2" providerId="ADAL" clId="{A18B1B2B-EAEF-5956-8C8A-58226038C9C3}" dt="2025-09-25T06:31:57.055" v="755"/>
          <ac:spMkLst>
            <pc:docMk/>
            <pc:sldMk cId="1036625075" sldId="259"/>
            <ac:spMk id="7" creationId="{78ED9AC3-B84C-9CF1-C42B-1DBD0AA989F4}"/>
          </ac:spMkLst>
        </pc:spChg>
        <pc:spChg chg="add mod">
          <ac:chgData name="Illia Voropai" userId="53a6020c-57fd-407e-b900-4393467064b2" providerId="ADAL" clId="{A18B1B2B-EAEF-5956-8C8A-58226038C9C3}" dt="2025-09-25T06:33:05.309" v="764" actId="14100"/>
          <ac:spMkLst>
            <pc:docMk/>
            <pc:sldMk cId="1036625075" sldId="259"/>
            <ac:spMk id="8" creationId="{8AFCE6A4-FFD4-DD10-127B-5A5776EB1B3A}"/>
          </ac:spMkLst>
        </pc:spChg>
        <pc:spChg chg="add mod">
          <ac:chgData name="Illia Voropai" userId="53a6020c-57fd-407e-b900-4393467064b2" providerId="ADAL" clId="{A18B1B2B-EAEF-5956-8C8A-58226038C9C3}" dt="2025-09-25T06:33:02.542" v="763" actId="14100"/>
          <ac:spMkLst>
            <pc:docMk/>
            <pc:sldMk cId="1036625075" sldId="259"/>
            <ac:spMk id="9" creationId="{139CAA17-4C93-416F-EA52-7E6818455D59}"/>
          </ac:spMkLst>
        </pc:spChg>
        <pc:spChg chg="add mod">
          <ac:chgData name="Illia Voropai" userId="53a6020c-57fd-407e-b900-4393467064b2" providerId="ADAL" clId="{A18B1B2B-EAEF-5956-8C8A-58226038C9C3}" dt="2025-09-29T12:25:45.584" v="10513" actId="1076"/>
          <ac:spMkLst>
            <pc:docMk/>
            <pc:sldMk cId="1036625075" sldId="259"/>
            <ac:spMk id="16" creationId="{7AD67A87-9805-10AA-809B-99B87C7CE5B2}"/>
          </ac:spMkLst>
        </pc:spChg>
        <pc:picChg chg="add del mod">
          <ac:chgData name="Illia Voropai" userId="53a6020c-57fd-407e-b900-4393467064b2" providerId="ADAL" clId="{A18B1B2B-EAEF-5956-8C8A-58226038C9C3}" dt="2025-09-30T17:32:38.387" v="14291" actId="478"/>
          <ac:picMkLst>
            <pc:docMk/>
            <pc:sldMk cId="1036625075" sldId="259"/>
            <ac:picMk id="6" creationId="{E3F7A252-6341-EFF5-F47E-FC60E4FDE5AC}"/>
          </ac:picMkLst>
        </pc:picChg>
        <pc:picChg chg="add mod">
          <ac:chgData name="Illia Voropai" userId="53a6020c-57fd-407e-b900-4393467064b2" providerId="ADAL" clId="{A18B1B2B-EAEF-5956-8C8A-58226038C9C3}" dt="2025-09-29T12:14:41.763" v="10251" actId="1076"/>
          <ac:picMkLst>
            <pc:docMk/>
            <pc:sldMk cId="1036625075" sldId="259"/>
            <ac:picMk id="11" creationId="{4D96343C-8D41-C7DD-5853-99FE3076DB84}"/>
          </ac:picMkLst>
        </pc:picChg>
        <pc:picChg chg="add mod">
          <ac:chgData name="Illia Voropai" userId="53a6020c-57fd-407e-b900-4393467064b2" providerId="ADAL" clId="{A18B1B2B-EAEF-5956-8C8A-58226038C9C3}" dt="2025-09-29T12:13:14.258" v="10163" actId="1076"/>
          <ac:picMkLst>
            <pc:docMk/>
            <pc:sldMk cId="1036625075" sldId="259"/>
            <ac:picMk id="15" creationId="{8653FCB9-7F45-7579-D3FD-1961F6352F6A}"/>
          </ac:picMkLst>
        </pc:picChg>
        <pc:picChg chg="add mod">
          <ac:chgData name="Illia Voropai" userId="53a6020c-57fd-407e-b900-4393467064b2" providerId="ADAL" clId="{A18B1B2B-EAEF-5956-8C8A-58226038C9C3}" dt="2025-09-29T12:21:01.943" v="10271" actId="1076"/>
          <ac:picMkLst>
            <pc:docMk/>
            <pc:sldMk cId="1036625075" sldId="259"/>
            <ac:picMk id="18" creationId="{0E41ECE6-9B13-D78B-D32A-8B063F245306}"/>
          </ac:picMkLst>
        </pc:picChg>
        <pc:picChg chg="add mod">
          <ac:chgData name="Illia Voropai" userId="53a6020c-57fd-407e-b900-4393467064b2" providerId="ADAL" clId="{A18B1B2B-EAEF-5956-8C8A-58226038C9C3}" dt="2025-09-29T12:52:03.583" v="11361" actId="1076"/>
          <ac:picMkLst>
            <pc:docMk/>
            <pc:sldMk cId="1036625075" sldId="259"/>
            <ac:picMk id="22" creationId="{1DD43DE6-7FEA-1A85-99A6-43A9234E113B}"/>
          </ac:picMkLst>
        </pc:picChg>
        <pc:picChg chg="add mod">
          <ac:chgData name="Illia Voropai" userId="53a6020c-57fd-407e-b900-4393467064b2" providerId="ADAL" clId="{A18B1B2B-EAEF-5956-8C8A-58226038C9C3}" dt="2025-09-29T12:52:11.335" v="11376" actId="1076"/>
          <ac:picMkLst>
            <pc:docMk/>
            <pc:sldMk cId="1036625075" sldId="259"/>
            <ac:picMk id="24" creationId="{CBC2F4D4-AC4E-CF2B-203E-8A85FBAFE620}"/>
          </ac:picMkLst>
        </pc:picChg>
        <pc:picChg chg="add del mod">
          <ac:chgData name="Illia Voropai" userId="53a6020c-57fd-407e-b900-4393467064b2" providerId="ADAL" clId="{A18B1B2B-EAEF-5956-8C8A-58226038C9C3}" dt="2025-09-30T18:00:55.886" v="14509" actId="478"/>
          <ac:picMkLst>
            <pc:docMk/>
            <pc:sldMk cId="1036625075" sldId="259"/>
            <ac:picMk id="25" creationId="{D70F77F0-E9A0-D142-147F-A98AF57BA98E}"/>
          </ac:picMkLst>
        </pc:picChg>
        <pc:picChg chg="add mod">
          <ac:chgData name="Illia Voropai" userId="53a6020c-57fd-407e-b900-4393467064b2" providerId="ADAL" clId="{A18B1B2B-EAEF-5956-8C8A-58226038C9C3}" dt="2025-09-30T18:01:06.030" v="14514" actId="1076"/>
          <ac:picMkLst>
            <pc:docMk/>
            <pc:sldMk cId="1036625075" sldId="259"/>
            <ac:picMk id="26" creationId="{177EB49E-7C47-9279-BE45-6C7E15E6B713}"/>
          </ac:picMkLst>
        </pc:picChg>
        <pc:picChg chg="add del mod">
          <ac:chgData name="Illia Voropai" userId="53a6020c-57fd-407e-b900-4393467064b2" providerId="ADAL" clId="{A18B1B2B-EAEF-5956-8C8A-58226038C9C3}" dt="2025-10-01T02:00:15.414" v="16042" actId="21"/>
          <ac:picMkLst>
            <pc:docMk/>
            <pc:sldMk cId="1036625075" sldId="259"/>
            <ac:picMk id="28" creationId="{9912992E-D6ED-E4A9-6CE3-0F2696BA01C1}"/>
          </ac:picMkLst>
        </pc:picChg>
      </pc:sldChg>
      <pc:sldChg chg="addSp delSp modSp mod ord">
        <pc:chgData name="Illia Voropai" userId="53a6020c-57fd-407e-b900-4393467064b2" providerId="ADAL" clId="{A18B1B2B-EAEF-5956-8C8A-58226038C9C3}" dt="2025-09-30T17:32:34.293" v="14290" actId="478"/>
        <pc:sldMkLst>
          <pc:docMk/>
          <pc:sldMk cId="2011021777" sldId="261"/>
        </pc:sldMkLst>
        <pc:spChg chg="mod">
          <ac:chgData name="Illia Voropai" userId="53a6020c-57fd-407e-b900-4393467064b2" providerId="ADAL" clId="{A18B1B2B-EAEF-5956-8C8A-58226038C9C3}" dt="2025-09-29T12:36:02.021" v="10706" actId="122"/>
          <ac:spMkLst>
            <pc:docMk/>
            <pc:sldMk cId="2011021777" sldId="261"/>
            <ac:spMk id="2" creationId="{F1C7F9CA-5748-2B77-3D1F-CEF7E431CC6A}"/>
          </ac:spMkLst>
        </pc:spChg>
        <pc:spChg chg="add mod">
          <ac:chgData name="Illia Voropai" userId="53a6020c-57fd-407e-b900-4393467064b2" providerId="ADAL" clId="{A18B1B2B-EAEF-5956-8C8A-58226038C9C3}" dt="2025-09-25T05:44:19.553" v="520" actId="14100"/>
          <ac:spMkLst>
            <pc:docMk/>
            <pc:sldMk cId="2011021777" sldId="261"/>
            <ac:spMk id="5" creationId="{0922EA8A-A383-BBA6-2AF2-2249AE212BE9}"/>
          </ac:spMkLst>
        </pc:spChg>
        <pc:spChg chg="add mod">
          <ac:chgData name="Illia Voropai" userId="53a6020c-57fd-407e-b900-4393467064b2" providerId="ADAL" clId="{A18B1B2B-EAEF-5956-8C8A-58226038C9C3}" dt="2025-09-25T05:44:56" v="523" actId="14100"/>
          <ac:spMkLst>
            <pc:docMk/>
            <pc:sldMk cId="2011021777" sldId="261"/>
            <ac:spMk id="6" creationId="{F0F13CC9-04B2-F36F-8082-C59CF9E43C7B}"/>
          </ac:spMkLst>
        </pc:spChg>
        <pc:spChg chg="add del mod">
          <ac:chgData name="Illia Voropai" userId="53a6020c-57fd-407e-b900-4393467064b2" providerId="ADAL" clId="{A18B1B2B-EAEF-5956-8C8A-58226038C9C3}" dt="2025-09-30T15:39:07.153" v="14113" actId="166"/>
          <ac:spMkLst>
            <pc:docMk/>
            <pc:sldMk cId="2011021777" sldId="261"/>
            <ac:spMk id="7" creationId="{E14C9424-7220-DD36-D4D6-DE3C72A9A2DF}"/>
          </ac:spMkLst>
        </pc:spChg>
        <pc:spChg chg="add del mod">
          <ac:chgData name="Illia Voropai" userId="53a6020c-57fd-407e-b900-4393467064b2" providerId="ADAL" clId="{A18B1B2B-EAEF-5956-8C8A-58226038C9C3}" dt="2025-09-25T05:33:50.823" v="458" actId="47"/>
          <ac:spMkLst>
            <pc:docMk/>
            <pc:sldMk cId="2011021777" sldId="261"/>
            <ac:spMk id="8" creationId="{F555969B-0D43-E5B4-1EAE-2D6F53C41D55}"/>
          </ac:spMkLst>
        </pc:spChg>
        <pc:spChg chg="add mod">
          <ac:chgData name="Illia Voropai" userId="53a6020c-57fd-407e-b900-4393467064b2" providerId="ADAL" clId="{A18B1B2B-EAEF-5956-8C8A-58226038C9C3}" dt="2025-09-25T09:42:59.247" v="2363" actId="255"/>
          <ac:spMkLst>
            <pc:docMk/>
            <pc:sldMk cId="2011021777" sldId="261"/>
            <ac:spMk id="18" creationId="{B7E74874-3719-1C2E-40E3-27E17ABB1294}"/>
          </ac:spMkLst>
        </pc:spChg>
        <pc:spChg chg="add mod">
          <ac:chgData name="Illia Voropai" userId="53a6020c-57fd-407e-b900-4393467064b2" providerId="ADAL" clId="{A18B1B2B-EAEF-5956-8C8A-58226038C9C3}" dt="2025-09-30T17:29:17.348" v="14288" actId="120"/>
          <ac:spMkLst>
            <pc:docMk/>
            <pc:sldMk cId="2011021777" sldId="261"/>
            <ac:spMk id="23" creationId="{40AC629B-8808-EA39-D184-55D264144B91}"/>
          </ac:spMkLst>
        </pc:spChg>
        <pc:spChg chg="add mod topLvl">
          <ac:chgData name="Illia Voropai" userId="53a6020c-57fd-407e-b900-4393467064b2" providerId="ADAL" clId="{A18B1B2B-EAEF-5956-8C8A-58226038C9C3}" dt="2025-09-25T09:42:43.361" v="2360" actId="1076"/>
          <ac:spMkLst>
            <pc:docMk/>
            <pc:sldMk cId="2011021777" sldId="261"/>
            <ac:spMk id="25" creationId="{76E5B509-ADF3-4BAB-1941-AC107C7DCBA5}"/>
          </ac:spMkLst>
        </pc:spChg>
        <pc:spChg chg="add mod topLvl">
          <ac:chgData name="Illia Voropai" userId="53a6020c-57fd-407e-b900-4393467064b2" providerId="ADAL" clId="{A18B1B2B-EAEF-5956-8C8A-58226038C9C3}" dt="2025-09-25T09:42:43.361" v="2360" actId="1076"/>
          <ac:spMkLst>
            <pc:docMk/>
            <pc:sldMk cId="2011021777" sldId="261"/>
            <ac:spMk id="28" creationId="{FB2554F4-3413-7185-E21D-2F71F20EAEAE}"/>
          </ac:spMkLst>
        </pc:spChg>
        <pc:spChg chg="add mod topLvl">
          <ac:chgData name="Illia Voropai" userId="53a6020c-57fd-407e-b900-4393467064b2" providerId="ADAL" clId="{A18B1B2B-EAEF-5956-8C8A-58226038C9C3}" dt="2025-09-25T09:42:43.361" v="2360" actId="1076"/>
          <ac:spMkLst>
            <pc:docMk/>
            <pc:sldMk cId="2011021777" sldId="261"/>
            <ac:spMk id="29" creationId="{DEFB0BAA-7DBE-BF27-8E2B-26A9E40CEEEA}"/>
          </ac:spMkLst>
        </pc:spChg>
        <pc:spChg chg="add mod topLvl">
          <ac:chgData name="Illia Voropai" userId="53a6020c-57fd-407e-b900-4393467064b2" providerId="ADAL" clId="{A18B1B2B-EAEF-5956-8C8A-58226038C9C3}" dt="2025-09-25T09:42:43.361" v="2360" actId="1076"/>
          <ac:spMkLst>
            <pc:docMk/>
            <pc:sldMk cId="2011021777" sldId="261"/>
            <ac:spMk id="30" creationId="{4FBA8616-477E-A2D4-2B0D-706B8E72D26A}"/>
          </ac:spMkLst>
        </pc:spChg>
        <pc:spChg chg="add mod topLvl">
          <ac:chgData name="Illia Voropai" userId="53a6020c-57fd-407e-b900-4393467064b2" providerId="ADAL" clId="{A18B1B2B-EAEF-5956-8C8A-58226038C9C3}" dt="2025-09-25T09:38:12.013" v="2290" actId="1076"/>
          <ac:spMkLst>
            <pc:docMk/>
            <pc:sldMk cId="2011021777" sldId="261"/>
            <ac:spMk id="31" creationId="{1390424A-66A3-A5DC-2684-52CB2A400E7E}"/>
          </ac:spMkLst>
        </pc:spChg>
        <pc:spChg chg="add mod topLvl">
          <ac:chgData name="Illia Voropai" userId="53a6020c-57fd-407e-b900-4393467064b2" providerId="ADAL" clId="{A18B1B2B-EAEF-5956-8C8A-58226038C9C3}" dt="2025-09-25T09:42:43.361" v="2360" actId="1076"/>
          <ac:spMkLst>
            <pc:docMk/>
            <pc:sldMk cId="2011021777" sldId="261"/>
            <ac:spMk id="32" creationId="{1ADD35DD-35CC-2C65-1785-EC9EBEA5E8EF}"/>
          </ac:spMkLst>
        </pc:spChg>
        <pc:spChg chg="add mod topLvl">
          <ac:chgData name="Illia Voropai" userId="53a6020c-57fd-407e-b900-4393467064b2" providerId="ADAL" clId="{A18B1B2B-EAEF-5956-8C8A-58226038C9C3}" dt="2025-09-25T09:42:43.361" v="2360" actId="1076"/>
          <ac:spMkLst>
            <pc:docMk/>
            <pc:sldMk cId="2011021777" sldId="261"/>
            <ac:spMk id="33" creationId="{C94BBC54-6EB5-4231-60E8-E9FA86D56351}"/>
          </ac:spMkLst>
        </pc:spChg>
        <pc:spChg chg="add mod">
          <ac:chgData name="Illia Voropai" userId="53a6020c-57fd-407e-b900-4393467064b2" providerId="ADAL" clId="{A18B1B2B-EAEF-5956-8C8A-58226038C9C3}" dt="2025-09-25T09:42:43.361" v="2360" actId="1076"/>
          <ac:spMkLst>
            <pc:docMk/>
            <pc:sldMk cId="2011021777" sldId="261"/>
            <ac:spMk id="39" creationId="{7E47CFCB-116A-1F46-4F12-93E4EA20492D}"/>
          </ac:spMkLst>
        </pc:spChg>
        <pc:spChg chg="add mod">
          <ac:chgData name="Illia Voropai" userId="53a6020c-57fd-407e-b900-4393467064b2" providerId="ADAL" clId="{A18B1B2B-EAEF-5956-8C8A-58226038C9C3}" dt="2025-09-25T09:42:43.361" v="2360" actId="1076"/>
          <ac:spMkLst>
            <pc:docMk/>
            <pc:sldMk cId="2011021777" sldId="261"/>
            <ac:spMk id="41" creationId="{71497309-D076-A0F7-99E6-BECFA5BE2C6C}"/>
          </ac:spMkLst>
        </pc:spChg>
        <pc:spChg chg="add mod">
          <ac:chgData name="Illia Voropai" userId="53a6020c-57fd-407e-b900-4393467064b2" providerId="ADAL" clId="{A18B1B2B-EAEF-5956-8C8A-58226038C9C3}" dt="2025-09-25T09:38:12.013" v="2290" actId="1076"/>
          <ac:spMkLst>
            <pc:docMk/>
            <pc:sldMk cId="2011021777" sldId="261"/>
            <ac:spMk id="42" creationId="{8985DAF3-2EF3-3272-413E-9AE9E5A766E5}"/>
          </ac:spMkLst>
        </pc:spChg>
        <pc:spChg chg="add mod">
          <ac:chgData name="Illia Voropai" userId="53a6020c-57fd-407e-b900-4393467064b2" providerId="ADAL" clId="{A18B1B2B-EAEF-5956-8C8A-58226038C9C3}" dt="2025-09-25T09:42:43.361" v="2360" actId="1076"/>
          <ac:spMkLst>
            <pc:docMk/>
            <pc:sldMk cId="2011021777" sldId="261"/>
            <ac:spMk id="43" creationId="{4C3E4194-8C3E-B692-DF2E-9D442DFDE9BE}"/>
          </ac:spMkLst>
        </pc:spChg>
        <pc:spChg chg="add mod">
          <ac:chgData name="Illia Voropai" userId="53a6020c-57fd-407e-b900-4393467064b2" providerId="ADAL" clId="{A18B1B2B-EAEF-5956-8C8A-58226038C9C3}" dt="2025-09-25T09:42:43.361" v="2360" actId="1076"/>
          <ac:spMkLst>
            <pc:docMk/>
            <pc:sldMk cId="2011021777" sldId="261"/>
            <ac:spMk id="44" creationId="{4F680044-4E7C-7B6F-D6D7-D6363790B5FA}"/>
          </ac:spMkLst>
        </pc:spChg>
        <pc:spChg chg="add mod">
          <ac:chgData name="Illia Voropai" userId="53a6020c-57fd-407e-b900-4393467064b2" providerId="ADAL" clId="{A18B1B2B-EAEF-5956-8C8A-58226038C9C3}" dt="2025-09-25T09:42:35" v="2359" actId="1076"/>
          <ac:spMkLst>
            <pc:docMk/>
            <pc:sldMk cId="2011021777" sldId="261"/>
            <ac:spMk id="45" creationId="{19FF6810-A1C1-9C46-64B2-FD2676BF20A9}"/>
          </ac:spMkLst>
        </pc:spChg>
        <pc:spChg chg="add mod">
          <ac:chgData name="Illia Voropai" userId="53a6020c-57fd-407e-b900-4393467064b2" providerId="ADAL" clId="{A18B1B2B-EAEF-5956-8C8A-58226038C9C3}" dt="2025-09-25T09:42:35" v="2359" actId="1076"/>
          <ac:spMkLst>
            <pc:docMk/>
            <pc:sldMk cId="2011021777" sldId="261"/>
            <ac:spMk id="46" creationId="{54E7B807-A8AB-31CB-D6AD-F46D440E78D3}"/>
          </ac:spMkLst>
        </pc:spChg>
        <pc:spChg chg="add mod">
          <ac:chgData name="Illia Voropai" userId="53a6020c-57fd-407e-b900-4393467064b2" providerId="ADAL" clId="{A18B1B2B-EAEF-5956-8C8A-58226038C9C3}" dt="2025-09-25T09:42:35" v="2359" actId="1076"/>
          <ac:spMkLst>
            <pc:docMk/>
            <pc:sldMk cId="2011021777" sldId="261"/>
            <ac:spMk id="47" creationId="{972B90DC-0402-B693-7A51-4C592EBBDE60}"/>
          </ac:spMkLst>
        </pc:spChg>
        <pc:spChg chg="add mod">
          <ac:chgData name="Illia Voropai" userId="53a6020c-57fd-407e-b900-4393467064b2" providerId="ADAL" clId="{A18B1B2B-EAEF-5956-8C8A-58226038C9C3}" dt="2025-09-25T09:42:35" v="2359" actId="1076"/>
          <ac:spMkLst>
            <pc:docMk/>
            <pc:sldMk cId="2011021777" sldId="261"/>
            <ac:spMk id="48" creationId="{1121E2EB-8BBE-E822-F06B-74817A1A7513}"/>
          </ac:spMkLst>
        </pc:spChg>
        <pc:spChg chg="add mod">
          <ac:chgData name="Illia Voropai" userId="53a6020c-57fd-407e-b900-4393467064b2" providerId="ADAL" clId="{A18B1B2B-EAEF-5956-8C8A-58226038C9C3}" dt="2025-09-25T09:38:54.180" v="2324" actId="1076"/>
          <ac:spMkLst>
            <pc:docMk/>
            <pc:sldMk cId="2011021777" sldId="261"/>
            <ac:spMk id="49" creationId="{67D50E25-C629-B7A4-4CC9-98D8DD9D23D0}"/>
          </ac:spMkLst>
        </pc:spChg>
        <pc:spChg chg="add mod">
          <ac:chgData name="Illia Voropai" userId="53a6020c-57fd-407e-b900-4393467064b2" providerId="ADAL" clId="{A18B1B2B-EAEF-5956-8C8A-58226038C9C3}" dt="2025-09-25T09:42:35" v="2359" actId="1076"/>
          <ac:spMkLst>
            <pc:docMk/>
            <pc:sldMk cId="2011021777" sldId="261"/>
            <ac:spMk id="50" creationId="{CB8E719F-F09A-7ECA-E96D-438FE264D929}"/>
          </ac:spMkLst>
        </pc:spChg>
        <pc:spChg chg="add mod">
          <ac:chgData name="Illia Voropai" userId="53a6020c-57fd-407e-b900-4393467064b2" providerId="ADAL" clId="{A18B1B2B-EAEF-5956-8C8A-58226038C9C3}" dt="2025-09-25T09:38:54.180" v="2324" actId="1076"/>
          <ac:spMkLst>
            <pc:docMk/>
            <pc:sldMk cId="2011021777" sldId="261"/>
            <ac:spMk id="51" creationId="{814F4621-7AF5-348B-4BAA-582AA3FEECC7}"/>
          </ac:spMkLst>
        </pc:spChg>
        <pc:spChg chg="add mod">
          <ac:chgData name="Illia Voropai" userId="53a6020c-57fd-407e-b900-4393467064b2" providerId="ADAL" clId="{A18B1B2B-EAEF-5956-8C8A-58226038C9C3}" dt="2025-09-25T09:42:35" v="2359" actId="1076"/>
          <ac:spMkLst>
            <pc:docMk/>
            <pc:sldMk cId="2011021777" sldId="261"/>
            <ac:spMk id="52" creationId="{9B3D8837-110B-F803-4ABC-EAA00D028A7A}"/>
          </ac:spMkLst>
        </pc:spChg>
        <pc:spChg chg="add mod">
          <ac:chgData name="Illia Voropai" userId="53a6020c-57fd-407e-b900-4393467064b2" providerId="ADAL" clId="{A18B1B2B-EAEF-5956-8C8A-58226038C9C3}" dt="2025-09-25T09:39:30.237" v="2329" actId="1076"/>
          <ac:spMkLst>
            <pc:docMk/>
            <pc:sldMk cId="2011021777" sldId="261"/>
            <ac:spMk id="54" creationId="{2C2961A7-0974-F5BC-6A7A-52605BAE9212}"/>
          </ac:spMkLst>
        </pc:spChg>
        <pc:spChg chg="add mod">
          <ac:chgData name="Illia Voropai" userId="53a6020c-57fd-407e-b900-4393467064b2" providerId="ADAL" clId="{A18B1B2B-EAEF-5956-8C8A-58226038C9C3}" dt="2025-09-25T09:42:35" v="2359" actId="1076"/>
          <ac:spMkLst>
            <pc:docMk/>
            <pc:sldMk cId="2011021777" sldId="261"/>
            <ac:spMk id="55" creationId="{F5DCA3A4-EABD-5575-889F-A58DA01B4B19}"/>
          </ac:spMkLst>
        </pc:spChg>
        <pc:spChg chg="add mod">
          <ac:chgData name="Illia Voropai" userId="53a6020c-57fd-407e-b900-4393467064b2" providerId="ADAL" clId="{A18B1B2B-EAEF-5956-8C8A-58226038C9C3}" dt="2025-09-25T09:42:35" v="2359" actId="1076"/>
          <ac:spMkLst>
            <pc:docMk/>
            <pc:sldMk cId="2011021777" sldId="261"/>
            <ac:spMk id="56" creationId="{D895422A-7EB1-C298-43EB-2FD49E8D4019}"/>
          </ac:spMkLst>
        </pc:spChg>
        <pc:spChg chg="add mod">
          <ac:chgData name="Illia Voropai" userId="53a6020c-57fd-407e-b900-4393467064b2" providerId="ADAL" clId="{A18B1B2B-EAEF-5956-8C8A-58226038C9C3}" dt="2025-09-25T09:42:35" v="2359" actId="1076"/>
          <ac:spMkLst>
            <pc:docMk/>
            <pc:sldMk cId="2011021777" sldId="261"/>
            <ac:spMk id="57" creationId="{55659FF1-3A1D-8AA1-D8E9-BE72E4E92626}"/>
          </ac:spMkLst>
        </pc:spChg>
        <pc:spChg chg="add mod">
          <ac:chgData name="Illia Voropai" userId="53a6020c-57fd-407e-b900-4393467064b2" providerId="ADAL" clId="{A18B1B2B-EAEF-5956-8C8A-58226038C9C3}" dt="2025-09-25T09:40:25.561" v="2344" actId="20577"/>
          <ac:spMkLst>
            <pc:docMk/>
            <pc:sldMk cId="2011021777" sldId="261"/>
            <ac:spMk id="58" creationId="{4721B7BE-ACDA-A1A4-6E40-7331D990C227}"/>
          </ac:spMkLst>
        </pc:spChg>
        <pc:spChg chg="add mod">
          <ac:chgData name="Illia Voropai" userId="53a6020c-57fd-407e-b900-4393467064b2" providerId="ADAL" clId="{A18B1B2B-EAEF-5956-8C8A-58226038C9C3}" dt="2025-09-25T09:40:59.913" v="2348" actId="1076"/>
          <ac:spMkLst>
            <pc:docMk/>
            <pc:sldMk cId="2011021777" sldId="261"/>
            <ac:spMk id="59" creationId="{06B70EEB-FE68-FAAD-F6D8-AEDFB84B9708}"/>
          </ac:spMkLst>
        </pc:spChg>
        <pc:spChg chg="add mod">
          <ac:chgData name="Illia Voropai" userId="53a6020c-57fd-407e-b900-4393467064b2" providerId="ADAL" clId="{A18B1B2B-EAEF-5956-8C8A-58226038C9C3}" dt="2025-09-25T09:42:35" v="2359" actId="1076"/>
          <ac:spMkLst>
            <pc:docMk/>
            <pc:sldMk cId="2011021777" sldId="261"/>
            <ac:spMk id="60" creationId="{CC59DEB4-A58D-3DA3-6BD5-8F48F0B9D664}"/>
          </ac:spMkLst>
        </pc:spChg>
        <pc:spChg chg="add del mod">
          <ac:chgData name="Illia Voropai" userId="53a6020c-57fd-407e-b900-4393467064b2" providerId="ADAL" clId="{A18B1B2B-EAEF-5956-8C8A-58226038C9C3}" dt="2025-09-30T17:28:59.009" v="14287" actId="478"/>
          <ac:spMkLst>
            <pc:docMk/>
            <pc:sldMk cId="2011021777" sldId="261"/>
            <ac:spMk id="67" creationId="{0531709A-F17E-B435-1BBD-4D1E3D2204DD}"/>
          </ac:spMkLst>
        </pc:spChg>
        <pc:picChg chg="add del mod">
          <ac:chgData name="Illia Voropai" userId="53a6020c-57fd-407e-b900-4393467064b2" providerId="ADAL" clId="{A18B1B2B-EAEF-5956-8C8A-58226038C9C3}" dt="2025-09-30T17:28:38.716" v="14283" actId="478"/>
          <ac:picMkLst>
            <pc:docMk/>
            <pc:sldMk cId="2011021777" sldId="261"/>
            <ac:picMk id="17" creationId="{34E4FAD9-5D0F-2936-ACD5-EB2926308C0D}"/>
          </ac:picMkLst>
        </pc:picChg>
        <pc:picChg chg="add mod">
          <ac:chgData name="Illia Voropai" userId="53a6020c-57fd-407e-b900-4393467064b2" providerId="ADAL" clId="{A18B1B2B-EAEF-5956-8C8A-58226038C9C3}" dt="2025-09-29T12:07:31.846" v="9958" actId="1076"/>
          <ac:picMkLst>
            <pc:docMk/>
            <pc:sldMk cId="2011021777" sldId="261"/>
            <ac:picMk id="64" creationId="{B43A2D49-2B46-9D7A-C2CB-4450D8B13388}"/>
          </ac:picMkLst>
        </pc:picChg>
        <pc:picChg chg="add mod">
          <ac:chgData name="Illia Voropai" userId="53a6020c-57fd-407e-b900-4393467064b2" providerId="ADAL" clId="{A18B1B2B-EAEF-5956-8C8A-58226038C9C3}" dt="2025-09-30T17:28:43.057" v="14284" actId="1076"/>
          <ac:picMkLst>
            <pc:docMk/>
            <pc:sldMk cId="2011021777" sldId="261"/>
            <ac:picMk id="65" creationId="{9F224F33-8217-440F-D9F2-51E82D725607}"/>
          </ac:picMkLst>
        </pc:picChg>
        <pc:picChg chg="add del">
          <ac:chgData name="Illia Voropai" userId="53a6020c-57fd-407e-b900-4393467064b2" providerId="ADAL" clId="{A18B1B2B-EAEF-5956-8C8A-58226038C9C3}" dt="2025-09-30T17:32:34.293" v="14290" actId="478"/>
          <ac:picMkLst>
            <pc:docMk/>
            <pc:sldMk cId="2011021777" sldId="261"/>
            <ac:picMk id="68" creationId="{EB56C551-925B-5EB8-DC89-462A6ECDD685}"/>
          </ac:picMkLst>
        </pc:picChg>
      </pc:sldChg>
      <pc:sldChg chg="modSp del mod">
        <pc:chgData name="Illia Voropai" userId="53a6020c-57fd-407e-b900-4393467064b2" providerId="ADAL" clId="{A18B1B2B-EAEF-5956-8C8A-58226038C9C3}" dt="2025-09-25T08:58:01.887" v="1777" actId="2696"/>
        <pc:sldMkLst>
          <pc:docMk/>
          <pc:sldMk cId="1982205158" sldId="262"/>
        </pc:sldMkLst>
      </pc:sldChg>
      <pc:sldChg chg="modSp del">
        <pc:chgData name="Illia Voropai" userId="53a6020c-57fd-407e-b900-4393467064b2" providerId="ADAL" clId="{A18B1B2B-EAEF-5956-8C8A-58226038C9C3}" dt="2025-09-25T12:06:32.583" v="3291" actId="2696"/>
        <pc:sldMkLst>
          <pc:docMk/>
          <pc:sldMk cId="4021009390" sldId="263"/>
        </pc:sldMkLst>
      </pc:sldChg>
      <pc:sldChg chg="addSp delSp modSp del mod">
        <pc:chgData name="Illia Voropai" userId="53a6020c-57fd-407e-b900-4393467064b2" providerId="ADAL" clId="{A18B1B2B-EAEF-5956-8C8A-58226038C9C3}" dt="2025-09-28T08:18:23.675" v="6469" actId="2696"/>
        <pc:sldMkLst>
          <pc:docMk/>
          <pc:sldMk cId="4098635995" sldId="264"/>
        </pc:sldMkLst>
      </pc:sldChg>
      <pc:sldChg chg="modSp del mod">
        <pc:chgData name="Illia Voropai" userId="53a6020c-57fd-407e-b900-4393467064b2" providerId="ADAL" clId="{A18B1B2B-EAEF-5956-8C8A-58226038C9C3}" dt="2025-09-29T11:28:18.327" v="9806" actId="2696"/>
        <pc:sldMkLst>
          <pc:docMk/>
          <pc:sldMk cId="1793787850" sldId="265"/>
        </pc:sldMkLst>
      </pc:sldChg>
      <pc:sldChg chg="del">
        <pc:chgData name="Illia Voropai" userId="53a6020c-57fd-407e-b900-4393467064b2" providerId="ADAL" clId="{A18B1B2B-EAEF-5956-8C8A-58226038C9C3}" dt="2025-09-29T10:25:32.140" v="9331" actId="2696"/>
        <pc:sldMkLst>
          <pc:docMk/>
          <pc:sldMk cId="3579291155" sldId="266"/>
        </pc:sldMkLst>
      </pc:sldChg>
      <pc:sldChg chg="add del">
        <pc:chgData name="Illia Voropai" userId="53a6020c-57fd-407e-b900-4393467064b2" providerId="ADAL" clId="{A18B1B2B-EAEF-5956-8C8A-58226038C9C3}" dt="2025-09-29T11:43:48.562" v="9837" actId="2696"/>
        <pc:sldMkLst>
          <pc:docMk/>
          <pc:sldMk cId="1862518187" sldId="267"/>
        </pc:sldMkLst>
      </pc:sldChg>
      <pc:sldChg chg="addSp delSp modSp mod">
        <pc:chgData name="Illia Voropai" userId="53a6020c-57fd-407e-b900-4393467064b2" providerId="ADAL" clId="{A18B1B2B-EAEF-5956-8C8A-58226038C9C3}" dt="2025-09-25T05:20:44.508" v="396" actId="478"/>
        <pc:sldMkLst>
          <pc:docMk/>
          <pc:sldMk cId="202124982" sldId="268"/>
        </pc:sldMkLst>
        <pc:cxnChg chg="add mod">
          <ac:chgData name="Illia Voropai" userId="53a6020c-57fd-407e-b900-4393467064b2" providerId="ADAL" clId="{A18B1B2B-EAEF-5956-8C8A-58226038C9C3}" dt="2025-09-25T05:20:41.573" v="395" actId="14100"/>
          <ac:cxnSpMkLst>
            <pc:docMk/>
            <pc:sldMk cId="202124982" sldId="268"/>
            <ac:cxnSpMk id="4" creationId="{14F71B01-2F30-41F3-5CF2-CD6A41A0A557}"/>
          </ac:cxnSpMkLst>
        </pc:cxnChg>
      </pc:sldChg>
      <pc:sldChg chg="del">
        <pc:chgData name="Illia Voropai" userId="53a6020c-57fd-407e-b900-4393467064b2" providerId="ADAL" clId="{A18B1B2B-EAEF-5956-8C8A-58226038C9C3}" dt="2025-09-25T05:23:12.353" v="427" actId="2696"/>
        <pc:sldMkLst>
          <pc:docMk/>
          <pc:sldMk cId="2885607048" sldId="269"/>
        </pc:sldMkLst>
      </pc:sldChg>
      <pc:sldChg chg="addSp delSp del mod">
        <pc:chgData name="Illia Voropai" userId="53a6020c-57fd-407e-b900-4393467064b2" providerId="ADAL" clId="{A18B1B2B-EAEF-5956-8C8A-58226038C9C3}" dt="2025-09-25T12:56:29.781" v="3537" actId="2696"/>
        <pc:sldMkLst>
          <pc:docMk/>
          <pc:sldMk cId="887145036" sldId="270"/>
        </pc:sldMkLst>
      </pc:sldChg>
      <pc:sldChg chg="modSp del mod">
        <pc:chgData name="Illia Voropai" userId="53a6020c-57fd-407e-b900-4393467064b2" providerId="ADAL" clId="{A18B1B2B-EAEF-5956-8C8A-58226038C9C3}" dt="2025-09-25T12:55:39.757" v="3529" actId="2696"/>
        <pc:sldMkLst>
          <pc:docMk/>
          <pc:sldMk cId="2773850306" sldId="271"/>
        </pc:sldMkLst>
      </pc:sldChg>
      <pc:sldChg chg="add del">
        <pc:chgData name="Illia Voropai" userId="53a6020c-57fd-407e-b900-4393467064b2" providerId="ADAL" clId="{A18B1B2B-EAEF-5956-8C8A-58226038C9C3}" dt="2025-09-29T12:19:29.201" v="10265" actId="2696"/>
        <pc:sldMkLst>
          <pc:docMk/>
          <pc:sldMk cId="4247468770" sldId="272"/>
        </pc:sldMkLst>
      </pc:sldChg>
      <pc:sldChg chg="add del">
        <pc:chgData name="Illia Voropai" userId="53a6020c-57fd-407e-b900-4393467064b2" providerId="ADAL" clId="{A18B1B2B-EAEF-5956-8C8A-58226038C9C3}" dt="2025-09-29T12:32:18.724" v="10635" actId="2696"/>
        <pc:sldMkLst>
          <pc:docMk/>
          <pc:sldMk cId="2259359593" sldId="273"/>
        </pc:sldMkLst>
      </pc:sldChg>
      <pc:sldChg chg="del">
        <pc:chgData name="Illia Voropai" userId="53a6020c-57fd-407e-b900-4393467064b2" providerId="ADAL" clId="{A18B1B2B-EAEF-5956-8C8A-58226038C9C3}" dt="2025-09-25T12:56:10.783" v="3532" actId="2696"/>
        <pc:sldMkLst>
          <pc:docMk/>
          <pc:sldMk cId="2980248696" sldId="274"/>
        </pc:sldMkLst>
      </pc:sldChg>
      <pc:sldChg chg="add del">
        <pc:chgData name="Illia Voropai" userId="53a6020c-57fd-407e-b900-4393467064b2" providerId="ADAL" clId="{A18B1B2B-EAEF-5956-8C8A-58226038C9C3}" dt="2025-09-29T12:34:46.633" v="10667" actId="2696"/>
        <pc:sldMkLst>
          <pc:docMk/>
          <pc:sldMk cId="1388471444" sldId="275"/>
        </pc:sldMkLst>
      </pc:sldChg>
      <pc:sldChg chg="del">
        <pc:chgData name="Illia Voropai" userId="53a6020c-57fd-407e-b900-4393467064b2" providerId="ADAL" clId="{A18B1B2B-EAEF-5956-8C8A-58226038C9C3}" dt="2025-09-29T12:19:44.478" v="10269" actId="2696"/>
        <pc:sldMkLst>
          <pc:docMk/>
          <pc:sldMk cId="4095929723" sldId="276"/>
        </pc:sldMkLst>
      </pc:sldChg>
      <pc:sldChg chg="add del">
        <pc:chgData name="Illia Voropai" userId="53a6020c-57fd-407e-b900-4393467064b2" providerId="ADAL" clId="{A18B1B2B-EAEF-5956-8C8A-58226038C9C3}" dt="2025-09-29T12:34:45.038" v="10666" actId="2696"/>
        <pc:sldMkLst>
          <pc:docMk/>
          <pc:sldMk cId="310075074" sldId="277"/>
        </pc:sldMkLst>
      </pc:sldChg>
      <pc:sldChg chg="modSp new del mod">
        <pc:chgData name="Illia Voropai" userId="53a6020c-57fd-407e-b900-4393467064b2" providerId="ADAL" clId="{A18B1B2B-EAEF-5956-8C8A-58226038C9C3}" dt="2025-09-28T08:27:54.569" v="6750" actId="2696"/>
        <pc:sldMkLst>
          <pc:docMk/>
          <pc:sldMk cId="2840894133" sldId="278"/>
        </pc:sldMkLst>
      </pc:sldChg>
      <pc:sldChg chg="addSp modSp new del mod">
        <pc:chgData name="Illia Voropai" userId="53a6020c-57fd-407e-b900-4393467064b2" providerId="ADAL" clId="{A18B1B2B-EAEF-5956-8C8A-58226038C9C3}" dt="2025-09-25T05:22:21.042" v="422" actId="2696"/>
        <pc:sldMkLst>
          <pc:docMk/>
          <pc:sldMk cId="2223853066" sldId="279"/>
        </pc:sldMkLst>
      </pc:sldChg>
      <pc:sldChg chg="addSp delSp modSp add del mod">
        <pc:chgData name="Illia Voropai" userId="53a6020c-57fd-407e-b900-4393467064b2" providerId="ADAL" clId="{A18B1B2B-EAEF-5956-8C8A-58226038C9C3}" dt="2025-09-28T08:49:07.181" v="7257" actId="2696"/>
        <pc:sldMkLst>
          <pc:docMk/>
          <pc:sldMk cId="217323219" sldId="280"/>
        </pc:sldMkLst>
      </pc:sldChg>
      <pc:sldChg chg="modSp add del mod">
        <pc:chgData name="Illia Voropai" userId="53a6020c-57fd-407e-b900-4393467064b2" providerId="ADAL" clId="{A18B1B2B-EAEF-5956-8C8A-58226038C9C3}" dt="2025-09-28T08:49:12.740" v="7258" actId="2696"/>
        <pc:sldMkLst>
          <pc:docMk/>
          <pc:sldMk cId="1835392911" sldId="281"/>
        </pc:sldMkLst>
      </pc:sldChg>
      <pc:sldChg chg="modSp add mod setBg">
        <pc:chgData name="Illia Voropai" userId="53a6020c-57fd-407e-b900-4393467064b2" providerId="ADAL" clId="{A18B1B2B-EAEF-5956-8C8A-58226038C9C3}" dt="2025-09-30T23:55:39.725" v="15779" actId="20577"/>
        <pc:sldMkLst>
          <pc:docMk/>
          <pc:sldMk cId="1469043106" sldId="282"/>
        </pc:sldMkLst>
        <pc:spChg chg="mod">
          <ac:chgData name="Illia Voropai" userId="53a6020c-57fd-407e-b900-4393467064b2" providerId="ADAL" clId="{A18B1B2B-EAEF-5956-8C8A-58226038C9C3}" dt="2025-09-29T12:37:06.798" v="10716" actId="113"/>
          <ac:spMkLst>
            <pc:docMk/>
            <pc:sldMk cId="1469043106" sldId="282"/>
            <ac:spMk id="2" creationId="{8996EF2C-3053-5E1C-7319-7025EC6C238D}"/>
          </ac:spMkLst>
        </pc:spChg>
        <pc:spChg chg="mod">
          <ac:chgData name="Illia Voropai" userId="53a6020c-57fd-407e-b900-4393467064b2" providerId="ADAL" clId="{A18B1B2B-EAEF-5956-8C8A-58226038C9C3}" dt="2025-09-30T23:55:39.725" v="15779" actId="20577"/>
          <ac:spMkLst>
            <pc:docMk/>
            <pc:sldMk cId="1469043106" sldId="282"/>
            <ac:spMk id="3" creationId="{109043A4-12F1-7AF9-41C6-1515290300D5}"/>
          </ac:spMkLst>
        </pc:spChg>
        <pc:spChg chg="mod">
          <ac:chgData name="Illia Voropai" userId="53a6020c-57fd-407e-b900-4393467064b2" providerId="ADAL" clId="{A18B1B2B-EAEF-5956-8C8A-58226038C9C3}" dt="2025-09-25T05:45:20.259" v="527" actId="14100"/>
          <ac:spMkLst>
            <pc:docMk/>
            <pc:sldMk cId="1469043106" sldId="282"/>
            <ac:spMk id="4" creationId="{B871183E-9F67-49AC-DF0B-520C42C93FE3}"/>
          </ac:spMkLst>
        </pc:spChg>
        <pc:spChg chg="mod">
          <ac:chgData name="Illia Voropai" userId="53a6020c-57fd-407e-b900-4393467064b2" providerId="ADAL" clId="{A18B1B2B-EAEF-5956-8C8A-58226038C9C3}" dt="2025-09-25T05:45:17.450" v="526" actId="14100"/>
          <ac:spMkLst>
            <pc:docMk/>
            <pc:sldMk cId="1469043106" sldId="282"/>
            <ac:spMk id="5" creationId="{C52344D5-FBF7-BF3C-3CA1-851785F275E5}"/>
          </ac:spMkLst>
        </pc:spChg>
      </pc:sldChg>
      <pc:sldChg chg="modSp new del mod">
        <pc:chgData name="Illia Voropai" userId="53a6020c-57fd-407e-b900-4393467064b2" providerId="ADAL" clId="{A18B1B2B-EAEF-5956-8C8A-58226038C9C3}" dt="2025-09-24T18:54:14.791" v="147" actId="2696"/>
        <pc:sldMkLst>
          <pc:docMk/>
          <pc:sldMk cId="3424691244" sldId="282"/>
        </pc:sldMkLst>
      </pc:sldChg>
      <pc:sldChg chg="modSp add del mod">
        <pc:chgData name="Illia Voropai" userId="53a6020c-57fd-407e-b900-4393467064b2" providerId="ADAL" clId="{A18B1B2B-EAEF-5956-8C8A-58226038C9C3}" dt="2025-09-25T12:22:43.828" v="3501" actId="113"/>
        <pc:sldMkLst>
          <pc:docMk/>
          <pc:sldMk cId="3803798046" sldId="283"/>
        </pc:sldMkLst>
        <pc:spChg chg="mod">
          <ac:chgData name="Illia Voropai" userId="53a6020c-57fd-407e-b900-4393467064b2" providerId="ADAL" clId="{A18B1B2B-EAEF-5956-8C8A-58226038C9C3}" dt="2025-09-25T12:22:43.828" v="3501" actId="113"/>
          <ac:spMkLst>
            <pc:docMk/>
            <pc:sldMk cId="3803798046" sldId="283"/>
            <ac:spMk id="2" creationId="{BBB24630-B91B-DFBF-CC0A-391237DFB005}"/>
          </ac:spMkLst>
        </pc:spChg>
      </pc:sldChg>
      <pc:sldChg chg="add del">
        <pc:chgData name="Illia Voropai" userId="53a6020c-57fd-407e-b900-4393467064b2" providerId="ADAL" clId="{A18B1B2B-EAEF-5956-8C8A-58226038C9C3}" dt="2025-09-25T07:15:07.847" v="1327" actId="2696"/>
        <pc:sldMkLst>
          <pc:docMk/>
          <pc:sldMk cId="1488121794" sldId="284"/>
        </pc:sldMkLst>
      </pc:sldChg>
      <pc:sldChg chg="addSp delSp modSp add mod">
        <pc:chgData name="Illia Voropai" userId="53a6020c-57fd-407e-b900-4393467064b2" providerId="ADAL" clId="{A18B1B2B-EAEF-5956-8C8A-58226038C9C3}" dt="2025-10-01T03:23:17.157" v="16596" actId="1076"/>
        <pc:sldMkLst>
          <pc:docMk/>
          <pc:sldMk cId="1993723654" sldId="284"/>
        </pc:sldMkLst>
        <pc:spChg chg="mod">
          <ac:chgData name="Illia Voropai" userId="53a6020c-57fd-407e-b900-4393467064b2" providerId="ADAL" clId="{A18B1B2B-EAEF-5956-8C8A-58226038C9C3}" dt="2025-09-29T12:36:20.453" v="10708" actId="20577"/>
          <ac:spMkLst>
            <pc:docMk/>
            <pc:sldMk cId="1993723654" sldId="284"/>
            <ac:spMk id="2" creationId="{AC8A4D9A-7BDE-93A5-F0C3-4274178F55E8}"/>
          </ac:spMkLst>
        </pc:spChg>
        <pc:spChg chg="mod">
          <ac:chgData name="Illia Voropai" userId="53a6020c-57fd-407e-b900-4393467064b2" providerId="ADAL" clId="{A18B1B2B-EAEF-5956-8C8A-58226038C9C3}" dt="2025-09-25T07:42:07.420" v="1368" actId="14100"/>
          <ac:spMkLst>
            <pc:docMk/>
            <pc:sldMk cId="1993723654" sldId="284"/>
            <ac:spMk id="7" creationId="{9F3CD888-72D1-A8D9-20B7-024275DB7C3B}"/>
          </ac:spMkLst>
        </pc:spChg>
        <pc:spChg chg="add mod">
          <ac:chgData name="Illia Voropai" userId="53a6020c-57fd-407e-b900-4393467064b2" providerId="ADAL" clId="{A18B1B2B-EAEF-5956-8C8A-58226038C9C3}" dt="2025-09-25T07:42:32.512" v="1373" actId="14100"/>
          <ac:spMkLst>
            <pc:docMk/>
            <pc:sldMk cId="1993723654" sldId="284"/>
            <ac:spMk id="12" creationId="{B7437AA3-ACE4-2613-3F10-2C071BD5B050}"/>
          </ac:spMkLst>
        </pc:spChg>
        <pc:spChg chg="add mod">
          <ac:chgData name="Illia Voropai" userId="53a6020c-57fd-407e-b900-4393467064b2" providerId="ADAL" clId="{A18B1B2B-EAEF-5956-8C8A-58226038C9C3}" dt="2025-09-28T18:13:56.376" v="7900" actId="20577"/>
          <ac:spMkLst>
            <pc:docMk/>
            <pc:sldMk cId="1993723654" sldId="284"/>
            <ac:spMk id="13" creationId="{D3BCD9A3-484B-8164-3D11-BBAC0BF7A41F}"/>
          </ac:spMkLst>
        </pc:spChg>
        <pc:spChg chg="mod">
          <ac:chgData name="Illia Voropai" userId="53a6020c-57fd-407e-b900-4393467064b2" providerId="ADAL" clId="{A18B1B2B-EAEF-5956-8C8A-58226038C9C3}" dt="2025-09-25T11:38:30.439" v="2845" actId="20577"/>
          <ac:spMkLst>
            <pc:docMk/>
            <pc:sldMk cId="1993723654" sldId="284"/>
            <ac:spMk id="18" creationId="{CAAAFD16-B849-B649-36F2-414378100DE3}"/>
          </ac:spMkLst>
        </pc:spChg>
        <pc:spChg chg="add mod">
          <ac:chgData name="Illia Voropai" userId="53a6020c-57fd-407e-b900-4393467064b2" providerId="ADAL" clId="{A18B1B2B-EAEF-5956-8C8A-58226038C9C3}" dt="2025-09-25T10:00:38.421" v="2420"/>
          <ac:spMkLst>
            <pc:docMk/>
            <pc:sldMk cId="1993723654" sldId="284"/>
            <ac:spMk id="22" creationId="{57E2C4DA-8450-D9C1-B52A-E42D727F413C}"/>
          </ac:spMkLst>
        </pc:spChg>
        <pc:spChg chg="add del mod">
          <ac:chgData name="Illia Voropai" userId="53a6020c-57fd-407e-b900-4393467064b2" providerId="ADAL" clId="{A18B1B2B-EAEF-5956-8C8A-58226038C9C3}" dt="2025-10-01T03:23:10.689" v="16593" actId="478"/>
          <ac:spMkLst>
            <pc:docMk/>
            <pc:sldMk cId="1993723654" sldId="284"/>
            <ac:spMk id="38" creationId="{8FC9D4F5-3E49-D5CA-1E6B-DA1D5078A605}"/>
          </ac:spMkLst>
        </pc:spChg>
        <pc:picChg chg="add del mod">
          <ac:chgData name="Illia Voropai" userId="53a6020c-57fd-407e-b900-4393467064b2" providerId="ADAL" clId="{A18B1B2B-EAEF-5956-8C8A-58226038C9C3}" dt="2025-10-01T03:22:54.808" v="16590" actId="478"/>
          <ac:picMkLst>
            <pc:docMk/>
            <pc:sldMk cId="1993723654" sldId="284"/>
            <ac:picMk id="21" creationId="{C74F4399-2CD3-D3D2-A605-403C020BC8E8}"/>
          </ac:picMkLst>
        </pc:picChg>
        <pc:picChg chg="add mod">
          <ac:chgData name="Illia Voropai" userId="53a6020c-57fd-407e-b900-4393467064b2" providerId="ADAL" clId="{A18B1B2B-EAEF-5956-8C8A-58226038C9C3}" dt="2025-09-28T02:37:34.177" v="3939" actId="1076"/>
          <ac:picMkLst>
            <pc:docMk/>
            <pc:sldMk cId="1993723654" sldId="284"/>
            <ac:picMk id="31" creationId="{F46566A9-7CDF-47E1-9799-FCC6C23EB404}"/>
          </ac:picMkLst>
        </pc:picChg>
        <pc:picChg chg="add mod">
          <ac:chgData name="Illia Voropai" userId="53a6020c-57fd-407e-b900-4393467064b2" providerId="ADAL" clId="{A18B1B2B-EAEF-5956-8C8A-58226038C9C3}" dt="2025-09-28T02:37:30.774" v="3938" actId="1076"/>
          <ac:picMkLst>
            <pc:docMk/>
            <pc:sldMk cId="1993723654" sldId="284"/>
            <ac:picMk id="35" creationId="{C64736B4-61CE-736E-509F-5DB3458F055C}"/>
          </ac:picMkLst>
        </pc:picChg>
        <pc:picChg chg="add mod">
          <ac:chgData name="Illia Voropai" userId="53a6020c-57fd-407e-b900-4393467064b2" providerId="ADAL" clId="{A18B1B2B-EAEF-5956-8C8A-58226038C9C3}" dt="2025-10-01T03:23:17.157" v="16596" actId="1076"/>
          <ac:picMkLst>
            <pc:docMk/>
            <pc:sldMk cId="1993723654" sldId="284"/>
            <ac:picMk id="36" creationId="{5B53E0B1-670A-9F30-3581-F70517933227}"/>
          </ac:picMkLst>
        </pc:picChg>
        <pc:cxnChg chg="add mod">
          <ac:chgData name="Illia Voropai" userId="53a6020c-57fd-407e-b900-4393467064b2" providerId="ADAL" clId="{A18B1B2B-EAEF-5956-8C8A-58226038C9C3}" dt="2025-09-25T10:00:59.247" v="2421" actId="14100"/>
          <ac:cxnSpMkLst>
            <pc:docMk/>
            <pc:sldMk cId="1993723654" sldId="284"/>
            <ac:cxnSpMk id="24" creationId="{0D6B8B3B-5F40-C472-E349-6BAE85BD251E}"/>
          </ac:cxnSpMkLst>
        </pc:cxnChg>
      </pc:sldChg>
      <pc:sldChg chg="add del">
        <pc:chgData name="Illia Voropai" userId="53a6020c-57fd-407e-b900-4393467064b2" providerId="ADAL" clId="{A18B1B2B-EAEF-5956-8C8A-58226038C9C3}" dt="2025-09-25T05:23:00.986" v="425"/>
        <pc:sldMkLst>
          <pc:docMk/>
          <pc:sldMk cId="3051569824" sldId="284"/>
        </pc:sldMkLst>
      </pc:sldChg>
      <pc:sldChg chg="addSp delSp modSp add mod">
        <pc:chgData name="Illia Voropai" userId="53a6020c-57fd-407e-b900-4393467064b2" providerId="ADAL" clId="{A18B1B2B-EAEF-5956-8C8A-58226038C9C3}" dt="2025-09-29T12:36:32.451" v="10712" actId="122"/>
        <pc:sldMkLst>
          <pc:docMk/>
          <pc:sldMk cId="2650746560" sldId="285"/>
        </pc:sldMkLst>
        <pc:spChg chg="mod">
          <ac:chgData name="Illia Voropai" userId="53a6020c-57fd-407e-b900-4393467064b2" providerId="ADAL" clId="{A18B1B2B-EAEF-5956-8C8A-58226038C9C3}" dt="2025-09-29T12:36:32.451" v="10712" actId="122"/>
          <ac:spMkLst>
            <pc:docMk/>
            <pc:sldMk cId="2650746560" sldId="285"/>
            <ac:spMk id="2" creationId="{506AC712-69E2-A3A7-9C26-053571D88A5D}"/>
          </ac:spMkLst>
        </pc:spChg>
        <pc:spChg chg="mod">
          <ac:chgData name="Illia Voropai" userId="53a6020c-57fd-407e-b900-4393467064b2" providerId="ADAL" clId="{A18B1B2B-EAEF-5956-8C8A-58226038C9C3}" dt="2025-09-29T12:07:05.804" v="9955" actId="13926"/>
          <ac:spMkLst>
            <pc:docMk/>
            <pc:sldMk cId="2650746560" sldId="285"/>
            <ac:spMk id="13" creationId="{44286FE1-9C5C-7CEA-51F5-4C0DB33B4B86}"/>
          </ac:spMkLst>
        </pc:spChg>
        <pc:spChg chg="mod">
          <ac:chgData name="Illia Voropai" userId="53a6020c-57fd-407e-b900-4393467064b2" providerId="ADAL" clId="{A18B1B2B-EAEF-5956-8C8A-58226038C9C3}" dt="2025-09-25T11:07:31.341" v="2608" actId="20577"/>
          <ac:spMkLst>
            <pc:docMk/>
            <pc:sldMk cId="2650746560" sldId="285"/>
            <ac:spMk id="18" creationId="{184CF174-7C25-3899-16D6-CA8538884E90}"/>
          </ac:spMkLst>
        </pc:spChg>
        <pc:picChg chg="add mod">
          <ac:chgData name="Illia Voropai" userId="53a6020c-57fd-407e-b900-4393467064b2" providerId="ADAL" clId="{A18B1B2B-EAEF-5956-8C8A-58226038C9C3}" dt="2025-09-25T13:56:11.396" v="3560" actId="1076"/>
          <ac:picMkLst>
            <pc:docMk/>
            <pc:sldMk cId="2650746560" sldId="285"/>
            <ac:picMk id="25" creationId="{D6B2759A-FA43-85B8-A5AD-28927AC8FDD1}"/>
          </ac:picMkLst>
        </pc:picChg>
        <pc:picChg chg="add mod">
          <ac:chgData name="Illia Voropai" userId="53a6020c-57fd-407e-b900-4393467064b2" providerId="ADAL" clId="{A18B1B2B-EAEF-5956-8C8A-58226038C9C3}" dt="2025-09-28T02:17:14.792" v="3933" actId="1076"/>
          <ac:picMkLst>
            <pc:docMk/>
            <pc:sldMk cId="2650746560" sldId="285"/>
            <ac:picMk id="30" creationId="{08AED036-2C81-A746-5B3F-6AFC6351A743}"/>
          </ac:picMkLst>
        </pc:picChg>
        <pc:picChg chg="add mod">
          <ac:chgData name="Illia Voropai" userId="53a6020c-57fd-407e-b900-4393467064b2" providerId="ADAL" clId="{A18B1B2B-EAEF-5956-8C8A-58226038C9C3}" dt="2025-09-28T02:37:12.999" v="3937" actId="1076"/>
          <ac:picMkLst>
            <pc:docMk/>
            <pc:sldMk cId="2650746560" sldId="285"/>
            <ac:picMk id="32" creationId="{8BCD45DF-E2DB-9971-A97A-7C1C9FDBA3D3}"/>
          </ac:picMkLst>
        </pc:picChg>
      </pc:sldChg>
      <pc:sldChg chg="delSp modSp add del mod">
        <pc:chgData name="Illia Voropai" userId="53a6020c-57fd-407e-b900-4393467064b2" providerId="ADAL" clId="{A18B1B2B-EAEF-5956-8C8A-58226038C9C3}" dt="2025-09-25T12:06:31.682" v="3290" actId="2696"/>
        <pc:sldMkLst>
          <pc:docMk/>
          <pc:sldMk cId="3336080646" sldId="286"/>
        </pc:sldMkLst>
      </pc:sldChg>
      <pc:sldChg chg="modSp add del mod setBg">
        <pc:chgData name="Illia Voropai" userId="53a6020c-57fd-407e-b900-4393467064b2" providerId="ADAL" clId="{A18B1B2B-EAEF-5956-8C8A-58226038C9C3}" dt="2025-09-29T12:47:38.145" v="11332" actId="2696"/>
        <pc:sldMkLst>
          <pc:docMk/>
          <pc:sldMk cId="1443868234" sldId="287"/>
        </pc:sldMkLst>
      </pc:sldChg>
      <pc:sldChg chg="modSp add del mod">
        <pc:chgData name="Illia Voropai" userId="53a6020c-57fd-407e-b900-4393467064b2" providerId="ADAL" clId="{A18B1B2B-EAEF-5956-8C8A-58226038C9C3}" dt="2025-09-29T12:47:39.048" v="11333" actId="2696"/>
        <pc:sldMkLst>
          <pc:docMk/>
          <pc:sldMk cId="2184770766" sldId="288"/>
        </pc:sldMkLst>
      </pc:sldChg>
      <pc:sldChg chg="delSp modSp add del mod">
        <pc:chgData name="Illia Voropai" userId="53a6020c-57fd-407e-b900-4393467064b2" providerId="ADAL" clId="{A18B1B2B-EAEF-5956-8C8A-58226038C9C3}" dt="2025-09-29T12:47:39.400" v="11334" actId="2696"/>
        <pc:sldMkLst>
          <pc:docMk/>
          <pc:sldMk cId="3424196786" sldId="289"/>
        </pc:sldMkLst>
      </pc:sldChg>
      <pc:sldChg chg="addSp delSp modSp add del mod">
        <pc:chgData name="Illia Voropai" userId="53a6020c-57fd-407e-b900-4393467064b2" providerId="ADAL" clId="{A18B1B2B-EAEF-5956-8C8A-58226038C9C3}" dt="2025-09-29T12:47:39.742" v="11335" actId="2696"/>
        <pc:sldMkLst>
          <pc:docMk/>
          <pc:sldMk cId="3890432272" sldId="290"/>
        </pc:sldMkLst>
      </pc:sldChg>
      <pc:sldChg chg="delSp modSp add del mod">
        <pc:chgData name="Illia Voropai" userId="53a6020c-57fd-407e-b900-4393467064b2" providerId="ADAL" clId="{A18B1B2B-EAEF-5956-8C8A-58226038C9C3}" dt="2025-09-29T12:47:40.248" v="11336" actId="2696"/>
        <pc:sldMkLst>
          <pc:docMk/>
          <pc:sldMk cId="2503842433" sldId="291"/>
        </pc:sldMkLst>
      </pc:sldChg>
      <pc:sldChg chg="addSp delSp modSp add mod modNotesTx">
        <pc:chgData name="Illia Voropai" userId="53a6020c-57fd-407e-b900-4393467064b2" providerId="ADAL" clId="{A18B1B2B-EAEF-5956-8C8A-58226038C9C3}" dt="2025-09-29T12:35:50.322" v="10704" actId="20577"/>
        <pc:sldMkLst>
          <pc:docMk/>
          <pc:sldMk cId="4218333163" sldId="292"/>
        </pc:sldMkLst>
        <pc:spChg chg="mod">
          <ac:chgData name="Illia Voropai" userId="53a6020c-57fd-407e-b900-4393467064b2" providerId="ADAL" clId="{A18B1B2B-EAEF-5956-8C8A-58226038C9C3}" dt="2025-09-29T12:35:50.322" v="10704" actId="20577"/>
          <ac:spMkLst>
            <pc:docMk/>
            <pc:sldMk cId="4218333163" sldId="292"/>
            <ac:spMk id="2" creationId="{B4B30C5E-36F7-7C02-DB83-6B5074808BDB}"/>
          </ac:spMkLst>
        </pc:spChg>
        <pc:spChg chg="mod">
          <ac:chgData name="Illia Voropai" userId="53a6020c-57fd-407e-b900-4393467064b2" providerId="ADAL" clId="{A18B1B2B-EAEF-5956-8C8A-58226038C9C3}" dt="2025-09-28T07:25:21.358" v="4813" actId="14100"/>
          <ac:spMkLst>
            <pc:docMk/>
            <pc:sldMk cId="4218333163" sldId="292"/>
            <ac:spMk id="5" creationId="{13CC4A1B-431B-B96F-2854-8F31B7A097FB}"/>
          </ac:spMkLst>
        </pc:spChg>
        <pc:spChg chg="mod">
          <ac:chgData name="Illia Voropai" userId="53a6020c-57fd-407e-b900-4393467064b2" providerId="ADAL" clId="{A18B1B2B-EAEF-5956-8C8A-58226038C9C3}" dt="2025-09-28T07:25:17.813" v="4812" actId="14100"/>
          <ac:spMkLst>
            <pc:docMk/>
            <pc:sldMk cId="4218333163" sldId="292"/>
            <ac:spMk id="6" creationId="{51CE922F-8867-7D88-AF96-E88176DCF8F7}"/>
          </ac:spMkLst>
        </pc:spChg>
        <pc:spChg chg="mod">
          <ac:chgData name="Illia Voropai" userId="53a6020c-57fd-407e-b900-4393467064b2" providerId="ADAL" clId="{A18B1B2B-EAEF-5956-8C8A-58226038C9C3}" dt="2025-09-28T08:56:17.931" v="7297" actId="14100"/>
          <ac:spMkLst>
            <pc:docMk/>
            <pc:sldMk cId="4218333163" sldId="292"/>
            <ac:spMk id="7" creationId="{03D73B20-AD2A-B470-2378-A089D5759494}"/>
          </ac:spMkLst>
        </pc:spChg>
        <pc:spChg chg="add mod">
          <ac:chgData name="Illia Voropai" userId="53a6020c-57fd-407e-b900-4393467064b2" providerId="ADAL" clId="{A18B1B2B-EAEF-5956-8C8A-58226038C9C3}" dt="2025-09-28T08:59:19.136" v="7472" actId="20577"/>
          <ac:spMkLst>
            <pc:docMk/>
            <pc:sldMk cId="4218333163" sldId="292"/>
            <ac:spMk id="10" creationId="{8A3104E0-2E05-6323-623E-CE4E7374C856}"/>
          </ac:spMkLst>
        </pc:spChg>
        <pc:spChg chg="mod">
          <ac:chgData name="Illia Voropai" userId="53a6020c-57fd-407e-b900-4393467064b2" providerId="ADAL" clId="{A18B1B2B-EAEF-5956-8C8A-58226038C9C3}" dt="2025-09-28T09:03:23.431" v="7497" actId="20577"/>
          <ac:spMkLst>
            <pc:docMk/>
            <pc:sldMk cId="4218333163" sldId="292"/>
            <ac:spMk id="18" creationId="{FD3A2017-83F4-8740-03D5-13587A6521C2}"/>
          </ac:spMkLst>
        </pc:spChg>
        <pc:spChg chg="add mod">
          <ac:chgData name="Illia Voropai" userId="53a6020c-57fd-407e-b900-4393467064b2" providerId="ADAL" clId="{A18B1B2B-EAEF-5956-8C8A-58226038C9C3}" dt="2025-09-28T08:56:35.292" v="7302" actId="14100"/>
          <ac:spMkLst>
            <pc:docMk/>
            <pc:sldMk cId="4218333163" sldId="292"/>
            <ac:spMk id="29" creationId="{57ACE35E-9DAA-E51A-7555-EEBE0E018C6D}"/>
          </ac:spMkLst>
        </pc:spChg>
        <pc:spChg chg="add mod">
          <ac:chgData name="Illia Voropai" userId="53a6020c-57fd-407e-b900-4393467064b2" providerId="ADAL" clId="{A18B1B2B-EAEF-5956-8C8A-58226038C9C3}" dt="2025-09-28T18:12:16.228" v="7891" actId="13926"/>
          <ac:spMkLst>
            <pc:docMk/>
            <pc:sldMk cId="4218333163" sldId="292"/>
            <ac:spMk id="30" creationId="{BE2BF87A-1561-4D59-8B95-F6809BE6A82E}"/>
          </ac:spMkLst>
        </pc:spChg>
        <pc:picChg chg="add mod">
          <ac:chgData name="Illia Voropai" userId="53a6020c-57fd-407e-b900-4393467064b2" providerId="ADAL" clId="{A18B1B2B-EAEF-5956-8C8A-58226038C9C3}" dt="2025-09-28T08:56:09.674" v="7295" actId="1076"/>
          <ac:picMkLst>
            <pc:docMk/>
            <pc:sldMk cId="4218333163" sldId="292"/>
            <ac:picMk id="22" creationId="{EC0C6ED6-2537-BA10-D020-B3FC8AABB30D}"/>
          </ac:picMkLst>
        </pc:picChg>
        <pc:picChg chg="add mod">
          <ac:chgData name="Illia Voropai" userId="53a6020c-57fd-407e-b900-4393467064b2" providerId="ADAL" clId="{A18B1B2B-EAEF-5956-8C8A-58226038C9C3}" dt="2025-09-28T08:56:12.948" v="7296" actId="1076"/>
          <ac:picMkLst>
            <pc:docMk/>
            <pc:sldMk cId="4218333163" sldId="292"/>
            <ac:picMk id="28" creationId="{3530B620-697D-01AA-3175-E94696C3210F}"/>
          </ac:picMkLst>
        </pc:picChg>
        <pc:picChg chg="add mod">
          <ac:chgData name="Illia Voropai" userId="53a6020c-57fd-407e-b900-4393467064b2" providerId="ADAL" clId="{A18B1B2B-EAEF-5956-8C8A-58226038C9C3}" dt="2025-09-28T18:26:54.334" v="8019" actId="1076"/>
          <ac:picMkLst>
            <pc:docMk/>
            <pc:sldMk cId="4218333163" sldId="292"/>
            <ac:picMk id="34" creationId="{57775C17-D4AA-BEA4-5DEC-50640E3A16E9}"/>
          </ac:picMkLst>
        </pc:picChg>
        <pc:picChg chg="add mod">
          <ac:chgData name="Illia Voropai" userId="53a6020c-57fd-407e-b900-4393467064b2" providerId="ADAL" clId="{A18B1B2B-EAEF-5956-8C8A-58226038C9C3}" dt="2025-09-29T09:29:00.079" v="9267" actId="1076"/>
          <ac:picMkLst>
            <pc:docMk/>
            <pc:sldMk cId="4218333163" sldId="292"/>
            <ac:picMk id="38" creationId="{8E6CD349-816A-5034-F654-CCF292E0CAE6}"/>
          </ac:picMkLst>
        </pc:picChg>
      </pc:sldChg>
      <pc:sldChg chg="modSp add mod">
        <pc:chgData name="Illia Voropai" userId="53a6020c-57fd-407e-b900-4393467064b2" providerId="ADAL" clId="{A18B1B2B-EAEF-5956-8C8A-58226038C9C3}" dt="2025-09-29T12:34:50.002" v="10669" actId="113"/>
        <pc:sldMkLst>
          <pc:docMk/>
          <pc:sldMk cId="4244389260" sldId="293"/>
        </pc:sldMkLst>
        <pc:spChg chg="mod">
          <ac:chgData name="Illia Voropai" userId="53a6020c-57fd-407e-b900-4393467064b2" providerId="ADAL" clId="{A18B1B2B-EAEF-5956-8C8A-58226038C9C3}" dt="2025-09-29T12:34:50.002" v="10669" actId="113"/>
          <ac:spMkLst>
            <pc:docMk/>
            <pc:sldMk cId="4244389260" sldId="293"/>
            <ac:spMk id="2" creationId="{9B4C8F2C-68C0-ED12-A77B-ADEAF1E3025C}"/>
          </ac:spMkLst>
        </pc:spChg>
      </pc:sldChg>
      <pc:sldChg chg="modSp add">
        <pc:chgData name="Illia Voropai" userId="53a6020c-57fd-407e-b900-4393467064b2" providerId="ADAL" clId="{A18B1B2B-EAEF-5956-8C8A-58226038C9C3}" dt="2025-09-25T12:56:05.974" v="3531"/>
        <pc:sldMkLst>
          <pc:docMk/>
          <pc:sldMk cId="1819580645" sldId="294"/>
        </pc:sldMkLst>
        <pc:spChg chg="mod">
          <ac:chgData name="Illia Voropai" userId="53a6020c-57fd-407e-b900-4393467064b2" providerId="ADAL" clId="{A18B1B2B-EAEF-5956-8C8A-58226038C9C3}" dt="2025-09-25T12:56:05.974" v="3531"/>
          <ac:spMkLst>
            <pc:docMk/>
            <pc:sldMk cId="1819580645" sldId="294"/>
            <ac:spMk id="2" creationId="{442A8854-E612-8C3A-9CC3-0988247F68DA}"/>
          </ac:spMkLst>
        </pc:spChg>
      </pc:sldChg>
      <pc:sldChg chg="modSp add">
        <pc:chgData name="Illia Voropai" userId="53a6020c-57fd-407e-b900-4393467064b2" providerId="ADAL" clId="{A18B1B2B-EAEF-5956-8C8A-58226038C9C3}" dt="2025-09-25T12:56:27.891" v="3536"/>
        <pc:sldMkLst>
          <pc:docMk/>
          <pc:sldMk cId="4197467954" sldId="295"/>
        </pc:sldMkLst>
        <pc:spChg chg="mod">
          <ac:chgData name="Illia Voropai" userId="53a6020c-57fd-407e-b900-4393467064b2" providerId="ADAL" clId="{A18B1B2B-EAEF-5956-8C8A-58226038C9C3}" dt="2025-09-25T12:56:27.891" v="3536"/>
          <ac:spMkLst>
            <pc:docMk/>
            <pc:sldMk cId="4197467954" sldId="295"/>
            <ac:spMk id="2" creationId="{F3C54D6A-D551-03C2-8529-45A20D9A2BD1}"/>
          </ac:spMkLst>
        </pc:spChg>
      </pc:sldChg>
      <pc:sldChg chg="addSp modSp new mod">
        <pc:chgData name="Illia Voropai" userId="53a6020c-57fd-407e-b900-4393467064b2" providerId="ADAL" clId="{A18B1B2B-EAEF-5956-8C8A-58226038C9C3}" dt="2025-09-28T07:23:36.070" v="4801" actId="166"/>
        <pc:sldMkLst>
          <pc:docMk/>
          <pc:sldMk cId="235174213" sldId="296"/>
        </pc:sldMkLst>
        <pc:spChg chg="add mod">
          <ac:chgData name="Illia Voropai" userId="53a6020c-57fd-407e-b900-4393467064b2" providerId="ADAL" clId="{A18B1B2B-EAEF-5956-8C8A-58226038C9C3}" dt="2025-09-28T07:23:36.070" v="4801" actId="166"/>
          <ac:spMkLst>
            <pc:docMk/>
            <pc:sldMk cId="235174213" sldId="296"/>
            <ac:spMk id="2" creationId="{EFD36999-B528-0602-2ADF-0DFCC0966DBB}"/>
          </ac:spMkLst>
        </pc:spChg>
        <pc:picChg chg="add mod">
          <ac:chgData name="Illia Voropai" userId="53a6020c-57fd-407e-b900-4393467064b2" providerId="ADAL" clId="{A18B1B2B-EAEF-5956-8C8A-58226038C9C3}" dt="2025-09-28T07:23:20.508" v="4800" actId="1076"/>
          <ac:picMkLst>
            <pc:docMk/>
            <pc:sldMk cId="235174213" sldId="296"/>
            <ac:picMk id="4" creationId="{17B86CFF-F0CF-6E32-4867-FF1F92BD7B16}"/>
          </ac:picMkLst>
        </pc:picChg>
      </pc:sldChg>
      <pc:sldChg chg="addSp delSp modSp add del mod ord">
        <pc:chgData name="Illia Voropai" userId="53a6020c-57fd-407e-b900-4393467064b2" providerId="ADAL" clId="{A18B1B2B-EAEF-5956-8C8A-58226038C9C3}" dt="2025-09-29T09:37:40.076" v="9319" actId="2696"/>
        <pc:sldMkLst>
          <pc:docMk/>
          <pc:sldMk cId="30930818" sldId="297"/>
        </pc:sldMkLst>
      </pc:sldChg>
      <pc:sldChg chg="addSp delSp modSp add mod">
        <pc:chgData name="Illia Voropai" userId="53a6020c-57fd-407e-b900-4393467064b2" providerId="ADAL" clId="{A18B1B2B-EAEF-5956-8C8A-58226038C9C3}" dt="2025-10-01T02:08:06.827" v="16483" actId="1076"/>
        <pc:sldMkLst>
          <pc:docMk/>
          <pc:sldMk cId="3359261560" sldId="298"/>
        </pc:sldMkLst>
        <pc:spChg chg="mod">
          <ac:chgData name="Illia Voropai" userId="53a6020c-57fd-407e-b900-4393467064b2" providerId="ADAL" clId="{A18B1B2B-EAEF-5956-8C8A-58226038C9C3}" dt="2025-09-29T12:36:47.234" v="10713" actId="122"/>
          <ac:spMkLst>
            <pc:docMk/>
            <pc:sldMk cId="3359261560" sldId="298"/>
            <ac:spMk id="2" creationId="{FA502294-B56D-C4B6-2B0A-EB8893B21652}"/>
          </ac:spMkLst>
        </pc:spChg>
        <pc:spChg chg="mod">
          <ac:chgData name="Illia Voropai" userId="53a6020c-57fd-407e-b900-4393467064b2" providerId="ADAL" clId="{A18B1B2B-EAEF-5956-8C8A-58226038C9C3}" dt="2025-09-30T11:41:53.513" v="13625" actId="14100"/>
          <ac:spMkLst>
            <pc:docMk/>
            <pc:sldMk cId="3359261560" sldId="298"/>
            <ac:spMk id="3" creationId="{C4D77C46-C584-21FE-0120-213229182938}"/>
          </ac:spMkLst>
        </pc:spChg>
        <pc:spChg chg="mod">
          <ac:chgData name="Illia Voropai" userId="53a6020c-57fd-407e-b900-4393467064b2" providerId="ADAL" clId="{A18B1B2B-EAEF-5956-8C8A-58226038C9C3}" dt="2025-09-30T11:42:19.506" v="13630" actId="14100"/>
          <ac:spMkLst>
            <pc:docMk/>
            <pc:sldMk cId="3359261560" sldId="298"/>
            <ac:spMk id="4" creationId="{7108DA87-4A4E-3325-ADBD-502B32093CE0}"/>
          </ac:spMkLst>
        </pc:spChg>
        <pc:spChg chg="add mod">
          <ac:chgData name="Illia Voropai" userId="53a6020c-57fd-407e-b900-4393467064b2" providerId="ADAL" clId="{A18B1B2B-EAEF-5956-8C8A-58226038C9C3}" dt="2025-09-28T06:56:47.371" v="4295" actId="1037"/>
          <ac:spMkLst>
            <pc:docMk/>
            <pc:sldMk cId="3359261560" sldId="298"/>
            <ac:spMk id="5" creationId="{39C42F23-5FF9-9AD8-B679-2AA946750E73}"/>
          </ac:spMkLst>
        </pc:spChg>
        <pc:spChg chg="mod">
          <ac:chgData name="Illia Voropai" userId="53a6020c-57fd-407e-b900-4393467064b2" providerId="ADAL" clId="{A18B1B2B-EAEF-5956-8C8A-58226038C9C3}" dt="2025-09-30T11:41:46.195" v="13621" actId="14100"/>
          <ac:spMkLst>
            <pc:docMk/>
            <pc:sldMk cId="3359261560" sldId="298"/>
            <ac:spMk id="8" creationId="{92A87ED0-14B8-6726-7468-293FA97CD748}"/>
          </ac:spMkLst>
        </pc:spChg>
        <pc:spChg chg="mod">
          <ac:chgData name="Illia Voropai" userId="53a6020c-57fd-407e-b900-4393467064b2" providerId="ADAL" clId="{A18B1B2B-EAEF-5956-8C8A-58226038C9C3}" dt="2025-09-30T11:42:23.632" v="13631" actId="14100"/>
          <ac:spMkLst>
            <pc:docMk/>
            <pc:sldMk cId="3359261560" sldId="298"/>
            <ac:spMk id="9" creationId="{DD028CD9-85D6-1111-7272-D72F78D9FDDA}"/>
          </ac:spMkLst>
        </pc:spChg>
        <pc:spChg chg="add mod">
          <ac:chgData name="Illia Voropai" userId="53a6020c-57fd-407e-b900-4393467064b2" providerId="ADAL" clId="{A18B1B2B-EAEF-5956-8C8A-58226038C9C3}" dt="2025-09-28T06:56:47.371" v="4295" actId="1037"/>
          <ac:spMkLst>
            <pc:docMk/>
            <pc:sldMk cId="3359261560" sldId="298"/>
            <ac:spMk id="10" creationId="{C757C9FC-E0E6-7430-390D-3DDC9A99C7EA}"/>
          </ac:spMkLst>
        </pc:spChg>
        <pc:spChg chg="add mod">
          <ac:chgData name="Illia Voropai" userId="53a6020c-57fd-407e-b900-4393467064b2" providerId="ADAL" clId="{A18B1B2B-EAEF-5956-8C8A-58226038C9C3}" dt="2025-09-28T06:56:47.371" v="4295" actId="1037"/>
          <ac:spMkLst>
            <pc:docMk/>
            <pc:sldMk cId="3359261560" sldId="298"/>
            <ac:spMk id="13" creationId="{2085F46F-3E85-DC4B-5141-C8217B64CEE1}"/>
          </ac:spMkLst>
        </pc:spChg>
        <pc:spChg chg="add mod">
          <ac:chgData name="Illia Voropai" userId="53a6020c-57fd-407e-b900-4393467064b2" providerId="ADAL" clId="{A18B1B2B-EAEF-5956-8C8A-58226038C9C3}" dt="2025-09-28T06:56:47.371" v="4295" actId="1037"/>
          <ac:spMkLst>
            <pc:docMk/>
            <pc:sldMk cId="3359261560" sldId="298"/>
            <ac:spMk id="15" creationId="{6AAC0E2F-E9AC-C18A-EE65-5555C45029D5}"/>
          </ac:spMkLst>
        </pc:spChg>
        <pc:spChg chg="add mod">
          <ac:chgData name="Illia Voropai" userId="53a6020c-57fd-407e-b900-4393467064b2" providerId="ADAL" clId="{A18B1B2B-EAEF-5956-8C8A-58226038C9C3}" dt="2025-09-28T06:56:47.371" v="4295" actId="1037"/>
          <ac:spMkLst>
            <pc:docMk/>
            <pc:sldMk cId="3359261560" sldId="298"/>
            <ac:spMk id="16" creationId="{8819ECA5-13B1-A55D-85EF-9173B9A4260D}"/>
          </ac:spMkLst>
        </pc:spChg>
        <pc:spChg chg="add mod">
          <ac:chgData name="Illia Voropai" userId="53a6020c-57fd-407e-b900-4393467064b2" providerId="ADAL" clId="{A18B1B2B-EAEF-5956-8C8A-58226038C9C3}" dt="2025-09-28T07:13:43.749" v="4654" actId="207"/>
          <ac:spMkLst>
            <pc:docMk/>
            <pc:sldMk cId="3359261560" sldId="298"/>
            <ac:spMk id="17" creationId="{F0CF9215-3919-C814-B9CF-7739E11D5006}"/>
          </ac:spMkLst>
        </pc:spChg>
        <pc:spChg chg="add mod">
          <ac:chgData name="Illia Voropai" userId="53a6020c-57fd-407e-b900-4393467064b2" providerId="ADAL" clId="{A18B1B2B-EAEF-5956-8C8A-58226038C9C3}" dt="2025-09-28T06:56:47.371" v="4295" actId="1037"/>
          <ac:spMkLst>
            <pc:docMk/>
            <pc:sldMk cId="3359261560" sldId="298"/>
            <ac:spMk id="18" creationId="{7123CD69-CA26-FA58-17A8-B7714FE668B9}"/>
          </ac:spMkLst>
        </pc:spChg>
        <pc:spChg chg="add mod">
          <ac:chgData name="Illia Voropai" userId="53a6020c-57fd-407e-b900-4393467064b2" providerId="ADAL" clId="{A18B1B2B-EAEF-5956-8C8A-58226038C9C3}" dt="2025-09-28T07:03:17.233" v="4375" actId="20577"/>
          <ac:spMkLst>
            <pc:docMk/>
            <pc:sldMk cId="3359261560" sldId="298"/>
            <ac:spMk id="53" creationId="{E371C159-732F-D4EF-456F-867087CD4340}"/>
          </ac:spMkLst>
        </pc:spChg>
        <pc:spChg chg="add mod">
          <ac:chgData name="Illia Voropai" userId="53a6020c-57fd-407e-b900-4393467064b2" providerId="ADAL" clId="{A18B1B2B-EAEF-5956-8C8A-58226038C9C3}" dt="2025-09-28T07:03:13.045" v="4373" actId="20577"/>
          <ac:spMkLst>
            <pc:docMk/>
            <pc:sldMk cId="3359261560" sldId="298"/>
            <ac:spMk id="54" creationId="{58610081-472D-FDD1-EEA2-90AFBAE0F203}"/>
          </ac:spMkLst>
        </pc:spChg>
        <pc:spChg chg="add mod">
          <ac:chgData name="Illia Voropai" userId="53a6020c-57fd-407e-b900-4393467064b2" providerId="ADAL" clId="{A18B1B2B-EAEF-5956-8C8A-58226038C9C3}" dt="2025-09-28T07:03:22.191" v="4379" actId="20577"/>
          <ac:spMkLst>
            <pc:docMk/>
            <pc:sldMk cId="3359261560" sldId="298"/>
            <ac:spMk id="55" creationId="{FB393C41-2E1D-5C88-5A9A-F10C78F1C496}"/>
          </ac:spMkLst>
        </pc:spChg>
        <pc:spChg chg="add mod">
          <ac:chgData name="Illia Voropai" userId="53a6020c-57fd-407e-b900-4393467064b2" providerId="ADAL" clId="{A18B1B2B-EAEF-5956-8C8A-58226038C9C3}" dt="2025-09-28T07:03:26.354" v="4383" actId="20577"/>
          <ac:spMkLst>
            <pc:docMk/>
            <pc:sldMk cId="3359261560" sldId="298"/>
            <ac:spMk id="56" creationId="{10C439A8-5CDD-1F71-E238-7D274B1674F1}"/>
          </ac:spMkLst>
        </pc:spChg>
        <pc:spChg chg="add mod">
          <ac:chgData name="Illia Voropai" userId="53a6020c-57fd-407e-b900-4393467064b2" providerId="ADAL" clId="{A18B1B2B-EAEF-5956-8C8A-58226038C9C3}" dt="2025-09-28T07:03:48.619" v="4395" actId="20577"/>
          <ac:spMkLst>
            <pc:docMk/>
            <pc:sldMk cId="3359261560" sldId="298"/>
            <ac:spMk id="57" creationId="{D41B0595-BEF0-A457-D3B3-B5A25EC3BCF0}"/>
          </ac:spMkLst>
        </pc:spChg>
        <pc:spChg chg="add mod">
          <ac:chgData name="Illia Voropai" userId="53a6020c-57fd-407e-b900-4393467064b2" providerId="ADAL" clId="{A18B1B2B-EAEF-5956-8C8A-58226038C9C3}" dt="2025-09-28T07:03:53.040" v="4399" actId="20577"/>
          <ac:spMkLst>
            <pc:docMk/>
            <pc:sldMk cId="3359261560" sldId="298"/>
            <ac:spMk id="58" creationId="{6F6BF45B-B9CB-41FD-9515-F5D8558EEDD5}"/>
          </ac:spMkLst>
        </pc:spChg>
        <pc:spChg chg="add mod">
          <ac:chgData name="Illia Voropai" userId="53a6020c-57fd-407e-b900-4393467064b2" providerId="ADAL" clId="{A18B1B2B-EAEF-5956-8C8A-58226038C9C3}" dt="2025-09-28T07:14:12.648" v="4657" actId="693"/>
          <ac:spMkLst>
            <pc:docMk/>
            <pc:sldMk cId="3359261560" sldId="298"/>
            <ac:spMk id="59" creationId="{B1406F65-67F4-6AE5-1D2A-42925020676F}"/>
          </ac:spMkLst>
        </pc:spChg>
        <pc:spChg chg="add mod">
          <ac:chgData name="Illia Voropai" userId="53a6020c-57fd-407e-b900-4393467064b2" providerId="ADAL" clId="{A18B1B2B-EAEF-5956-8C8A-58226038C9C3}" dt="2025-09-28T07:29:57.551" v="4892" actId="1076"/>
          <ac:spMkLst>
            <pc:docMk/>
            <pc:sldMk cId="3359261560" sldId="298"/>
            <ac:spMk id="60" creationId="{F99E3AB2-DEFE-09CF-DA3B-DF6BF94DE810}"/>
          </ac:spMkLst>
        </pc:spChg>
        <pc:spChg chg="add mod">
          <ac:chgData name="Illia Voropai" userId="53a6020c-57fd-407e-b900-4393467064b2" providerId="ADAL" clId="{A18B1B2B-EAEF-5956-8C8A-58226038C9C3}" dt="2025-09-28T07:29:57.551" v="4892" actId="1076"/>
          <ac:spMkLst>
            <pc:docMk/>
            <pc:sldMk cId="3359261560" sldId="298"/>
            <ac:spMk id="61" creationId="{1550E250-C19B-29DD-AFF4-58D1A75E8C80}"/>
          </ac:spMkLst>
        </pc:spChg>
        <pc:spChg chg="add mod">
          <ac:chgData name="Illia Voropai" userId="53a6020c-57fd-407e-b900-4393467064b2" providerId="ADAL" clId="{A18B1B2B-EAEF-5956-8C8A-58226038C9C3}" dt="2025-09-28T07:29:57.551" v="4892" actId="1076"/>
          <ac:spMkLst>
            <pc:docMk/>
            <pc:sldMk cId="3359261560" sldId="298"/>
            <ac:spMk id="62" creationId="{E58F452F-C7C0-AEC2-32E0-65CEA918C121}"/>
          </ac:spMkLst>
        </pc:spChg>
        <pc:spChg chg="mod">
          <ac:chgData name="Illia Voropai" userId="53a6020c-57fd-407e-b900-4393467064b2" providerId="ADAL" clId="{A18B1B2B-EAEF-5956-8C8A-58226038C9C3}" dt="2025-09-28T07:29:57.551" v="4892" actId="1076"/>
          <ac:spMkLst>
            <pc:docMk/>
            <pc:sldMk cId="3359261560" sldId="298"/>
            <ac:spMk id="63" creationId="{3A7B3227-14F5-2572-2561-6C31B46AD734}"/>
          </ac:spMkLst>
        </pc:spChg>
        <pc:spChg chg="add mod">
          <ac:chgData name="Illia Voropai" userId="53a6020c-57fd-407e-b900-4393467064b2" providerId="ADAL" clId="{A18B1B2B-EAEF-5956-8C8A-58226038C9C3}" dt="2025-09-28T07:29:57.551" v="4892" actId="1076"/>
          <ac:spMkLst>
            <pc:docMk/>
            <pc:sldMk cId="3359261560" sldId="298"/>
            <ac:spMk id="64" creationId="{0D821437-54A7-0D2B-9A60-642677BE899C}"/>
          </ac:spMkLst>
        </pc:spChg>
        <pc:spChg chg="add mod">
          <ac:chgData name="Illia Voropai" userId="53a6020c-57fd-407e-b900-4393467064b2" providerId="ADAL" clId="{A18B1B2B-EAEF-5956-8C8A-58226038C9C3}" dt="2025-09-28T07:29:57.551" v="4892" actId="1076"/>
          <ac:spMkLst>
            <pc:docMk/>
            <pc:sldMk cId="3359261560" sldId="298"/>
            <ac:spMk id="66" creationId="{E2F0B4ED-FFC2-F9E0-55C1-1C552F5F66DD}"/>
          </ac:spMkLst>
        </pc:spChg>
        <pc:spChg chg="mod">
          <ac:chgData name="Illia Voropai" userId="53a6020c-57fd-407e-b900-4393467064b2" providerId="ADAL" clId="{A18B1B2B-EAEF-5956-8C8A-58226038C9C3}" dt="2025-09-28T07:29:57.551" v="4892" actId="1076"/>
          <ac:spMkLst>
            <pc:docMk/>
            <pc:sldMk cId="3359261560" sldId="298"/>
            <ac:spMk id="74" creationId="{97DFBA97-A61F-E965-D5F3-23EEAE202B0B}"/>
          </ac:spMkLst>
        </pc:spChg>
        <pc:spChg chg="add mod">
          <ac:chgData name="Illia Voropai" userId="53a6020c-57fd-407e-b900-4393467064b2" providerId="ADAL" clId="{A18B1B2B-EAEF-5956-8C8A-58226038C9C3}" dt="2025-09-28T07:29:57.551" v="4892" actId="1076"/>
          <ac:spMkLst>
            <pc:docMk/>
            <pc:sldMk cId="3359261560" sldId="298"/>
            <ac:spMk id="75" creationId="{1B45C1DD-45A7-04DF-CDED-B365E630A906}"/>
          </ac:spMkLst>
        </pc:spChg>
        <pc:spChg chg="add mod">
          <ac:chgData name="Illia Voropai" userId="53a6020c-57fd-407e-b900-4393467064b2" providerId="ADAL" clId="{A18B1B2B-EAEF-5956-8C8A-58226038C9C3}" dt="2025-09-28T07:29:57.551" v="4892" actId="1076"/>
          <ac:spMkLst>
            <pc:docMk/>
            <pc:sldMk cId="3359261560" sldId="298"/>
            <ac:spMk id="76" creationId="{E65171CF-67F0-86AF-34C6-37BAB2A956C7}"/>
          </ac:spMkLst>
        </pc:spChg>
        <pc:spChg chg="add mod">
          <ac:chgData name="Illia Voropai" userId="53a6020c-57fd-407e-b900-4393467064b2" providerId="ADAL" clId="{A18B1B2B-EAEF-5956-8C8A-58226038C9C3}" dt="2025-09-28T07:29:57.551" v="4892" actId="1076"/>
          <ac:spMkLst>
            <pc:docMk/>
            <pc:sldMk cId="3359261560" sldId="298"/>
            <ac:spMk id="77" creationId="{8E1F8FA6-4778-278F-BADC-DCD8E089A737}"/>
          </ac:spMkLst>
        </pc:spChg>
        <pc:spChg chg="add mod">
          <ac:chgData name="Illia Voropai" userId="53a6020c-57fd-407e-b900-4393467064b2" providerId="ADAL" clId="{A18B1B2B-EAEF-5956-8C8A-58226038C9C3}" dt="2025-09-30T11:42:31.303" v="13633" actId="1076"/>
          <ac:spMkLst>
            <pc:docMk/>
            <pc:sldMk cId="3359261560" sldId="298"/>
            <ac:spMk id="85" creationId="{4426B531-BE48-5C64-6F7B-656E16AFA253}"/>
          </ac:spMkLst>
        </pc:spChg>
        <pc:picChg chg="del mod">
          <ac:chgData name="Illia Voropai" userId="53a6020c-57fd-407e-b900-4393467064b2" providerId="ADAL" clId="{A18B1B2B-EAEF-5956-8C8A-58226038C9C3}" dt="2025-09-30T17:32:54.878" v="14297" actId="478"/>
          <ac:picMkLst>
            <pc:docMk/>
            <pc:sldMk cId="3359261560" sldId="298"/>
            <ac:picMk id="6" creationId="{DA05D79B-4D5F-E019-E8C7-1D961B16F722}"/>
          </ac:picMkLst>
        </pc:picChg>
        <pc:picChg chg="add del mod">
          <ac:chgData name="Illia Voropai" userId="53a6020c-57fd-407e-b900-4393467064b2" providerId="ADAL" clId="{A18B1B2B-EAEF-5956-8C8A-58226038C9C3}" dt="2025-09-30T11:42:11.152" v="13626" actId="478"/>
          <ac:picMkLst>
            <pc:docMk/>
            <pc:sldMk cId="3359261560" sldId="298"/>
            <ac:picMk id="84" creationId="{6C9AD66F-FB31-4FDF-9E30-6E2954DDC7CE}"/>
          </ac:picMkLst>
        </pc:picChg>
        <pc:picChg chg="add del mod">
          <ac:chgData name="Illia Voropai" userId="53a6020c-57fd-407e-b900-4393467064b2" providerId="ADAL" clId="{A18B1B2B-EAEF-5956-8C8A-58226038C9C3}" dt="2025-10-01T02:07:56.372" v="16479" actId="478"/>
          <ac:picMkLst>
            <pc:docMk/>
            <pc:sldMk cId="3359261560" sldId="298"/>
            <ac:picMk id="86" creationId="{D353DF6D-80D9-A89B-B188-DBC517B13B1E}"/>
          </ac:picMkLst>
        </pc:picChg>
        <pc:picChg chg="add mod">
          <ac:chgData name="Illia Voropai" userId="53a6020c-57fd-407e-b900-4393467064b2" providerId="ADAL" clId="{A18B1B2B-EAEF-5956-8C8A-58226038C9C3}" dt="2025-10-01T02:08:06.827" v="16483" actId="1076"/>
          <ac:picMkLst>
            <pc:docMk/>
            <pc:sldMk cId="3359261560" sldId="298"/>
            <ac:picMk id="87" creationId="{E32511E3-5ACB-6B8A-4C5E-FED384E34D77}"/>
          </ac:picMkLst>
        </pc:picChg>
        <pc:cxnChg chg="add mod">
          <ac:chgData name="Illia Voropai" userId="53a6020c-57fd-407e-b900-4393467064b2" providerId="ADAL" clId="{A18B1B2B-EAEF-5956-8C8A-58226038C9C3}" dt="2025-09-28T06:58:07.569" v="4301" actId="14100"/>
          <ac:cxnSpMkLst>
            <pc:docMk/>
            <pc:sldMk cId="3359261560" sldId="298"/>
            <ac:cxnSpMk id="27" creationId="{6C442747-BD39-BC04-AA3E-F997969C836B}"/>
          </ac:cxnSpMkLst>
        </pc:cxnChg>
        <pc:cxnChg chg="add mod">
          <ac:chgData name="Illia Voropai" userId="53a6020c-57fd-407e-b900-4393467064b2" providerId="ADAL" clId="{A18B1B2B-EAEF-5956-8C8A-58226038C9C3}" dt="2025-09-28T07:00:03.799" v="4327" actId="14100"/>
          <ac:cxnSpMkLst>
            <pc:docMk/>
            <pc:sldMk cId="3359261560" sldId="298"/>
            <ac:cxnSpMk id="33" creationId="{4F162A5A-21E6-DCBE-2361-3FAFE76BAF53}"/>
          </ac:cxnSpMkLst>
        </pc:cxnChg>
        <pc:cxnChg chg="add mod">
          <ac:chgData name="Illia Voropai" userId="53a6020c-57fd-407e-b900-4393467064b2" providerId="ADAL" clId="{A18B1B2B-EAEF-5956-8C8A-58226038C9C3}" dt="2025-09-28T06:59:01.639" v="4314" actId="14100"/>
          <ac:cxnSpMkLst>
            <pc:docMk/>
            <pc:sldMk cId="3359261560" sldId="298"/>
            <ac:cxnSpMk id="36" creationId="{FF315E5B-2EEF-8F1B-B840-99D93557281A}"/>
          </ac:cxnSpMkLst>
        </pc:cxnChg>
        <pc:cxnChg chg="add mod">
          <ac:chgData name="Illia Voropai" userId="53a6020c-57fd-407e-b900-4393467064b2" providerId="ADAL" clId="{A18B1B2B-EAEF-5956-8C8A-58226038C9C3}" dt="2025-09-28T06:59:12.341" v="4316" actId="14100"/>
          <ac:cxnSpMkLst>
            <pc:docMk/>
            <pc:sldMk cId="3359261560" sldId="298"/>
            <ac:cxnSpMk id="39" creationId="{DAC9C6CD-5165-399C-A281-E45EDF438922}"/>
          </ac:cxnSpMkLst>
        </pc:cxnChg>
        <pc:cxnChg chg="add mod">
          <ac:chgData name="Illia Voropai" userId="53a6020c-57fd-407e-b900-4393467064b2" providerId="ADAL" clId="{A18B1B2B-EAEF-5956-8C8A-58226038C9C3}" dt="2025-09-28T06:59:40.561" v="4323" actId="14100"/>
          <ac:cxnSpMkLst>
            <pc:docMk/>
            <pc:sldMk cId="3359261560" sldId="298"/>
            <ac:cxnSpMk id="42" creationId="{BF6FBDFE-5059-6F58-E9D6-EF29F771CDFD}"/>
          </ac:cxnSpMkLst>
        </pc:cxnChg>
        <pc:cxnChg chg="add mod">
          <ac:chgData name="Illia Voropai" userId="53a6020c-57fd-407e-b900-4393467064b2" providerId="ADAL" clId="{A18B1B2B-EAEF-5956-8C8A-58226038C9C3}" dt="2025-09-28T07:13:57.848" v="4655" actId="693"/>
          <ac:cxnSpMkLst>
            <pc:docMk/>
            <pc:sldMk cId="3359261560" sldId="298"/>
            <ac:cxnSpMk id="45" creationId="{EA192757-3D6A-E249-A12A-A15BF34F2513}"/>
          </ac:cxnSpMkLst>
        </pc:cxnChg>
        <pc:cxnChg chg="add mod">
          <ac:chgData name="Illia Voropai" userId="53a6020c-57fd-407e-b900-4393467064b2" providerId="ADAL" clId="{A18B1B2B-EAEF-5956-8C8A-58226038C9C3}" dt="2025-09-28T07:14:19.818" v="4658" actId="693"/>
          <ac:cxnSpMkLst>
            <pc:docMk/>
            <pc:sldMk cId="3359261560" sldId="298"/>
            <ac:cxnSpMk id="50" creationId="{6A1880C8-C3BC-E92C-443F-D46C41C16055}"/>
          </ac:cxnSpMkLst>
        </pc:cxnChg>
      </pc:sldChg>
      <pc:sldChg chg="delSp modSp add del mod">
        <pc:chgData name="Illia Voropai" userId="53a6020c-57fd-407e-b900-4393467064b2" providerId="ADAL" clId="{A18B1B2B-EAEF-5956-8C8A-58226038C9C3}" dt="2025-09-29T09:35:12.441" v="9268" actId="2696"/>
        <pc:sldMkLst>
          <pc:docMk/>
          <pc:sldMk cId="1398041613" sldId="299"/>
        </pc:sldMkLst>
      </pc:sldChg>
      <pc:sldChg chg="addSp delSp modSp add mod">
        <pc:chgData name="Illia Voropai" userId="53a6020c-57fd-407e-b900-4393467064b2" providerId="ADAL" clId="{A18B1B2B-EAEF-5956-8C8A-58226038C9C3}" dt="2025-09-30T22:22:47.040" v="14919" actId="20577"/>
        <pc:sldMkLst>
          <pc:docMk/>
          <pc:sldMk cId="2267957179" sldId="300"/>
        </pc:sldMkLst>
        <pc:spChg chg="mod">
          <ac:chgData name="Illia Voropai" userId="53a6020c-57fd-407e-b900-4393467064b2" providerId="ADAL" clId="{A18B1B2B-EAEF-5956-8C8A-58226038C9C3}" dt="2025-09-29T12:37:33.552" v="10717" actId="122"/>
          <ac:spMkLst>
            <pc:docMk/>
            <pc:sldMk cId="2267957179" sldId="300"/>
            <ac:spMk id="2" creationId="{03706B79-9264-4C0C-4141-7D4BA4646FD5}"/>
          </ac:spMkLst>
        </pc:spChg>
        <pc:spChg chg="mod">
          <ac:chgData name="Illia Voropai" userId="53a6020c-57fd-407e-b900-4393467064b2" providerId="ADAL" clId="{A18B1B2B-EAEF-5956-8C8A-58226038C9C3}" dt="2025-09-28T07:49:28.034" v="5514" actId="14100"/>
          <ac:spMkLst>
            <pc:docMk/>
            <pc:sldMk cId="2267957179" sldId="300"/>
            <ac:spMk id="5" creationId="{B22A886F-C5AC-2C29-FAEE-C5224469C730}"/>
          </ac:spMkLst>
        </pc:spChg>
        <pc:spChg chg="mod">
          <ac:chgData name="Illia Voropai" userId="53a6020c-57fd-407e-b900-4393467064b2" providerId="ADAL" clId="{A18B1B2B-EAEF-5956-8C8A-58226038C9C3}" dt="2025-09-28T07:49:31.513" v="5515" actId="14100"/>
          <ac:spMkLst>
            <pc:docMk/>
            <pc:sldMk cId="2267957179" sldId="300"/>
            <ac:spMk id="6" creationId="{B4A4ACA7-25C3-07B4-028A-43BFD2362964}"/>
          </ac:spMkLst>
        </pc:spChg>
        <pc:spChg chg="add mod">
          <ac:chgData name="Illia Voropai" userId="53a6020c-57fd-407e-b900-4393467064b2" providerId="ADAL" clId="{A18B1B2B-EAEF-5956-8C8A-58226038C9C3}" dt="2025-09-30T19:52:33.747" v="14643" actId="20577"/>
          <ac:spMkLst>
            <pc:docMk/>
            <pc:sldMk cId="2267957179" sldId="300"/>
            <ac:spMk id="9" creationId="{60CC2F5C-53F4-FB0F-A52F-8794819EB4F6}"/>
          </ac:spMkLst>
        </pc:spChg>
        <pc:spChg chg="add mod">
          <ac:chgData name="Illia Voropai" userId="53a6020c-57fd-407e-b900-4393467064b2" providerId="ADAL" clId="{A18B1B2B-EAEF-5956-8C8A-58226038C9C3}" dt="2025-09-30T11:49:12.540" v="13673" actId="1038"/>
          <ac:spMkLst>
            <pc:docMk/>
            <pc:sldMk cId="2267957179" sldId="300"/>
            <ac:spMk id="10" creationId="{1C4F773C-39EA-79F8-6A99-B4CCBF72E66F}"/>
          </ac:spMkLst>
        </pc:spChg>
        <pc:spChg chg="mod">
          <ac:chgData name="Illia Voropai" userId="53a6020c-57fd-407e-b900-4393467064b2" providerId="ADAL" clId="{A18B1B2B-EAEF-5956-8C8A-58226038C9C3}" dt="2025-09-30T22:22:47.040" v="14919" actId="20577"/>
          <ac:spMkLst>
            <pc:docMk/>
            <pc:sldMk cId="2267957179" sldId="300"/>
            <ac:spMk id="13" creationId="{A13C633D-0D28-7BE0-384A-7F48A3C1468B}"/>
          </ac:spMkLst>
        </pc:spChg>
        <pc:spChg chg="add mod">
          <ac:chgData name="Illia Voropai" userId="53a6020c-57fd-407e-b900-4393467064b2" providerId="ADAL" clId="{A18B1B2B-EAEF-5956-8C8A-58226038C9C3}" dt="2025-09-30T11:49:12.540" v="13673" actId="1038"/>
          <ac:spMkLst>
            <pc:docMk/>
            <pc:sldMk cId="2267957179" sldId="300"/>
            <ac:spMk id="14" creationId="{D7720EAC-F15A-E4B2-9075-6480DFC4FD9D}"/>
          </ac:spMkLst>
        </pc:spChg>
        <pc:spChg chg="add del mod">
          <ac:chgData name="Illia Voropai" userId="53a6020c-57fd-407e-b900-4393467064b2" providerId="ADAL" clId="{A18B1B2B-EAEF-5956-8C8A-58226038C9C3}" dt="2025-09-30T11:59:33.931" v="13780" actId="20577"/>
          <ac:spMkLst>
            <pc:docMk/>
            <pc:sldMk cId="2267957179" sldId="300"/>
            <ac:spMk id="16" creationId="{9DDB7B3C-0918-1D19-4CCC-30BC3028C185}"/>
          </ac:spMkLst>
        </pc:spChg>
        <pc:spChg chg="add mod">
          <ac:chgData name="Illia Voropai" userId="53a6020c-57fd-407e-b900-4393467064b2" providerId="ADAL" clId="{A18B1B2B-EAEF-5956-8C8A-58226038C9C3}" dt="2025-09-28T08:32:39.721" v="6847" actId="1076"/>
          <ac:spMkLst>
            <pc:docMk/>
            <pc:sldMk cId="2267957179" sldId="300"/>
            <ac:spMk id="17" creationId="{E8B79422-D5DB-6842-884F-2FCA1FE8692D}"/>
          </ac:spMkLst>
        </pc:spChg>
        <pc:spChg chg="mod">
          <ac:chgData name="Illia Voropai" userId="53a6020c-57fd-407e-b900-4393467064b2" providerId="ADAL" clId="{A18B1B2B-EAEF-5956-8C8A-58226038C9C3}" dt="2025-09-28T07:50:01.639" v="5520" actId="255"/>
          <ac:spMkLst>
            <pc:docMk/>
            <pc:sldMk cId="2267957179" sldId="300"/>
            <ac:spMk id="18" creationId="{12AA1CF0-CEAF-FB6F-8352-2D153DDC1915}"/>
          </ac:spMkLst>
        </pc:spChg>
        <pc:spChg chg="mod">
          <ac:chgData name="Illia Voropai" userId="53a6020c-57fd-407e-b900-4393467064b2" providerId="ADAL" clId="{A18B1B2B-EAEF-5956-8C8A-58226038C9C3}" dt="2025-09-28T07:57:18.373" v="5757" actId="408"/>
          <ac:spMkLst>
            <pc:docMk/>
            <pc:sldMk cId="2267957179" sldId="300"/>
            <ac:spMk id="19" creationId="{615E287F-B421-C175-75C5-FF2A28A4A792}"/>
          </ac:spMkLst>
        </pc:spChg>
        <pc:spChg chg="add mod">
          <ac:chgData name="Illia Voropai" userId="53a6020c-57fd-407e-b900-4393467064b2" providerId="ADAL" clId="{A18B1B2B-EAEF-5956-8C8A-58226038C9C3}" dt="2025-09-28T08:13:40.724" v="6168" actId="1076"/>
          <ac:spMkLst>
            <pc:docMk/>
            <pc:sldMk cId="2267957179" sldId="300"/>
            <ac:spMk id="20" creationId="{DD8DA773-3044-6546-EE06-09098016D17C}"/>
          </ac:spMkLst>
        </pc:spChg>
        <pc:spChg chg="add mod">
          <ac:chgData name="Illia Voropai" userId="53a6020c-57fd-407e-b900-4393467064b2" providerId="ADAL" clId="{A18B1B2B-EAEF-5956-8C8A-58226038C9C3}" dt="2025-09-30T11:49:12.540" v="13673" actId="1038"/>
          <ac:spMkLst>
            <pc:docMk/>
            <pc:sldMk cId="2267957179" sldId="300"/>
            <ac:spMk id="34" creationId="{BD748813-D868-6592-026E-4EC57E1F0A41}"/>
          </ac:spMkLst>
        </pc:spChg>
        <pc:spChg chg="add mod">
          <ac:chgData name="Illia Voropai" userId="53a6020c-57fd-407e-b900-4393467064b2" providerId="ADAL" clId="{A18B1B2B-EAEF-5956-8C8A-58226038C9C3}" dt="2025-09-28T08:32:39.721" v="6847" actId="1076"/>
          <ac:spMkLst>
            <pc:docMk/>
            <pc:sldMk cId="2267957179" sldId="300"/>
            <ac:spMk id="35" creationId="{54CCB1ED-74B9-BE3F-27F8-D7D58A64C926}"/>
          </ac:spMkLst>
        </pc:spChg>
        <pc:spChg chg="add mod">
          <ac:chgData name="Illia Voropai" userId="53a6020c-57fd-407e-b900-4393467064b2" providerId="ADAL" clId="{A18B1B2B-EAEF-5956-8C8A-58226038C9C3}" dt="2025-09-30T11:49:12.540" v="13673" actId="1038"/>
          <ac:spMkLst>
            <pc:docMk/>
            <pc:sldMk cId="2267957179" sldId="300"/>
            <ac:spMk id="43" creationId="{216E2A82-1BB7-2081-BA9E-45D5A02A833C}"/>
          </ac:spMkLst>
        </pc:spChg>
        <pc:spChg chg="add mod">
          <ac:chgData name="Illia Voropai" userId="53a6020c-57fd-407e-b900-4393467064b2" providerId="ADAL" clId="{A18B1B2B-EAEF-5956-8C8A-58226038C9C3}" dt="2025-09-30T11:49:12.540" v="13673" actId="1038"/>
          <ac:spMkLst>
            <pc:docMk/>
            <pc:sldMk cId="2267957179" sldId="300"/>
            <ac:spMk id="44" creationId="{8E937686-1E0A-78E3-3864-F2912B15BF6C}"/>
          </ac:spMkLst>
        </pc:spChg>
        <pc:spChg chg="add mod">
          <ac:chgData name="Illia Voropai" userId="53a6020c-57fd-407e-b900-4393467064b2" providerId="ADAL" clId="{A18B1B2B-EAEF-5956-8C8A-58226038C9C3}" dt="2025-09-30T11:49:12.540" v="13673" actId="1038"/>
          <ac:spMkLst>
            <pc:docMk/>
            <pc:sldMk cId="2267957179" sldId="300"/>
            <ac:spMk id="45" creationId="{CC0F0CE6-6C27-5D2D-720D-E8172371B729}"/>
          </ac:spMkLst>
        </pc:spChg>
        <pc:spChg chg="add mod">
          <ac:chgData name="Illia Voropai" userId="53a6020c-57fd-407e-b900-4393467064b2" providerId="ADAL" clId="{A18B1B2B-EAEF-5956-8C8A-58226038C9C3}" dt="2025-09-30T11:49:12.540" v="13673" actId="1038"/>
          <ac:spMkLst>
            <pc:docMk/>
            <pc:sldMk cId="2267957179" sldId="300"/>
            <ac:spMk id="46" creationId="{F16114F9-8242-0947-9461-450347BFAE68}"/>
          </ac:spMkLst>
        </pc:spChg>
        <pc:spChg chg="add mod">
          <ac:chgData name="Illia Voropai" userId="53a6020c-57fd-407e-b900-4393467064b2" providerId="ADAL" clId="{A18B1B2B-EAEF-5956-8C8A-58226038C9C3}" dt="2025-09-30T11:49:12.540" v="13673" actId="1038"/>
          <ac:spMkLst>
            <pc:docMk/>
            <pc:sldMk cId="2267957179" sldId="300"/>
            <ac:spMk id="47" creationId="{7AF71FFC-E40A-7020-460E-B4C72CDBF45A}"/>
          </ac:spMkLst>
        </pc:spChg>
        <pc:spChg chg="add mod">
          <ac:chgData name="Illia Voropai" userId="53a6020c-57fd-407e-b900-4393467064b2" providerId="ADAL" clId="{A18B1B2B-EAEF-5956-8C8A-58226038C9C3}" dt="2025-09-30T11:49:12.540" v="13673" actId="1038"/>
          <ac:spMkLst>
            <pc:docMk/>
            <pc:sldMk cId="2267957179" sldId="300"/>
            <ac:spMk id="48" creationId="{478A967A-989B-5FC4-E945-7BC55ECF9752}"/>
          </ac:spMkLst>
        </pc:spChg>
        <pc:spChg chg="add mod">
          <ac:chgData name="Illia Voropai" userId="53a6020c-57fd-407e-b900-4393467064b2" providerId="ADAL" clId="{A18B1B2B-EAEF-5956-8C8A-58226038C9C3}" dt="2025-09-30T11:49:12.540" v="13673" actId="1038"/>
          <ac:spMkLst>
            <pc:docMk/>
            <pc:sldMk cId="2267957179" sldId="300"/>
            <ac:spMk id="49" creationId="{3FB22E09-00A2-89FB-E672-1C4B4E7B92A3}"/>
          </ac:spMkLst>
        </pc:spChg>
        <pc:spChg chg="add mod">
          <ac:chgData name="Illia Voropai" userId="53a6020c-57fd-407e-b900-4393467064b2" providerId="ADAL" clId="{A18B1B2B-EAEF-5956-8C8A-58226038C9C3}" dt="2025-09-28T08:32:39.721" v="6847" actId="1076"/>
          <ac:spMkLst>
            <pc:docMk/>
            <pc:sldMk cId="2267957179" sldId="300"/>
            <ac:spMk id="57" creationId="{F9C7E907-1876-86D6-A103-D0FB9DBDFC2F}"/>
          </ac:spMkLst>
        </pc:spChg>
        <pc:spChg chg="add mod">
          <ac:chgData name="Illia Voropai" userId="53a6020c-57fd-407e-b900-4393467064b2" providerId="ADAL" clId="{A18B1B2B-EAEF-5956-8C8A-58226038C9C3}" dt="2025-09-28T08:32:39.721" v="6847" actId="1076"/>
          <ac:spMkLst>
            <pc:docMk/>
            <pc:sldMk cId="2267957179" sldId="300"/>
            <ac:spMk id="58" creationId="{4618B8A1-015C-12AF-2786-2F613F01A610}"/>
          </ac:spMkLst>
        </pc:spChg>
        <pc:spChg chg="add mod">
          <ac:chgData name="Illia Voropai" userId="53a6020c-57fd-407e-b900-4393467064b2" providerId="ADAL" clId="{A18B1B2B-EAEF-5956-8C8A-58226038C9C3}" dt="2025-09-28T08:13:40.724" v="6168" actId="1076"/>
          <ac:spMkLst>
            <pc:docMk/>
            <pc:sldMk cId="2267957179" sldId="300"/>
            <ac:spMk id="59" creationId="{1FBC1873-058E-A7CE-BA59-5D42E902A130}"/>
          </ac:spMkLst>
        </pc:spChg>
        <pc:spChg chg="add mod">
          <ac:chgData name="Illia Voropai" userId="53a6020c-57fd-407e-b900-4393467064b2" providerId="ADAL" clId="{A18B1B2B-EAEF-5956-8C8A-58226038C9C3}" dt="2025-09-28T08:13:40.724" v="6168" actId="1076"/>
          <ac:spMkLst>
            <pc:docMk/>
            <pc:sldMk cId="2267957179" sldId="300"/>
            <ac:spMk id="60" creationId="{7E8729C3-B761-B57B-FF6E-82473D5DD559}"/>
          </ac:spMkLst>
        </pc:spChg>
        <pc:spChg chg="add mod">
          <ac:chgData name="Illia Voropai" userId="53a6020c-57fd-407e-b900-4393467064b2" providerId="ADAL" clId="{A18B1B2B-EAEF-5956-8C8A-58226038C9C3}" dt="2025-09-28T08:13:40.724" v="6168" actId="1076"/>
          <ac:spMkLst>
            <pc:docMk/>
            <pc:sldMk cId="2267957179" sldId="300"/>
            <ac:spMk id="61" creationId="{65DEFC02-10F9-D2A0-F0DD-FCA60D697E47}"/>
          </ac:spMkLst>
        </pc:spChg>
        <pc:spChg chg="add mod">
          <ac:chgData name="Illia Voropai" userId="53a6020c-57fd-407e-b900-4393467064b2" providerId="ADAL" clId="{A18B1B2B-EAEF-5956-8C8A-58226038C9C3}" dt="2025-09-28T08:32:39.721" v="6847" actId="1076"/>
          <ac:spMkLst>
            <pc:docMk/>
            <pc:sldMk cId="2267957179" sldId="300"/>
            <ac:spMk id="62" creationId="{03A95888-FA2D-46E9-3CA2-32BC0430D1AF}"/>
          </ac:spMkLst>
        </pc:spChg>
        <pc:spChg chg="add mod">
          <ac:chgData name="Illia Voropai" userId="53a6020c-57fd-407e-b900-4393467064b2" providerId="ADAL" clId="{A18B1B2B-EAEF-5956-8C8A-58226038C9C3}" dt="2025-09-28T08:32:39.721" v="6847" actId="1076"/>
          <ac:spMkLst>
            <pc:docMk/>
            <pc:sldMk cId="2267957179" sldId="300"/>
            <ac:spMk id="63" creationId="{D7711639-2543-E184-03B6-08BF3AE7237B}"/>
          </ac:spMkLst>
        </pc:spChg>
        <pc:spChg chg="add mod">
          <ac:chgData name="Illia Voropai" userId="53a6020c-57fd-407e-b900-4393467064b2" providerId="ADAL" clId="{A18B1B2B-EAEF-5956-8C8A-58226038C9C3}" dt="2025-09-30T11:49:33.060" v="13675" actId="1076"/>
          <ac:spMkLst>
            <pc:docMk/>
            <pc:sldMk cId="2267957179" sldId="300"/>
            <ac:spMk id="101" creationId="{040C74FD-69DF-240F-8135-90392458A079}"/>
          </ac:spMkLst>
        </pc:spChg>
        <pc:spChg chg="add del mod">
          <ac:chgData name="Illia Voropai" userId="53a6020c-57fd-407e-b900-4393467064b2" providerId="ADAL" clId="{A18B1B2B-EAEF-5956-8C8A-58226038C9C3}" dt="2025-09-30T21:46:06.639" v="14649" actId="478"/>
          <ac:spMkLst>
            <pc:docMk/>
            <pc:sldMk cId="2267957179" sldId="300"/>
            <ac:spMk id="102" creationId="{83C1524C-F0DB-429C-F2FB-2AB964877C91}"/>
          </ac:spMkLst>
        </pc:spChg>
        <pc:picChg chg="add mod">
          <ac:chgData name="Illia Voropai" userId="53a6020c-57fd-407e-b900-4393467064b2" providerId="ADAL" clId="{A18B1B2B-EAEF-5956-8C8A-58226038C9C3}" dt="2025-09-28T07:50:13.991" v="5523" actId="1076"/>
          <ac:picMkLst>
            <pc:docMk/>
            <pc:sldMk cId="2267957179" sldId="300"/>
            <ac:picMk id="3" creationId="{FF02FBBE-A03D-9F32-3971-B55D0A14791C}"/>
          </ac:picMkLst>
        </pc:picChg>
        <pc:picChg chg="add mod">
          <ac:chgData name="Illia Voropai" userId="53a6020c-57fd-407e-b900-4393467064b2" providerId="ADAL" clId="{A18B1B2B-EAEF-5956-8C8A-58226038C9C3}" dt="2025-09-28T07:50:24.692" v="5527" actId="1076"/>
          <ac:picMkLst>
            <pc:docMk/>
            <pc:sldMk cId="2267957179" sldId="300"/>
            <ac:picMk id="4" creationId="{9FBBF37F-63DE-CCF2-06E0-1D601DA72759}"/>
          </ac:picMkLst>
        </pc:picChg>
        <pc:cxnChg chg="add mod">
          <ac:chgData name="Illia Voropai" userId="53a6020c-57fd-407e-b900-4393467064b2" providerId="ADAL" clId="{A18B1B2B-EAEF-5956-8C8A-58226038C9C3}" dt="2025-09-28T07:57:44.588" v="5760" actId="1076"/>
          <ac:cxnSpMkLst>
            <pc:docMk/>
            <pc:sldMk cId="2267957179" sldId="300"/>
            <ac:cxnSpMk id="26" creationId="{FB40D40B-563D-6818-BC17-5F0CA001A12D}"/>
          </ac:cxnSpMkLst>
        </pc:cxnChg>
        <pc:cxnChg chg="add mod">
          <ac:chgData name="Illia Voropai" userId="53a6020c-57fd-407e-b900-4393467064b2" providerId="ADAL" clId="{A18B1B2B-EAEF-5956-8C8A-58226038C9C3}" dt="2025-09-28T07:58:13.236" v="5769" actId="1076"/>
          <ac:cxnSpMkLst>
            <pc:docMk/>
            <pc:sldMk cId="2267957179" sldId="300"/>
            <ac:cxnSpMk id="28" creationId="{008BFBC6-581E-2307-B0CF-A0F5DC48A726}"/>
          </ac:cxnSpMkLst>
        </pc:cxnChg>
        <pc:cxnChg chg="add mod">
          <ac:chgData name="Illia Voropai" userId="53a6020c-57fd-407e-b900-4393467064b2" providerId="ADAL" clId="{A18B1B2B-EAEF-5956-8C8A-58226038C9C3}" dt="2025-09-28T07:58:09.337" v="5768" actId="1076"/>
          <ac:cxnSpMkLst>
            <pc:docMk/>
            <pc:sldMk cId="2267957179" sldId="300"/>
            <ac:cxnSpMk id="29" creationId="{177FDD6C-C2A9-9D90-3CB8-2810A5B9C3BC}"/>
          </ac:cxnSpMkLst>
        </pc:cxnChg>
        <pc:cxnChg chg="add mod">
          <ac:chgData name="Illia Voropai" userId="53a6020c-57fd-407e-b900-4393467064b2" providerId="ADAL" clId="{A18B1B2B-EAEF-5956-8C8A-58226038C9C3}" dt="2025-09-28T07:58:30.651" v="5770" actId="1076"/>
          <ac:cxnSpMkLst>
            <pc:docMk/>
            <pc:sldMk cId="2267957179" sldId="300"/>
            <ac:cxnSpMk id="30" creationId="{3DE5524A-4C6C-1A92-D297-8297894ADE89}"/>
          </ac:cxnSpMkLst>
        </pc:cxnChg>
        <pc:cxnChg chg="add mod">
          <ac:chgData name="Illia Voropai" userId="53a6020c-57fd-407e-b900-4393467064b2" providerId="ADAL" clId="{A18B1B2B-EAEF-5956-8C8A-58226038C9C3}" dt="2025-09-28T07:58:35.004" v="5772" actId="1076"/>
          <ac:cxnSpMkLst>
            <pc:docMk/>
            <pc:sldMk cId="2267957179" sldId="300"/>
            <ac:cxnSpMk id="31" creationId="{3F150084-19DF-B3AB-C470-EFD5068AFDE1}"/>
          </ac:cxnSpMkLst>
        </pc:cxnChg>
        <pc:cxnChg chg="add mod">
          <ac:chgData name="Illia Voropai" userId="53a6020c-57fd-407e-b900-4393467064b2" providerId="ADAL" clId="{A18B1B2B-EAEF-5956-8C8A-58226038C9C3}" dt="2025-09-28T07:58:40.036" v="5774" actId="1076"/>
          <ac:cxnSpMkLst>
            <pc:docMk/>
            <pc:sldMk cId="2267957179" sldId="300"/>
            <ac:cxnSpMk id="32" creationId="{612DF5AF-9723-708C-F062-859B1083741A}"/>
          </ac:cxnSpMkLst>
        </pc:cxnChg>
        <pc:cxnChg chg="add mod">
          <ac:chgData name="Illia Voropai" userId="53a6020c-57fd-407e-b900-4393467064b2" providerId="ADAL" clId="{A18B1B2B-EAEF-5956-8C8A-58226038C9C3}" dt="2025-09-28T07:58:43.807" v="5776" actId="1076"/>
          <ac:cxnSpMkLst>
            <pc:docMk/>
            <pc:sldMk cId="2267957179" sldId="300"/>
            <ac:cxnSpMk id="33" creationId="{CBEF6788-9DF5-9977-37C9-306DE5077383}"/>
          </ac:cxnSpMkLst>
        </pc:cxnChg>
        <pc:cxnChg chg="add mod">
          <ac:chgData name="Illia Voropai" userId="53a6020c-57fd-407e-b900-4393467064b2" providerId="ADAL" clId="{A18B1B2B-EAEF-5956-8C8A-58226038C9C3}" dt="2025-09-28T08:04:59.589" v="5906" actId="1076"/>
          <ac:cxnSpMkLst>
            <pc:docMk/>
            <pc:sldMk cId="2267957179" sldId="300"/>
            <ac:cxnSpMk id="50" creationId="{79966878-61C9-7585-F388-FF7357D603D4}"/>
          </ac:cxnSpMkLst>
        </pc:cxnChg>
        <pc:cxnChg chg="add mod">
          <ac:chgData name="Illia Voropai" userId="53a6020c-57fd-407e-b900-4393467064b2" providerId="ADAL" clId="{A18B1B2B-EAEF-5956-8C8A-58226038C9C3}" dt="2025-09-28T08:04:59.589" v="5906" actId="1076"/>
          <ac:cxnSpMkLst>
            <pc:docMk/>
            <pc:sldMk cId="2267957179" sldId="300"/>
            <ac:cxnSpMk id="51" creationId="{067ADD6A-F8B2-921F-2BE7-F357ADAD7697}"/>
          </ac:cxnSpMkLst>
        </pc:cxnChg>
        <pc:cxnChg chg="add mod">
          <ac:chgData name="Illia Voropai" userId="53a6020c-57fd-407e-b900-4393467064b2" providerId="ADAL" clId="{A18B1B2B-EAEF-5956-8C8A-58226038C9C3}" dt="2025-09-28T08:04:59.589" v="5906" actId="1076"/>
          <ac:cxnSpMkLst>
            <pc:docMk/>
            <pc:sldMk cId="2267957179" sldId="300"/>
            <ac:cxnSpMk id="52" creationId="{EB97F1CD-8875-0944-4CF6-012ADBDA69EB}"/>
          </ac:cxnSpMkLst>
        </pc:cxnChg>
        <pc:cxnChg chg="add mod">
          <ac:chgData name="Illia Voropai" userId="53a6020c-57fd-407e-b900-4393467064b2" providerId="ADAL" clId="{A18B1B2B-EAEF-5956-8C8A-58226038C9C3}" dt="2025-09-30T11:48:54.229" v="13650" actId="14100"/>
          <ac:cxnSpMkLst>
            <pc:docMk/>
            <pc:sldMk cId="2267957179" sldId="300"/>
            <ac:cxnSpMk id="68" creationId="{E9DB1764-9FD7-11ED-3D39-5143F54B17EC}"/>
          </ac:cxnSpMkLst>
        </pc:cxnChg>
        <pc:cxnChg chg="add mod">
          <ac:chgData name="Illia Voropai" userId="53a6020c-57fd-407e-b900-4393467064b2" providerId="ADAL" clId="{A18B1B2B-EAEF-5956-8C8A-58226038C9C3}" dt="2025-09-30T11:48:12.331" v="13643" actId="14100"/>
          <ac:cxnSpMkLst>
            <pc:docMk/>
            <pc:sldMk cId="2267957179" sldId="300"/>
            <ac:cxnSpMk id="71" creationId="{584C1D18-1E30-827B-C2E6-B5BD3C958884}"/>
          </ac:cxnSpMkLst>
        </pc:cxnChg>
        <pc:cxnChg chg="add mod">
          <ac:chgData name="Illia Voropai" userId="53a6020c-57fd-407e-b900-4393467064b2" providerId="ADAL" clId="{A18B1B2B-EAEF-5956-8C8A-58226038C9C3}" dt="2025-09-30T11:48:43.782" v="13648" actId="14100"/>
          <ac:cxnSpMkLst>
            <pc:docMk/>
            <pc:sldMk cId="2267957179" sldId="300"/>
            <ac:cxnSpMk id="74" creationId="{D61CC17D-267A-43B6-676C-DE3C435329F4}"/>
          </ac:cxnSpMkLst>
        </pc:cxnChg>
        <pc:cxnChg chg="add mod">
          <ac:chgData name="Illia Voropai" userId="53a6020c-57fd-407e-b900-4393467064b2" providerId="ADAL" clId="{A18B1B2B-EAEF-5956-8C8A-58226038C9C3}" dt="2025-09-30T11:48:31.006" v="13645" actId="14100"/>
          <ac:cxnSpMkLst>
            <pc:docMk/>
            <pc:sldMk cId="2267957179" sldId="300"/>
            <ac:cxnSpMk id="80" creationId="{D7888E46-17FF-B564-78CF-1274E8F9BEC1}"/>
          </ac:cxnSpMkLst>
        </pc:cxnChg>
      </pc:sldChg>
      <pc:sldChg chg="addSp delSp modSp add mod">
        <pc:chgData name="Illia Voropai" userId="53a6020c-57fd-407e-b900-4393467064b2" providerId="ADAL" clId="{A18B1B2B-EAEF-5956-8C8A-58226038C9C3}" dt="2025-09-30T23:59:39.508" v="15865" actId="20577"/>
        <pc:sldMkLst>
          <pc:docMk/>
          <pc:sldMk cId="3936676132" sldId="301"/>
        </pc:sldMkLst>
        <pc:spChg chg="mod">
          <ac:chgData name="Illia Voropai" userId="53a6020c-57fd-407e-b900-4393467064b2" providerId="ADAL" clId="{A18B1B2B-EAEF-5956-8C8A-58226038C9C3}" dt="2025-09-28T08:23:10.095" v="6487" actId="14100"/>
          <ac:spMkLst>
            <pc:docMk/>
            <pc:sldMk cId="3936676132" sldId="301"/>
            <ac:spMk id="2" creationId="{D1A53910-A8FC-B733-B1F7-705373111CC8}"/>
          </ac:spMkLst>
        </pc:spChg>
        <pc:spChg chg="mod">
          <ac:chgData name="Illia Voropai" userId="53a6020c-57fd-407e-b900-4393467064b2" providerId="ADAL" clId="{A18B1B2B-EAEF-5956-8C8A-58226038C9C3}" dt="2025-09-28T08:23:12.526" v="6488" actId="14100"/>
          <ac:spMkLst>
            <pc:docMk/>
            <pc:sldMk cId="3936676132" sldId="301"/>
            <ac:spMk id="5" creationId="{FA37E657-43FF-0025-E947-7F10C6B9DCCA}"/>
          </ac:spMkLst>
        </pc:spChg>
        <pc:spChg chg="mod">
          <ac:chgData name="Illia Voropai" userId="53a6020c-57fd-407e-b900-4393467064b2" providerId="ADAL" clId="{A18B1B2B-EAEF-5956-8C8A-58226038C9C3}" dt="2025-09-28T08:23:20.643" v="6490" actId="14100"/>
          <ac:spMkLst>
            <pc:docMk/>
            <pc:sldMk cId="3936676132" sldId="301"/>
            <ac:spMk id="6" creationId="{5133E67F-4679-9F8B-E9B7-0AB34AF7D594}"/>
          </ac:spMkLst>
        </pc:spChg>
        <pc:spChg chg="mod">
          <ac:chgData name="Illia Voropai" userId="53a6020c-57fd-407e-b900-4393467064b2" providerId="ADAL" clId="{A18B1B2B-EAEF-5956-8C8A-58226038C9C3}" dt="2025-09-30T23:59:39.508" v="15865" actId="20577"/>
          <ac:spMkLst>
            <pc:docMk/>
            <pc:sldMk cId="3936676132" sldId="301"/>
            <ac:spMk id="9" creationId="{96981920-E2F2-094B-B883-423C10A4C457}"/>
          </ac:spMkLst>
        </pc:spChg>
        <pc:spChg chg="mod">
          <ac:chgData name="Illia Voropai" userId="53a6020c-57fd-407e-b900-4393467064b2" providerId="ADAL" clId="{A18B1B2B-EAEF-5956-8C8A-58226038C9C3}" dt="2025-09-30T22:23:33.738" v="14922" actId="1076"/>
          <ac:spMkLst>
            <pc:docMk/>
            <pc:sldMk cId="3936676132" sldId="301"/>
            <ac:spMk id="10" creationId="{CA7BC159-1670-C448-8E42-0105045DA420}"/>
          </ac:spMkLst>
        </pc:spChg>
        <pc:spChg chg="mod">
          <ac:chgData name="Illia Voropai" userId="53a6020c-57fd-407e-b900-4393467064b2" providerId="ADAL" clId="{A18B1B2B-EAEF-5956-8C8A-58226038C9C3}" dt="2025-09-28T08:47:52.151" v="7251" actId="166"/>
          <ac:spMkLst>
            <pc:docMk/>
            <pc:sldMk cId="3936676132" sldId="301"/>
            <ac:spMk id="13" creationId="{F89D4AB9-6964-189D-F2DE-873FBBD9CBF3}"/>
          </ac:spMkLst>
        </pc:spChg>
        <pc:spChg chg="mod">
          <ac:chgData name="Illia Voropai" userId="53a6020c-57fd-407e-b900-4393467064b2" providerId="ADAL" clId="{A18B1B2B-EAEF-5956-8C8A-58226038C9C3}" dt="2025-09-30T22:23:33.738" v="14922" actId="1076"/>
          <ac:spMkLst>
            <pc:docMk/>
            <pc:sldMk cId="3936676132" sldId="301"/>
            <ac:spMk id="14" creationId="{28A1E959-1462-860B-776E-E172C10F7EF5}"/>
          </ac:spMkLst>
        </pc:spChg>
        <pc:spChg chg="mod">
          <ac:chgData name="Illia Voropai" userId="53a6020c-57fd-407e-b900-4393467064b2" providerId="ADAL" clId="{A18B1B2B-EAEF-5956-8C8A-58226038C9C3}" dt="2025-09-30T23:57:10.489" v="15836" actId="20577"/>
          <ac:spMkLst>
            <pc:docMk/>
            <pc:sldMk cId="3936676132" sldId="301"/>
            <ac:spMk id="16" creationId="{A99BD347-5B05-0320-88DA-69FDFD0D4C6E}"/>
          </ac:spMkLst>
        </pc:spChg>
        <pc:spChg chg="mod">
          <ac:chgData name="Illia Voropai" userId="53a6020c-57fd-407e-b900-4393467064b2" providerId="ADAL" clId="{A18B1B2B-EAEF-5956-8C8A-58226038C9C3}" dt="2025-09-30T13:29:16.575" v="13950" actId="12789"/>
          <ac:spMkLst>
            <pc:docMk/>
            <pc:sldMk cId="3936676132" sldId="301"/>
            <ac:spMk id="17" creationId="{B98551DC-B1AE-0FDD-9853-A882015E70E4}"/>
          </ac:spMkLst>
        </pc:spChg>
        <pc:spChg chg="mod">
          <ac:chgData name="Illia Voropai" userId="53a6020c-57fd-407e-b900-4393467064b2" providerId="ADAL" clId="{A18B1B2B-EAEF-5956-8C8A-58226038C9C3}" dt="2025-09-28T08:29:09.235" v="6825" actId="20577"/>
          <ac:spMkLst>
            <pc:docMk/>
            <pc:sldMk cId="3936676132" sldId="301"/>
            <ac:spMk id="18" creationId="{4C2A1DF2-0E08-015E-D137-F672F803A0BA}"/>
          </ac:spMkLst>
        </pc:spChg>
        <pc:spChg chg="mod">
          <ac:chgData name="Illia Voropai" userId="53a6020c-57fd-407e-b900-4393467064b2" providerId="ADAL" clId="{A18B1B2B-EAEF-5956-8C8A-58226038C9C3}" dt="2025-09-30T22:23:33.738" v="14922" actId="1076"/>
          <ac:spMkLst>
            <pc:docMk/>
            <pc:sldMk cId="3936676132" sldId="301"/>
            <ac:spMk id="19" creationId="{18BBD94E-DB9B-00D4-1E5E-C2BB3824E881}"/>
          </ac:spMkLst>
        </pc:spChg>
        <pc:spChg chg="mod">
          <ac:chgData name="Illia Voropai" userId="53a6020c-57fd-407e-b900-4393467064b2" providerId="ADAL" clId="{A18B1B2B-EAEF-5956-8C8A-58226038C9C3}" dt="2025-09-30T22:23:33.738" v="14922" actId="1076"/>
          <ac:spMkLst>
            <pc:docMk/>
            <pc:sldMk cId="3936676132" sldId="301"/>
            <ac:spMk id="20" creationId="{B1B06405-01C4-FFD3-7261-39087CBE9AEB}"/>
          </ac:spMkLst>
        </pc:spChg>
        <pc:spChg chg="mod">
          <ac:chgData name="Illia Voropai" userId="53a6020c-57fd-407e-b900-4393467064b2" providerId="ADAL" clId="{A18B1B2B-EAEF-5956-8C8A-58226038C9C3}" dt="2025-09-30T22:23:33.738" v="14922" actId="1076"/>
          <ac:spMkLst>
            <pc:docMk/>
            <pc:sldMk cId="3936676132" sldId="301"/>
            <ac:spMk id="34" creationId="{C08126ED-9995-9CEB-3116-D11689CBA9DD}"/>
          </ac:spMkLst>
        </pc:spChg>
        <pc:spChg chg="mod">
          <ac:chgData name="Illia Voropai" userId="53a6020c-57fd-407e-b900-4393467064b2" providerId="ADAL" clId="{A18B1B2B-EAEF-5956-8C8A-58226038C9C3}" dt="2025-09-30T22:23:33.738" v="14922" actId="1076"/>
          <ac:spMkLst>
            <pc:docMk/>
            <pc:sldMk cId="3936676132" sldId="301"/>
            <ac:spMk id="35" creationId="{15C71723-B337-F538-59F6-C7138FDB0869}"/>
          </ac:spMkLst>
        </pc:spChg>
        <pc:spChg chg="del mod">
          <ac:chgData name="Illia Voropai" userId="53a6020c-57fd-407e-b900-4393467064b2" providerId="ADAL" clId="{A18B1B2B-EAEF-5956-8C8A-58226038C9C3}" dt="2025-09-30T13:28:17.834" v="13941" actId="478"/>
          <ac:spMkLst>
            <pc:docMk/>
            <pc:sldMk cId="3936676132" sldId="301"/>
            <ac:spMk id="44" creationId="{0AF532C2-20C2-785C-5875-A4C190ECABF3}"/>
          </ac:spMkLst>
        </pc:spChg>
        <pc:spChg chg="del mod">
          <ac:chgData name="Illia Voropai" userId="53a6020c-57fd-407e-b900-4393467064b2" providerId="ADAL" clId="{A18B1B2B-EAEF-5956-8C8A-58226038C9C3}" dt="2025-09-30T13:28:17.834" v="13941" actId="478"/>
          <ac:spMkLst>
            <pc:docMk/>
            <pc:sldMk cId="3936676132" sldId="301"/>
            <ac:spMk id="46" creationId="{54516D12-1DB4-DE8C-780B-B40244F4AAB6}"/>
          </ac:spMkLst>
        </pc:spChg>
        <pc:spChg chg="del mod">
          <ac:chgData name="Illia Voropai" userId="53a6020c-57fd-407e-b900-4393467064b2" providerId="ADAL" clId="{A18B1B2B-EAEF-5956-8C8A-58226038C9C3}" dt="2025-09-30T13:28:17.834" v="13941" actId="478"/>
          <ac:spMkLst>
            <pc:docMk/>
            <pc:sldMk cId="3936676132" sldId="301"/>
            <ac:spMk id="47" creationId="{CCCF99BE-5F88-9B72-115F-FC138CFA8F6C}"/>
          </ac:spMkLst>
        </pc:spChg>
        <pc:spChg chg="del">
          <ac:chgData name="Illia Voropai" userId="53a6020c-57fd-407e-b900-4393467064b2" providerId="ADAL" clId="{A18B1B2B-EAEF-5956-8C8A-58226038C9C3}" dt="2025-09-30T13:28:17.834" v="13941" actId="478"/>
          <ac:spMkLst>
            <pc:docMk/>
            <pc:sldMk cId="3936676132" sldId="301"/>
            <ac:spMk id="48" creationId="{1C37FBAA-8D2E-308E-2234-27426C3E7997}"/>
          </ac:spMkLst>
        </pc:spChg>
        <pc:spChg chg="del mod">
          <ac:chgData name="Illia Voropai" userId="53a6020c-57fd-407e-b900-4393467064b2" providerId="ADAL" clId="{A18B1B2B-EAEF-5956-8C8A-58226038C9C3}" dt="2025-09-30T13:28:17.834" v="13941" actId="478"/>
          <ac:spMkLst>
            <pc:docMk/>
            <pc:sldMk cId="3936676132" sldId="301"/>
            <ac:spMk id="49" creationId="{70EDF8DD-2A28-6356-F7B4-A34F9D09B356}"/>
          </ac:spMkLst>
        </pc:spChg>
        <pc:spChg chg="del mod">
          <ac:chgData name="Illia Voropai" userId="53a6020c-57fd-407e-b900-4393467064b2" providerId="ADAL" clId="{A18B1B2B-EAEF-5956-8C8A-58226038C9C3}" dt="2025-09-30T13:28:17.834" v="13941" actId="478"/>
          <ac:spMkLst>
            <pc:docMk/>
            <pc:sldMk cId="3936676132" sldId="301"/>
            <ac:spMk id="57" creationId="{6D00FE88-6B84-047C-0FD8-C5B764A1837A}"/>
          </ac:spMkLst>
        </pc:spChg>
        <pc:spChg chg="del mod">
          <ac:chgData name="Illia Voropai" userId="53a6020c-57fd-407e-b900-4393467064b2" providerId="ADAL" clId="{A18B1B2B-EAEF-5956-8C8A-58226038C9C3}" dt="2025-09-30T13:28:17.834" v="13941" actId="478"/>
          <ac:spMkLst>
            <pc:docMk/>
            <pc:sldMk cId="3936676132" sldId="301"/>
            <ac:spMk id="60" creationId="{EF593169-6512-98B8-0CE6-A9BEDECBBB9B}"/>
          </ac:spMkLst>
        </pc:spChg>
        <pc:spChg chg="del mod">
          <ac:chgData name="Illia Voropai" userId="53a6020c-57fd-407e-b900-4393467064b2" providerId="ADAL" clId="{A18B1B2B-EAEF-5956-8C8A-58226038C9C3}" dt="2025-09-30T13:28:17.834" v="13941" actId="478"/>
          <ac:spMkLst>
            <pc:docMk/>
            <pc:sldMk cId="3936676132" sldId="301"/>
            <ac:spMk id="61" creationId="{0B791AAD-EE57-5284-19B5-38F2484C243B}"/>
          </ac:spMkLst>
        </pc:spChg>
        <pc:spChg chg="del mod">
          <ac:chgData name="Illia Voropai" userId="53a6020c-57fd-407e-b900-4393467064b2" providerId="ADAL" clId="{A18B1B2B-EAEF-5956-8C8A-58226038C9C3}" dt="2025-09-30T13:28:17.834" v="13941" actId="478"/>
          <ac:spMkLst>
            <pc:docMk/>
            <pc:sldMk cId="3936676132" sldId="301"/>
            <ac:spMk id="62" creationId="{DBC56B1B-2350-0FD4-58C1-48B962118FEE}"/>
          </ac:spMkLst>
        </pc:spChg>
        <pc:spChg chg="del mod">
          <ac:chgData name="Illia Voropai" userId="53a6020c-57fd-407e-b900-4393467064b2" providerId="ADAL" clId="{A18B1B2B-EAEF-5956-8C8A-58226038C9C3}" dt="2025-09-30T13:28:17.834" v="13941" actId="478"/>
          <ac:spMkLst>
            <pc:docMk/>
            <pc:sldMk cId="3936676132" sldId="301"/>
            <ac:spMk id="63" creationId="{CDA8FD14-C087-13D7-F4C4-16B0C22FFA46}"/>
          </ac:spMkLst>
        </pc:spChg>
        <pc:spChg chg="add mod">
          <ac:chgData name="Illia Voropai" userId="53a6020c-57fd-407e-b900-4393467064b2" providerId="ADAL" clId="{A18B1B2B-EAEF-5956-8C8A-58226038C9C3}" dt="2025-09-30T22:23:33.738" v="14922" actId="1076"/>
          <ac:spMkLst>
            <pc:docMk/>
            <pc:sldMk cId="3936676132" sldId="301"/>
            <ac:spMk id="69" creationId="{2D7EDB9D-A0A6-0C5E-96F7-350EE99A9699}"/>
          </ac:spMkLst>
        </pc:spChg>
        <pc:spChg chg="add mod">
          <ac:chgData name="Illia Voropai" userId="53a6020c-57fd-407e-b900-4393467064b2" providerId="ADAL" clId="{A18B1B2B-EAEF-5956-8C8A-58226038C9C3}" dt="2025-09-30T22:23:33.738" v="14922" actId="1076"/>
          <ac:spMkLst>
            <pc:docMk/>
            <pc:sldMk cId="3936676132" sldId="301"/>
            <ac:spMk id="70" creationId="{F7D3DEB9-A22D-488A-306F-58A1995636CE}"/>
          </ac:spMkLst>
        </pc:spChg>
        <pc:spChg chg="add mod">
          <ac:chgData name="Illia Voropai" userId="53a6020c-57fd-407e-b900-4393467064b2" providerId="ADAL" clId="{A18B1B2B-EAEF-5956-8C8A-58226038C9C3}" dt="2025-09-30T13:29:50.020" v="13957" actId="20577"/>
          <ac:spMkLst>
            <pc:docMk/>
            <pc:sldMk cId="3936676132" sldId="301"/>
            <ac:spMk id="72" creationId="{538C902B-5808-1A74-5A80-D66A06AB26FD}"/>
          </ac:spMkLst>
        </pc:spChg>
        <pc:spChg chg="add mod">
          <ac:chgData name="Illia Voropai" userId="53a6020c-57fd-407e-b900-4393467064b2" providerId="ADAL" clId="{A18B1B2B-EAEF-5956-8C8A-58226038C9C3}" dt="2025-09-30T15:12:33.457" v="13979" actId="20577"/>
          <ac:spMkLst>
            <pc:docMk/>
            <pc:sldMk cId="3936676132" sldId="301"/>
            <ac:spMk id="73" creationId="{5FEEE78D-4629-905D-55C9-56C43FF26FB8}"/>
          </ac:spMkLst>
        </pc:spChg>
        <pc:spChg chg="add mod">
          <ac:chgData name="Illia Voropai" userId="53a6020c-57fd-407e-b900-4393467064b2" providerId="ADAL" clId="{A18B1B2B-EAEF-5956-8C8A-58226038C9C3}" dt="2025-09-30T22:23:33.738" v="14922" actId="1076"/>
          <ac:spMkLst>
            <pc:docMk/>
            <pc:sldMk cId="3936676132" sldId="301"/>
            <ac:spMk id="89" creationId="{C7A1A1DD-A264-3A15-7CE9-516D2DDE4659}"/>
          </ac:spMkLst>
        </pc:spChg>
        <pc:spChg chg="add mod">
          <ac:chgData name="Illia Voropai" userId="53a6020c-57fd-407e-b900-4393467064b2" providerId="ADAL" clId="{A18B1B2B-EAEF-5956-8C8A-58226038C9C3}" dt="2025-09-30T22:23:33.738" v="14922" actId="1076"/>
          <ac:spMkLst>
            <pc:docMk/>
            <pc:sldMk cId="3936676132" sldId="301"/>
            <ac:spMk id="90" creationId="{9A8F428F-EC4A-390D-3D21-49EFEB495335}"/>
          </ac:spMkLst>
        </pc:spChg>
        <pc:picChg chg="add mod">
          <ac:chgData name="Illia Voropai" userId="53a6020c-57fd-407e-b900-4393467064b2" providerId="ADAL" clId="{A18B1B2B-EAEF-5956-8C8A-58226038C9C3}" dt="2025-09-28T08:25:54.932" v="6581" actId="1076"/>
          <ac:picMkLst>
            <pc:docMk/>
            <pc:sldMk cId="3936676132" sldId="301"/>
            <ac:picMk id="41" creationId="{F027E593-D2FF-D16D-136A-763F9EE2D516}"/>
          </ac:picMkLst>
        </pc:picChg>
        <pc:picChg chg="add mod">
          <ac:chgData name="Illia Voropai" userId="53a6020c-57fd-407e-b900-4393467064b2" providerId="ADAL" clId="{A18B1B2B-EAEF-5956-8C8A-58226038C9C3}" dt="2025-09-28T08:25:58.614" v="6582" actId="1076"/>
          <ac:picMkLst>
            <pc:docMk/>
            <pc:sldMk cId="3936676132" sldId="301"/>
            <ac:picMk id="42" creationId="{4168D31A-3E3E-33FA-8ECD-064815358B65}"/>
          </ac:picMkLst>
        </pc:picChg>
        <pc:picChg chg="add mod">
          <ac:chgData name="Illia Voropai" userId="53a6020c-57fd-407e-b900-4393467064b2" providerId="ADAL" clId="{A18B1B2B-EAEF-5956-8C8A-58226038C9C3}" dt="2025-09-28T08:29:02.015" v="6822" actId="1076"/>
          <ac:picMkLst>
            <pc:docMk/>
            <pc:sldMk cId="3936676132" sldId="301"/>
            <ac:picMk id="65" creationId="{F2C84464-A1A5-ACBD-041E-DCA42D0D5244}"/>
          </ac:picMkLst>
        </pc:picChg>
        <pc:picChg chg="add mod">
          <ac:chgData name="Illia Voropai" userId="53a6020c-57fd-407e-b900-4393467064b2" providerId="ADAL" clId="{A18B1B2B-EAEF-5956-8C8A-58226038C9C3}" dt="2025-09-28T08:31:00.443" v="6830" actId="14100"/>
          <ac:picMkLst>
            <pc:docMk/>
            <pc:sldMk cId="3936676132" sldId="301"/>
            <ac:picMk id="67" creationId="{F6F1D1BE-485D-5421-EE39-71EE6F9B5484}"/>
          </ac:picMkLst>
        </pc:picChg>
        <pc:picChg chg="add del mod">
          <ac:chgData name="Illia Voropai" userId="53a6020c-57fd-407e-b900-4393467064b2" providerId="ADAL" clId="{A18B1B2B-EAEF-5956-8C8A-58226038C9C3}" dt="2025-09-30T17:56:23.610" v="14357" actId="478"/>
          <ac:picMkLst>
            <pc:docMk/>
            <pc:sldMk cId="3936676132" sldId="301"/>
            <ac:picMk id="92" creationId="{1C0BF2F4-A430-96BD-1263-80E8FAE7C430}"/>
          </ac:picMkLst>
        </pc:picChg>
        <pc:cxnChg chg="add mod">
          <ac:chgData name="Illia Voropai" userId="53a6020c-57fd-407e-b900-4393467064b2" providerId="ADAL" clId="{A18B1B2B-EAEF-5956-8C8A-58226038C9C3}" dt="2025-09-30T15:18:08.282" v="14070" actId="208"/>
          <ac:cxnSpMkLst>
            <pc:docMk/>
            <pc:sldMk cId="3936676132" sldId="301"/>
            <ac:cxnSpMk id="76" creationId="{4FD2BB38-4EA3-4171-E6B9-FD9AFCAC83F8}"/>
          </ac:cxnSpMkLst>
        </pc:cxnChg>
        <pc:cxnChg chg="add del mod">
          <ac:chgData name="Illia Voropai" userId="53a6020c-57fd-407e-b900-4393467064b2" providerId="ADAL" clId="{A18B1B2B-EAEF-5956-8C8A-58226038C9C3}" dt="2025-09-30T13:30:59.842" v="13966" actId="478"/>
          <ac:cxnSpMkLst>
            <pc:docMk/>
            <pc:sldMk cId="3936676132" sldId="301"/>
            <ac:cxnSpMk id="78" creationId="{E64C8B42-E3FB-C6C8-E9A9-5AAF530698FB}"/>
          </ac:cxnSpMkLst>
        </pc:cxnChg>
        <pc:cxnChg chg="add del mod">
          <ac:chgData name="Illia Voropai" userId="53a6020c-57fd-407e-b900-4393467064b2" providerId="ADAL" clId="{A18B1B2B-EAEF-5956-8C8A-58226038C9C3}" dt="2025-09-30T15:12:36.380" v="13980" actId="478"/>
          <ac:cxnSpMkLst>
            <pc:docMk/>
            <pc:sldMk cId="3936676132" sldId="301"/>
            <ac:cxnSpMk id="84" creationId="{2D8F498E-6E51-8482-B193-BCD3DBC42698}"/>
          </ac:cxnSpMkLst>
        </pc:cxnChg>
        <pc:cxnChg chg="add mod">
          <ac:chgData name="Illia Voropai" userId="53a6020c-57fd-407e-b900-4393467064b2" providerId="ADAL" clId="{A18B1B2B-EAEF-5956-8C8A-58226038C9C3}" dt="2025-09-30T15:18:24.619" v="14074" actId="208"/>
          <ac:cxnSpMkLst>
            <pc:docMk/>
            <pc:sldMk cId="3936676132" sldId="301"/>
            <ac:cxnSpMk id="86" creationId="{CB981212-9AE5-106B-9590-8124AF4BCBA6}"/>
          </ac:cxnSpMkLst>
        </pc:cxnChg>
      </pc:sldChg>
      <pc:sldChg chg="modSp add del">
        <pc:chgData name="Illia Voropai" userId="53a6020c-57fd-407e-b900-4393467064b2" providerId="ADAL" clId="{A18B1B2B-EAEF-5956-8C8A-58226038C9C3}" dt="2025-09-30T18:41:02.755" v="14631" actId="2696"/>
        <pc:sldMkLst>
          <pc:docMk/>
          <pc:sldMk cId="1378457591" sldId="302"/>
        </pc:sldMkLst>
      </pc:sldChg>
      <pc:sldChg chg="addSp delSp modSp add del mod">
        <pc:chgData name="Illia Voropai" userId="53a6020c-57fd-407e-b900-4393467064b2" providerId="ADAL" clId="{A18B1B2B-EAEF-5956-8C8A-58226038C9C3}" dt="2025-09-29T12:31:54.789" v="10630" actId="2696"/>
        <pc:sldMkLst>
          <pc:docMk/>
          <pc:sldMk cId="2425439884" sldId="302"/>
        </pc:sldMkLst>
      </pc:sldChg>
      <pc:sldChg chg="addSp delSp modSp add mod setBg">
        <pc:chgData name="Illia Voropai" userId="53a6020c-57fd-407e-b900-4393467064b2" providerId="ADAL" clId="{A18B1B2B-EAEF-5956-8C8A-58226038C9C3}" dt="2025-09-30T22:18:22.442" v="14698" actId="14100"/>
        <pc:sldMkLst>
          <pc:docMk/>
          <pc:sldMk cId="2911895219" sldId="303"/>
        </pc:sldMkLst>
        <pc:spChg chg="mod">
          <ac:chgData name="Illia Voropai" userId="53a6020c-57fd-407e-b900-4393467064b2" providerId="ADAL" clId="{A18B1B2B-EAEF-5956-8C8A-58226038C9C3}" dt="2025-09-28T09:06:55.883" v="7693" actId="313"/>
          <ac:spMkLst>
            <pc:docMk/>
            <pc:sldMk cId="2911895219" sldId="303"/>
            <ac:spMk id="2" creationId="{BF9CEC1A-E809-06C4-9712-F80CA1CA7644}"/>
          </ac:spMkLst>
        </pc:spChg>
        <pc:spChg chg="mod">
          <ac:chgData name="Illia Voropai" userId="53a6020c-57fd-407e-b900-4393467064b2" providerId="ADAL" clId="{A18B1B2B-EAEF-5956-8C8A-58226038C9C3}" dt="2025-09-30T22:13:37.161" v="14672" actId="20577"/>
          <ac:spMkLst>
            <pc:docMk/>
            <pc:sldMk cId="2911895219" sldId="303"/>
            <ac:spMk id="10" creationId="{EEE0D282-8DD4-39BE-0731-EDF49FDB520E}"/>
          </ac:spMkLst>
        </pc:spChg>
        <pc:spChg chg="mod">
          <ac:chgData name="Illia Voropai" userId="53a6020c-57fd-407e-b900-4393467064b2" providerId="ADAL" clId="{A18B1B2B-EAEF-5956-8C8A-58226038C9C3}" dt="2025-09-29T08:57:22.663" v="9107" actId="255"/>
          <ac:spMkLst>
            <pc:docMk/>
            <pc:sldMk cId="2911895219" sldId="303"/>
            <ac:spMk id="18" creationId="{7534E339-7FCF-AAE3-0792-417A64326262}"/>
          </ac:spMkLst>
        </pc:spChg>
        <pc:spChg chg="add del mod">
          <ac:chgData name="Illia Voropai" userId="53a6020c-57fd-407e-b900-4393467064b2" providerId="ADAL" clId="{A18B1B2B-EAEF-5956-8C8A-58226038C9C3}" dt="2025-09-29T08:38:52.555" v="8807" actId="47"/>
          <ac:spMkLst>
            <pc:docMk/>
            <pc:sldMk cId="2911895219" sldId="303"/>
            <ac:spMk id="53" creationId="{BDEB9393-A568-2BB6-D245-956CF667F518}"/>
          </ac:spMkLst>
        </pc:spChg>
        <pc:spChg chg="add del mod">
          <ac:chgData name="Illia Voropai" userId="53a6020c-57fd-407e-b900-4393467064b2" providerId="ADAL" clId="{A18B1B2B-EAEF-5956-8C8A-58226038C9C3}" dt="2025-09-30T22:18:04.503" v="14695" actId="478"/>
          <ac:spMkLst>
            <pc:docMk/>
            <pc:sldMk cId="2911895219" sldId="303"/>
            <ac:spMk id="100" creationId="{AE095A5D-5F32-140C-A898-E3548D7FF35F}"/>
          </ac:spMkLst>
        </pc:spChg>
        <pc:spChg chg="add del mod">
          <ac:chgData name="Illia Voropai" userId="53a6020c-57fd-407e-b900-4393467064b2" providerId="ADAL" clId="{A18B1B2B-EAEF-5956-8C8A-58226038C9C3}" dt="2025-09-30T22:06:52.169" v="14653" actId="478"/>
          <ac:spMkLst>
            <pc:docMk/>
            <pc:sldMk cId="2911895219" sldId="303"/>
            <ac:spMk id="105" creationId="{A3D37640-736D-8A8C-6907-09409A9F4F90}"/>
          </ac:spMkLst>
        </pc:spChg>
        <pc:spChg chg="add mod">
          <ac:chgData name="Illia Voropai" userId="53a6020c-57fd-407e-b900-4393467064b2" providerId="ADAL" clId="{A18B1B2B-EAEF-5956-8C8A-58226038C9C3}" dt="2025-09-30T22:18:22.442" v="14698" actId="14100"/>
          <ac:spMkLst>
            <pc:docMk/>
            <pc:sldMk cId="2911895219" sldId="303"/>
            <ac:spMk id="106" creationId="{E0BC1CAA-1AE4-C3C3-038A-C126BD15C363}"/>
          </ac:spMkLst>
        </pc:spChg>
        <pc:spChg chg="add del mod">
          <ac:chgData name="Illia Voropai" userId="53a6020c-57fd-407e-b900-4393467064b2" providerId="ADAL" clId="{A18B1B2B-EAEF-5956-8C8A-58226038C9C3}" dt="2025-09-30T22:06:50.348" v="14652" actId="478"/>
          <ac:spMkLst>
            <pc:docMk/>
            <pc:sldMk cId="2911895219" sldId="303"/>
            <ac:spMk id="107" creationId="{30390BE7-DEF9-B42F-895C-BCA3D374FD93}"/>
          </ac:spMkLst>
        </pc:spChg>
        <pc:spChg chg="add del mod">
          <ac:chgData name="Illia Voropai" userId="53a6020c-57fd-407e-b900-4393467064b2" providerId="ADAL" clId="{A18B1B2B-EAEF-5956-8C8A-58226038C9C3}" dt="2025-09-30T22:18:02.299" v="14694" actId="478"/>
          <ac:spMkLst>
            <pc:docMk/>
            <pc:sldMk cId="2911895219" sldId="303"/>
            <ac:spMk id="114" creationId="{74FBC7D5-8EC6-74CF-94BF-FD300F1BF6B1}"/>
          </ac:spMkLst>
        </pc:spChg>
        <pc:spChg chg="add del mod">
          <ac:chgData name="Illia Voropai" userId="53a6020c-57fd-407e-b900-4393467064b2" providerId="ADAL" clId="{A18B1B2B-EAEF-5956-8C8A-58226038C9C3}" dt="2025-09-30T22:07:13.812" v="14659" actId="478"/>
          <ac:spMkLst>
            <pc:docMk/>
            <pc:sldMk cId="2911895219" sldId="303"/>
            <ac:spMk id="115" creationId="{6B6D5831-6683-B48F-FEA9-16BAA5AEC832}"/>
          </ac:spMkLst>
        </pc:spChg>
        <pc:spChg chg="add mod">
          <ac:chgData name="Illia Voropai" userId="53a6020c-57fd-407e-b900-4393467064b2" providerId="ADAL" clId="{A18B1B2B-EAEF-5956-8C8A-58226038C9C3}" dt="2025-09-30T11:56:06.393" v="13698" actId="164"/>
          <ac:spMkLst>
            <pc:docMk/>
            <pc:sldMk cId="2911895219" sldId="303"/>
            <ac:spMk id="118" creationId="{80E603DC-D6FC-32AF-CBD9-5439026618FF}"/>
          </ac:spMkLst>
        </pc:spChg>
        <pc:spChg chg="mod">
          <ac:chgData name="Illia Voropai" userId="53a6020c-57fd-407e-b900-4393467064b2" providerId="ADAL" clId="{A18B1B2B-EAEF-5956-8C8A-58226038C9C3}" dt="2025-09-30T11:57:15.181" v="13710" actId="408"/>
          <ac:spMkLst>
            <pc:docMk/>
            <pc:sldMk cId="2911895219" sldId="303"/>
            <ac:spMk id="126" creationId="{6DAB54AC-6133-709C-DF1F-BFC00697ADF4}"/>
          </ac:spMkLst>
        </pc:spChg>
        <pc:spChg chg="mod">
          <ac:chgData name="Illia Voropai" userId="53a6020c-57fd-407e-b900-4393467064b2" providerId="ADAL" clId="{A18B1B2B-EAEF-5956-8C8A-58226038C9C3}" dt="2025-09-30T11:57:15.181" v="13710" actId="408"/>
          <ac:spMkLst>
            <pc:docMk/>
            <pc:sldMk cId="2911895219" sldId="303"/>
            <ac:spMk id="129" creationId="{B66FD78A-49FC-77BC-E3A8-22EE560E5142}"/>
          </ac:spMkLst>
        </pc:spChg>
        <pc:spChg chg="mod">
          <ac:chgData name="Illia Voropai" userId="53a6020c-57fd-407e-b900-4393467064b2" providerId="ADAL" clId="{A18B1B2B-EAEF-5956-8C8A-58226038C9C3}" dt="2025-09-30T11:57:15.181" v="13710" actId="408"/>
          <ac:spMkLst>
            <pc:docMk/>
            <pc:sldMk cId="2911895219" sldId="303"/>
            <ac:spMk id="132" creationId="{A0272106-9AF6-ABA0-1EDB-912BD4843CCF}"/>
          </ac:spMkLst>
        </pc:spChg>
        <pc:spChg chg="mod">
          <ac:chgData name="Illia Voropai" userId="53a6020c-57fd-407e-b900-4393467064b2" providerId="ADAL" clId="{A18B1B2B-EAEF-5956-8C8A-58226038C9C3}" dt="2025-09-30T11:56:37.639" v="13706"/>
          <ac:spMkLst>
            <pc:docMk/>
            <pc:sldMk cId="2911895219" sldId="303"/>
            <ac:spMk id="135" creationId="{7A750305-6A24-4AE0-C1F5-5EF41477714D}"/>
          </ac:spMkLst>
        </pc:spChg>
        <pc:spChg chg="mod">
          <ac:chgData name="Illia Voropai" userId="53a6020c-57fd-407e-b900-4393467064b2" providerId="ADAL" clId="{A18B1B2B-EAEF-5956-8C8A-58226038C9C3}" dt="2025-09-30T11:57:26.494" v="13712"/>
          <ac:spMkLst>
            <pc:docMk/>
            <pc:sldMk cId="2911895219" sldId="303"/>
            <ac:spMk id="138" creationId="{5804BF10-133A-275F-0F4A-15031E9D1102}"/>
          </ac:spMkLst>
        </pc:spChg>
        <pc:spChg chg="mod">
          <ac:chgData name="Illia Voropai" userId="53a6020c-57fd-407e-b900-4393467064b2" providerId="ADAL" clId="{A18B1B2B-EAEF-5956-8C8A-58226038C9C3}" dt="2025-09-30T11:57:26.494" v="13712"/>
          <ac:spMkLst>
            <pc:docMk/>
            <pc:sldMk cId="2911895219" sldId="303"/>
            <ac:spMk id="141" creationId="{B31F7762-6A03-5B85-9995-97A4D1ECF994}"/>
          </ac:spMkLst>
        </pc:spChg>
        <pc:spChg chg="mod">
          <ac:chgData name="Illia Voropai" userId="53a6020c-57fd-407e-b900-4393467064b2" providerId="ADAL" clId="{A18B1B2B-EAEF-5956-8C8A-58226038C9C3}" dt="2025-09-30T11:57:26.494" v="13712"/>
          <ac:spMkLst>
            <pc:docMk/>
            <pc:sldMk cId="2911895219" sldId="303"/>
            <ac:spMk id="144" creationId="{D08BFF92-95A6-9193-0CD2-D986671FE44C}"/>
          </ac:spMkLst>
        </pc:spChg>
        <pc:spChg chg="mod">
          <ac:chgData name="Illia Voropai" userId="53a6020c-57fd-407e-b900-4393467064b2" providerId="ADAL" clId="{A18B1B2B-EAEF-5956-8C8A-58226038C9C3}" dt="2025-09-30T11:57:26.494" v="13712"/>
          <ac:spMkLst>
            <pc:docMk/>
            <pc:sldMk cId="2911895219" sldId="303"/>
            <ac:spMk id="147" creationId="{B8B41533-E4DA-53BB-319F-6947E490BC42}"/>
          </ac:spMkLst>
        </pc:spChg>
        <pc:spChg chg="mod">
          <ac:chgData name="Illia Voropai" userId="53a6020c-57fd-407e-b900-4393467064b2" providerId="ADAL" clId="{A18B1B2B-EAEF-5956-8C8A-58226038C9C3}" dt="2025-09-30T11:57:26.494" v="13712"/>
          <ac:spMkLst>
            <pc:docMk/>
            <pc:sldMk cId="2911895219" sldId="303"/>
            <ac:spMk id="150" creationId="{E8DEE4A5-8AA4-CFAA-77F7-32AB2623C3F5}"/>
          </ac:spMkLst>
        </pc:spChg>
        <pc:grpChg chg="add del mod">
          <ac:chgData name="Illia Voropai" userId="53a6020c-57fd-407e-b900-4393467064b2" providerId="ADAL" clId="{A18B1B2B-EAEF-5956-8C8A-58226038C9C3}" dt="2025-09-30T11:54:04.471" v="13688" actId="478"/>
          <ac:grpSpMkLst>
            <pc:docMk/>
            <pc:sldMk cId="2911895219" sldId="303"/>
            <ac:grpSpMk id="27" creationId="{46295994-BE06-70E5-2DB0-C36E2A947DFF}"/>
          </ac:grpSpMkLst>
        </pc:grpChg>
        <pc:grpChg chg="add del mod">
          <ac:chgData name="Illia Voropai" userId="53a6020c-57fd-407e-b900-4393467064b2" providerId="ADAL" clId="{A18B1B2B-EAEF-5956-8C8A-58226038C9C3}" dt="2025-09-30T11:56:17.802" v="13699" actId="478"/>
          <ac:grpSpMkLst>
            <pc:docMk/>
            <pc:sldMk cId="2911895219" sldId="303"/>
            <ac:grpSpMk id="29" creationId="{D01FE627-7EE1-12B2-CDBC-217A012BB92F}"/>
          </ac:grpSpMkLst>
        </pc:grpChg>
        <pc:grpChg chg="add del mod">
          <ac:chgData name="Illia Voropai" userId="53a6020c-57fd-407e-b900-4393467064b2" providerId="ADAL" clId="{A18B1B2B-EAEF-5956-8C8A-58226038C9C3}" dt="2025-09-30T11:56:17.802" v="13699" actId="478"/>
          <ac:grpSpMkLst>
            <pc:docMk/>
            <pc:sldMk cId="2911895219" sldId="303"/>
            <ac:grpSpMk id="35" creationId="{775080A4-A7D6-A754-253B-6928B6C6D0BC}"/>
          </ac:grpSpMkLst>
        </pc:grpChg>
        <pc:grpChg chg="add del mod">
          <ac:chgData name="Illia Voropai" userId="53a6020c-57fd-407e-b900-4393467064b2" providerId="ADAL" clId="{A18B1B2B-EAEF-5956-8C8A-58226038C9C3}" dt="2025-09-30T11:56:17.802" v="13699" actId="478"/>
          <ac:grpSpMkLst>
            <pc:docMk/>
            <pc:sldMk cId="2911895219" sldId="303"/>
            <ac:grpSpMk id="41" creationId="{6F1F2F5D-27F3-7D17-5A6D-4C2AF9646054}"/>
          </ac:grpSpMkLst>
        </pc:grpChg>
        <pc:grpChg chg="add del mod">
          <ac:chgData name="Illia Voropai" userId="53a6020c-57fd-407e-b900-4393467064b2" providerId="ADAL" clId="{A18B1B2B-EAEF-5956-8C8A-58226038C9C3}" dt="2025-09-30T11:56:17.802" v="13699" actId="478"/>
          <ac:grpSpMkLst>
            <pc:docMk/>
            <pc:sldMk cId="2911895219" sldId="303"/>
            <ac:grpSpMk id="47" creationId="{CDF17815-2911-7067-E1FD-B8D1A45592A3}"/>
          </ac:grpSpMkLst>
        </pc:grpChg>
        <pc:grpChg chg="del mod">
          <ac:chgData name="Illia Voropai" userId="53a6020c-57fd-407e-b900-4393467064b2" providerId="ADAL" clId="{A18B1B2B-EAEF-5956-8C8A-58226038C9C3}" dt="2025-09-30T11:57:25.563" v="13711" actId="478"/>
          <ac:grpSpMkLst>
            <pc:docMk/>
            <pc:sldMk cId="2911895219" sldId="303"/>
            <ac:grpSpMk id="54" creationId="{CE151B01-8794-FA60-300C-9F09617B6D3B}"/>
          </ac:grpSpMkLst>
        </pc:grpChg>
        <pc:grpChg chg="del mod">
          <ac:chgData name="Illia Voropai" userId="53a6020c-57fd-407e-b900-4393467064b2" providerId="ADAL" clId="{A18B1B2B-EAEF-5956-8C8A-58226038C9C3}" dt="2025-09-30T11:57:25.563" v="13711" actId="478"/>
          <ac:grpSpMkLst>
            <pc:docMk/>
            <pc:sldMk cId="2911895219" sldId="303"/>
            <ac:grpSpMk id="60" creationId="{F59A8563-4E30-0767-EF29-1E4C86541104}"/>
          </ac:grpSpMkLst>
        </pc:grpChg>
        <pc:grpChg chg="del mod">
          <ac:chgData name="Illia Voropai" userId="53a6020c-57fd-407e-b900-4393467064b2" providerId="ADAL" clId="{A18B1B2B-EAEF-5956-8C8A-58226038C9C3}" dt="2025-09-30T11:57:25.563" v="13711" actId="478"/>
          <ac:grpSpMkLst>
            <pc:docMk/>
            <pc:sldMk cId="2911895219" sldId="303"/>
            <ac:grpSpMk id="66" creationId="{8D068374-CFEB-E989-E02E-6F5EE1DCAFD6}"/>
          </ac:grpSpMkLst>
        </pc:grpChg>
        <pc:grpChg chg="del mod">
          <ac:chgData name="Illia Voropai" userId="53a6020c-57fd-407e-b900-4393467064b2" providerId="ADAL" clId="{A18B1B2B-EAEF-5956-8C8A-58226038C9C3}" dt="2025-09-30T11:57:25.563" v="13711" actId="478"/>
          <ac:grpSpMkLst>
            <pc:docMk/>
            <pc:sldMk cId="2911895219" sldId="303"/>
            <ac:grpSpMk id="72" creationId="{497FF8A7-187E-DF41-3206-9A3D5348E5A2}"/>
          </ac:grpSpMkLst>
        </pc:grpChg>
        <pc:grpChg chg="del mod">
          <ac:chgData name="Illia Voropai" userId="53a6020c-57fd-407e-b900-4393467064b2" providerId="ADAL" clId="{A18B1B2B-EAEF-5956-8C8A-58226038C9C3}" dt="2025-09-30T11:57:25.563" v="13711" actId="478"/>
          <ac:grpSpMkLst>
            <pc:docMk/>
            <pc:sldMk cId="2911895219" sldId="303"/>
            <ac:grpSpMk id="78" creationId="{6470BD68-0C54-9234-954E-DC595FDADA33}"/>
          </ac:grpSpMkLst>
        </pc:grpChg>
        <pc:grpChg chg="add mod">
          <ac:chgData name="Illia Voropai" userId="53a6020c-57fd-407e-b900-4393467064b2" providerId="ADAL" clId="{A18B1B2B-EAEF-5956-8C8A-58226038C9C3}" dt="2025-09-30T11:57:15.181" v="13710" actId="408"/>
          <ac:grpSpMkLst>
            <pc:docMk/>
            <pc:sldMk cId="2911895219" sldId="303"/>
            <ac:grpSpMk id="124" creationId="{7B84B7FF-9947-789F-9A01-6EC5C54F5FFC}"/>
          </ac:grpSpMkLst>
        </pc:grpChg>
        <pc:grpChg chg="add mod">
          <ac:chgData name="Illia Voropai" userId="53a6020c-57fd-407e-b900-4393467064b2" providerId="ADAL" clId="{A18B1B2B-EAEF-5956-8C8A-58226038C9C3}" dt="2025-09-30T11:57:15.181" v="13710" actId="408"/>
          <ac:grpSpMkLst>
            <pc:docMk/>
            <pc:sldMk cId="2911895219" sldId="303"/>
            <ac:grpSpMk id="125" creationId="{6A814F50-565E-013D-10BE-287AECB997A3}"/>
          </ac:grpSpMkLst>
        </pc:grpChg>
        <pc:grpChg chg="add mod">
          <ac:chgData name="Illia Voropai" userId="53a6020c-57fd-407e-b900-4393467064b2" providerId="ADAL" clId="{A18B1B2B-EAEF-5956-8C8A-58226038C9C3}" dt="2025-09-30T11:57:15.181" v="13710" actId="408"/>
          <ac:grpSpMkLst>
            <pc:docMk/>
            <pc:sldMk cId="2911895219" sldId="303"/>
            <ac:grpSpMk id="128" creationId="{C6B3C945-8190-08EB-EA98-C2F5E3CF4490}"/>
          </ac:grpSpMkLst>
        </pc:grpChg>
        <pc:grpChg chg="add mod">
          <ac:chgData name="Illia Voropai" userId="53a6020c-57fd-407e-b900-4393467064b2" providerId="ADAL" clId="{A18B1B2B-EAEF-5956-8C8A-58226038C9C3}" dt="2025-09-30T11:57:15.181" v="13710" actId="408"/>
          <ac:grpSpMkLst>
            <pc:docMk/>
            <pc:sldMk cId="2911895219" sldId="303"/>
            <ac:grpSpMk id="131" creationId="{6CF15D00-43A4-FB85-2749-0AC24FC0F528}"/>
          </ac:grpSpMkLst>
        </pc:grpChg>
        <pc:grpChg chg="add mod">
          <ac:chgData name="Illia Voropai" userId="53a6020c-57fd-407e-b900-4393467064b2" providerId="ADAL" clId="{A18B1B2B-EAEF-5956-8C8A-58226038C9C3}" dt="2025-09-30T11:57:15.181" v="13710" actId="408"/>
          <ac:grpSpMkLst>
            <pc:docMk/>
            <pc:sldMk cId="2911895219" sldId="303"/>
            <ac:grpSpMk id="134" creationId="{4AFE4E98-F204-28B6-DAAD-4597F3231816}"/>
          </ac:grpSpMkLst>
        </pc:grpChg>
        <pc:grpChg chg="add mod">
          <ac:chgData name="Illia Voropai" userId="53a6020c-57fd-407e-b900-4393467064b2" providerId="ADAL" clId="{A18B1B2B-EAEF-5956-8C8A-58226038C9C3}" dt="2025-09-30T11:57:45.795" v="13714" actId="688"/>
          <ac:grpSpMkLst>
            <pc:docMk/>
            <pc:sldMk cId="2911895219" sldId="303"/>
            <ac:grpSpMk id="137" creationId="{BD5B1E1F-4061-B0C9-B5E8-DAAC33159825}"/>
          </ac:grpSpMkLst>
        </pc:grpChg>
        <pc:grpChg chg="add mod">
          <ac:chgData name="Illia Voropai" userId="53a6020c-57fd-407e-b900-4393467064b2" providerId="ADAL" clId="{A18B1B2B-EAEF-5956-8C8A-58226038C9C3}" dt="2025-09-30T11:57:45.795" v="13714" actId="688"/>
          <ac:grpSpMkLst>
            <pc:docMk/>
            <pc:sldMk cId="2911895219" sldId="303"/>
            <ac:grpSpMk id="140" creationId="{46CE7218-3135-4B84-BABB-E9305815591A}"/>
          </ac:grpSpMkLst>
        </pc:grpChg>
        <pc:grpChg chg="add mod">
          <ac:chgData name="Illia Voropai" userId="53a6020c-57fd-407e-b900-4393467064b2" providerId="ADAL" clId="{A18B1B2B-EAEF-5956-8C8A-58226038C9C3}" dt="2025-09-30T11:57:45.795" v="13714" actId="688"/>
          <ac:grpSpMkLst>
            <pc:docMk/>
            <pc:sldMk cId="2911895219" sldId="303"/>
            <ac:grpSpMk id="143" creationId="{7B7B803A-6FE0-4B48-02F5-A912C3883C44}"/>
          </ac:grpSpMkLst>
        </pc:grpChg>
        <pc:grpChg chg="add mod">
          <ac:chgData name="Illia Voropai" userId="53a6020c-57fd-407e-b900-4393467064b2" providerId="ADAL" clId="{A18B1B2B-EAEF-5956-8C8A-58226038C9C3}" dt="2025-09-30T11:57:45.795" v="13714" actId="688"/>
          <ac:grpSpMkLst>
            <pc:docMk/>
            <pc:sldMk cId="2911895219" sldId="303"/>
            <ac:grpSpMk id="146" creationId="{5992296C-B9D4-4AE0-540D-10498203566A}"/>
          </ac:grpSpMkLst>
        </pc:grpChg>
        <pc:grpChg chg="add mod">
          <ac:chgData name="Illia Voropai" userId="53a6020c-57fd-407e-b900-4393467064b2" providerId="ADAL" clId="{A18B1B2B-EAEF-5956-8C8A-58226038C9C3}" dt="2025-09-30T11:57:45.795" v="13714" actId="688"/>
          <ac:grpSpMkLst>
            <pc:docMk/>
            <pc:sldMk cId="2911895219" sldId="303"/>
            <ac:grpSpMk id="149" creationId="{E4F776FE-81F1-A710-447D-58C0DF9F6C91}"/>
          </ac:grpSpMkLst>
        </pc:grpChg>
        <pc:picChg chg="add del mod">
          <ac:chgData name="Illia Voropai" userId="53a6020c-57fd-407e-b900-4393467064b2" providerId="ADAL" clId="{A18B1B2B-EAEF-5956-8C8A-58226038C9C3}" dt="2025-09-30T17:48:55.354" v="14302" actId="478"/>
          <ac:picMkLst>
            <pc:docMk/>
            <pc:sldMk cId="2911895219" sldId="303"/>
            <ac:picMk id="4" creationId="{E55DF9D1-74FB-953C-01BA-289E662B75F0}"/>
          </ac:picMkLst>
        </pc:picChg>
        <pc:picChg chg="add mod">
          <ac:chgData name="Illia Voropai" userId="53a6020c-57fd-407e-b900-4393467064b2" providerId="ADAL" clId="{A18B1B2B-EAEF-5956-8C8A-58226038C9C3}" dt="2025-09-30T22:07:03.449" v="14654" actId="1076"/>
          <ac:picMkLst>
            <pc:docMk/>
            <pc:sldMk cId="2911895219" sldId="303"/>
            <ac:picMk id="96" creationId="{2AF62E83-3AC4-8467-BB3D-9451730539D5}"/>
          </ac:picMkLst>
        </pc:picChg>
        <pc:picChg chg="add mod">
          <ac:chgData name="Illia Voropai" userId="53a6020c-57fd-407e-b900-4393467064b2" providerId="ADAL" clId="{A18B1B2B-EAEF-5956-8C8A-58226038C9C3}" dt="2025-09-30T22:07:03.449" v="14654" actId="1076"/>
          <ac:picMkLst>
            <pc:docMk/>
            <pc:sldMk cId="2911895219" sldId="303"/>
            <ac:picMk id="98" creationId="{83A74485-E35C-4CCA-E99E-7C2503DCCE2B}"/>
          </ac:picMkLst>
        </pc:picChg>
        <pc:picChg chg="add del mod">
          <ac:chgData name="Illia Voropai" userId="53a6020c-57fd-407e-b900-4393467064b2" providerId="ADAL" clId="{A18B1B2B-EAEF-5956-8C8A-58226038C9C3}" dt="2025-09-30T22:06:52.169" v="14653" actId="478"/>
          <ac:picMkLst>
            <pc:docMk/>
            <pc:sldMk cId="2911895219" sldId="303"/>
            <ac:picMk id="102" creationId="{537B4C39-07AA-CF24-7356-BD8B81ED5794}"/>
          </ac:picMkLst>
        </pc:picChg>
        <pc:picChg chg="add del mod">
          <ac:chgData name="Illia Voropai" userId="53a6020c-57fd-407e-b900-4393467064b2" providerId="ADAL" clId="{A18B1B2B-EAEF-5956-8C8A-58226038C9C3}" dt="2025-09-30T22:06:52.169" v="14653" actId="478"/>
          <ac:picMkLst>
            <pc:docMk/>
            <pc:sldMk cId="2911895219" sldId="303"/>
            <ac:picMk id="104" creationId="{2A982162-58B6-1AA4-193A-379C7BED109B}"/>
          </ac:picMkLst>
        </pc:picChg>
        <pc:picChg chg="add del mod">
          <ac:chgData name="Illia Voropai" userId="53a6020c-57fd-407e-b900-4393467064b2" providerId="ADAL" clId="{A18B1B2B-EAEF-5956-8C8A-58226038C9C3}" dt="2025-09-30T22:16:10.928" v="14681" actId="478"/>
          <ac:picMkLst>
            <pc:docMk/>
            <pc:sldMk cId="2911895219" sldId="303"/>
            <ac:picMk id="109" creationId="{A59375EB-88F6-767F-F98D-FDB00AA3CB7D}"/>
          </ac:picMkLst>
        </pc:picChg>
        <pc:picChg chg="add del mod">
          <ac:chgData name="Illia Voropai" userId="53a6020c-57fd-407e-b900-4393467064b2" providerId="ADAL" clId="{A18B1B2B-EAEF-5956-8C8A-58226038C9C3}" dt="2025-09-30T22:07:06.887" v="14655" actId="478"/>
          <ac:picMkLst>
            <pc:docMk/>
            <pc:sldMk cId="2911895219" sldId="303"/>
            <ac:picMk id="111" creationId="{746C75B3-C9BD-7674-E557-22002D1C405D}"/>
          </ac:picMkLst>
        </pc:picChg>
        <pc:picChg chg="add del mod">
          <ac:chgData name="Illia Voropai" userId="53a6020c-57fd-407e-b900-4393467064b2" providerId="ADAL" clId="{A18B1B2B-EAEF-5956-8C8A-58226038C9C3}" dt="2025-09-30T22:07:07.472" v="14656" actId="478"/>
          <ac:picMkLst>
            <pc:docMk/>
            <pc:sldMk cId="2911895219" sldId="303"/>
            <ac:picMk id="113" creationId="{D8C61437-2DAA-1159-2ECE-A0B447A88445}"/>
          </ac:picMkLst>
        </pc:picChg>
        <pc:picChg chg="add mod">
          <ac:chgData name="Illia Voropai" userId="53a6020c-57fd-407e-b900-4393467064b2" providerId="ADAL" clId="{A18B1B2B-EAEF-5956-8C8A-58226038C9C3}" dt="2025-09-30T17:49:00.822" v="14305" actId="14100"/>
          <ac:picMkLst>
            <pc:docMk/>
            <pc:sldMk cId="2911895219" sldId="303"/>
            <ac:picMk id="153" creationId="{020A9DEA-9806-59B7-63A9-58DC73A907E2}"/>
          </ac:picMkLst>
        </pc:picChg>
        <pc:picChg chg="add del mod">
          <ac:chgData name="Illia Voropai" userId="53a6020c-57fd-407e-b900-4393467064b2" providerId="ADAL" clId="{A18B1B2B-EAEF-5956-8C8A-58226038C9C3}" dt="2025-09-30T22:17:46.573" v="14685" actId="478"/>
          <ac:picMkLst>
            <pc:docMk/>
            <pc:sldMk cId="2911895219" sldId="303"/>
            <ac:picMk id="155" creationId="{226FA324-EA89-9E2E-F987-C3FCEF722CBB}"/>
          </ac:picMkLst>
        </pc:picChg>
        <pc:picChg chg="add mod">
          <ac:chgData name="Illia Voropai" userId="53a6020c-57fd-407e-b900-4393467064b2" providerId="ADAL" clId="{A18B1B2B-EAEF-5956-8C8A-58226038C9C3}" dt="2025-09-30T22:18:16.806" v="14697" actId="1076"/>
          <ac:picMkLst>
            <pc:docMk/>
            <pc:sldMk cId="2911895219" sldId="303"/>
            <ac:picMk id="157" creationId="{7D544342-A034-DFBC-5F8F-9FF8746B11BA}"/>
          </ac:picMkLst>
        </pc:picChg>
        <pc:cxnChg chg="add mod">
          <ac:chgData name="Illia Voropai" userId="53a6020c-57fd-407e-b900-4393467064b2" providerId="ADAL" clId="{A18B1B2B-EAEF-5956-8C8A-58226038C9C3}" dt="2025-09-30T11:54:04.471" v="13688" actId="478"/>
          <ac:cxnSpMkLst>
            <pc:docMk/>
            <pc:sldMk cId="2911895219" sldId="303"/>
            <ac:cxnSpMk id="16" creationId="{DAEAD47F-CD8D-E666-299D-6D3BB8DA5A18}"/>
          </ac:cxnSpMkLst>
        </pc:cxnChg>
        <pc:cxnChg chg="add mod">
          <ac:chgData name="Illia Voropai" userId="53a6020c-57fd-407e-b900-4393467064b2" providerId="ADAL" clId="{A18B1B2B-EAEF-5956-8C8A-58226038C9C3}" dt="2025-09-30T11:54:04.471" v="13688" actId="478"/>
          <ac:cxnSpMkLst>
            <pc:docMk/>
            <pc:sldMk cId="2911895219" sldId="303"/>
            <ac:cxnSpMk id="24" creationId="{F8CF8B8B-810E-8ED9-0123-29C82B8B478F}"/>
          </ac:cxnSpMkLst>
        </pc:cxnChg>
        <pc:cxnChg chg="mod">
          <ac:chgData name="Illia Voropai" userId="53a6020c-57fd-407e-b900-4393467064b2" providerId="ADAL" clId="{A18B1B2B-EAEF-5956-8C8A-58226038C9C3}" dt="2025-09-30T11:56:17.802" v="13699" actId="478"/>
          <ac:cxnSpMkLst>
            <pc:docMk/>
            <pc:sldMk cId="2911895219" sldId="303"/>
            <ac:cxnSpMk id="33" creationId="{8044F308-5BBE-3A7D-E786-E823B1C0A0B8}"/>
          </ac:cxnSpMkLst>
        </pc:cxnChg>
        <pc:cxnChg chg="mod">
          <ac:chgData name="Illia Voropai" userId="53a6020c-57fd-407e-b900-4393467064b2" providerId="ADAL" clId="{A18B1B2B-EAEF-5956-8C8A-58226038C9C3}" dt="2025-09-30T11:56:17.802" v="13699" actId="478"/>
          <ac:cxnSpMkLst>
            <pc:docMk/>
            <pc:sldMk cId="2911895219" sldId="303"/>
            <ac:cxnSpMk id="34" creationId="{248D9E92-6AAE-AAD9-44F5-5C9583730C49}"/>
          </ac:cxnSpMkLst>
        </pc:cxnChg>
        <pc:cxnChg chg="mod">
          <ac:chgData name="Illia Voropai" userId="53a6020c-57fd-407e-b900-4393467064b2" providerId="ADAL" clId="{A18B1B2B-EAEF-5956-8C8A-58226038C9C3}" dt="2025-09-30T11:56:17.802" v="13699" actId="478"/>
          <ac:cxnSpMkLst>
            <pc:docMk/>
            <pc:sldMk cId="2911895219" sldId="303"/>
            <ac:cxnSpMk id="39" creationId="{11FE186C-0488-4668-B285-A1CC3FBB8DD7}"/>
          </ac:cxnSpMkLst>
        </pc:cxnChg>
        <pc:cxnChg chg="mod">
          <ac:chgData name="Illia Voropai" userId="53a6020c-57fd-407e-b900-4393467064b2" providerId="ADAL" clId="{A18B1B2B-EAEF-5956-8C8A-58226038C9C3}" dt="2025-09-30T11:56:17.802" v="13699" actId="478"/>
          <ac:cxnSpMkLst>
            <pc:docMk/>
            <pc:sldMk cId="2911895219" sldId="303"/>
            <ac:cxnSpMk id="40" creationId="{34327A1D-AB75-963B-86D2-222B1A1543A5}"/>
          </ac:cxnSpMkLst>
        </pc:cxnChg>
        <pc:cxnChg chg="mod">
          <ac:chgData name="Illia Voropai" userId="53a6020c-57fd-407e-b900-4393467064b2" providerId="ADAL" clId="{A18B1B2B-EAEF-5956-8C8A-58226038C9C3}" dt="2025-09-30T11:56:17.802" v="13699" actId="478"/>
          <ac:cxnSpMkLst>
            <pc:docMk/>
            <pc:sldMk cId="2911895219" sldId="303"/>
            <ac:cxnSpMk id="46" creationId="{1682CFE4-9AC8-F540-7A2D-507FFAC412BE}"/>
          </ac:cxnSpMkLst>
        </pc:cxnChg>
        <pc:cxnChg chg="mod">
          <ac:chgData name="Illia Voropai" userId="53a6020c-57fd-407e-b900-4393467064b2" providerId="ADAL" clId="{A18B1B2B-EAEF-5956-8C8A-58226038C9C3}" dt="2025-09-30T11:56:17.802" v="13699" actId="478"/>
          <ac:cxnSpMkLst>
            <pc:docMk/>
            <pc:sldMk cId="2911895219" sldId="303"/>
            <ac:cxnSpMk id="52" creationId="{16719DDD-7294-8933-ED58-297607C9E0D6}"/>
          </ac:cxnSpMkLst>
        </pc:cxnChg>
        <pc:cxnChg chg="mod">
          <ac:chgData name="Illia Voropai" userId="53a6020c-57fd-407e-b900-4393467064b2" providerId="ADAL" clId="{A18B1B2B-EAEF-5956-8C8A-58226038C9C3}" dt="2025-09-30T11:57:25.563" v="13711" actId="478"/>
          <ac:cxnSpMkLst>
            <pc:docMk/>
            <pc:sldMk cId="2911895219" sldId="303"/>
            <ac:cxnSpMk id="58" creationId="{8679543D-8023-A83D-F4B7-F89EB93C752A}"/>
          </ac:cxnSpMkLst>
        </pc:cxnChg>
        <pc:cxnChg chg="mod">
          <ac:chgData name="Illia Voropai" userId="53a6020c-57fd-407e-b900-4393467064b2" providerId="ADAL" clId="{A18B1B2B-EAEF-5956-8C8A-58226038C9C3}" dt="2025-09-30T11:57:25.563" v="13711" actId="478"/>
          <ac:cxnSpMkLst>
            <pc:docMk/>
            <pc:sldMk cId="2911895219" sldId="303"/>
            <ac:cxnSpMk id="70" creationId="{7BEC6EFA-217C-6F08-9B84-8C89F0D0556B}"/>
          </ac:cxnSpMkLst>
        </pc:cxnChg>
        <pc:cxnChg chg="mod">
          <ac:chgData name="Illia Voropai" userId="53a6020c-57fd-407e-b900-4393467064b2" providerId="ADAL" clId="{A18B1B2B-EAEF-5956-8C8A-58226038C9C3}" dt="2025-09-30T11:57:25.563" v="13711" actId="478"/>
          <ac:cxnSpMkLst>
            <pc:docMk/>
            <pc:sldMk cId="2911895219" sldId="303"/>
            <ac:cxnSpMk id="76" creationId="{1F919A23-E3B2-E1EB-2135-B36998CC1B8D}"/>
          </ac:cxnSpMkLst>
        </pc:cxnChg>
        <pc:cxnChg chg="mod">
          <ac:chgData name="Illia Voropai" userId="53a6020c-57fd-407e-b900-4393467064b2" providerId="ADAL" clId="{A18B1B2B-EAEF-5956-8C8A-58226038C9C3}" dt="2025-09-30T11:57:25.563" v="13711" actId="478"/>
          <ac:cxnSpMkLst>
            <pc:docMk/>
            <pc:sldMk cId="2911895219" sldId="303"/>
            <ac:cxnSpMk id="77" creationId="{25E86674-C21E-8F15-03CB-F526036F0028}"/>
          </ac:cxnSpMkLst>
        </pc:cxnChg>
        <pc:cxnChg chg="mod">
          <ac:chgData name="Illia Voropai" userId="53a6020c-57fd-407e-b900-4393467064b2" providerId="ADAL" clId="{A18B1B2B-EAEF-5956-8C8A-58226038C9C3}" dt="2025-09-30T11:57:25.563" v="13711" actId="478"/>
          <ac:cxnSpMkLst>
            <pc:docMk/>
            <pc:sldMk cId="2911895219" sldId="303"/>
            <ac:cxnSpMk id="82" creationId="{8509F2BE-2A8F-4264-B0FD-E76D8C526181}"/>
          </ac:cxnSpMkLst>
        </pc:cxnChg>
        <pc:cxnChg chg="add mod">
          <ac:chgData name="Illia Voropai" userId="53a6020c-57fd-407e-b900-4393467064b2" providerId="ADAL" clId="{A18B1B2B-EAEF-5956-8C8A-58226038C9C3}" dt="2025-09-30T11:55:42.861" v="13697" actId="1076"/>
          <ac:cxnSpMkLst>
            <pc:docMk/>
            <pc:sldMk cId="2911895219" sldId="303"/>
            <ac:cxnSpMk id="85" creationId="{A21F35B8-F8F5-222B-187F-F138C0C21641}"/>
          </ac:cxnSpMkLst>
        </pc:cxnChg>
        <pc:cxnChg chg="add mod">
          <ac:chgData name="Illia Voropai" userId="53a6020c-57fd-407e-b900-4393467064b2" providerId="ADAL" clId="{A18B1B2B-EAEF-5956-8C8A-58226038C9C3}" dt="2025-09-29T09:04:14.770" v="9175" actId="1076"/>
          <ac:cxnSpMkLst>
            <pc:docMk/>
            <pc:sldMk cId="2911895219" sldId="303"/>
            <ac:cxnSpMk id="89" creationId="{DD44321D-5D56-82D4-311D-730DCDC95059}"/>
          </ac:cxnSpMkLst>
        </pc:cxnChg>
        <pc:cxnChg chg="add del mod">
          <ac:chgData name="Illia Voropai" userId="53a6020c-57fd-407e-b900-4393467064b2" providerId="ADAL" clId="{A18B1B2B-EAEF-5956-8C8A-58226038C9C3}" dt="2025-09-30T22:07:08.415" v="14657" actId="478"/>
          <ac:cxnSpMkLst>
            <pc:docMk/>
            <pc:sldMk cId="2911895219" sldId="303"/>
            <ac:cxnSpMk id="117" creationId="{7EAD35E1-C319-E6DE-6EB2-5A36352E0DB0}"/>
          </ac:cxnSpMkLst>
        </pc:cxnChg>
        <pc:cxnChg chg="add mod">
          <ac:chgData name="Illia Voropai" userId="53a6020c-57fd-407e-b900-4393467064b2" providerId="ADAL" clId="{A18B1B2B-EAEF-5956-8C8A-58226038C9C3}" dt="2025-09-30T11:56:06.393" v="13698" actId="164"/>
          <ac:cxnSpMkLst>
            <pc:docMk/>
            <pc:sldMk cId="2911895219" sldId="303"/>
            <ac:cxnSpMk id="120" creationId="{AC9CC6DF-7793-EA6C-8298-A77D0A6DE882}"/>
          </ac:cxnSpMkLst>
        </pc:cxnChg>
        <pc:cxnChg chg="mod">
          <ac:chgData name="Illia Voropai" userId="53a6020c-57fd-407e-b900-4393467064b2" providerId="ADAL" clId="{A18B1B2B-EAEF-5956-8C8A-58226038C9C3}" dt="2025-09-30T11:57:15.181" v="13710" actId="408"/>
          <ac:cxnSpMkLst>
            <pc:docMk/>
            <pc:sldMk cId="2911895219" sldId="303"/>
            <ac:cxnSpMk id="127" creationId="{AC15DEEA-D164-1EBD-C438-EC1882F3C9EC}"/>
          </ac:cxnSpMkLst>
        </pc:cxnChg>
        <pc:cxnChg chg="mod">
          <ac:chgData name="Illia Voropai" userId="53a6020c-57fd-407e-b900-4393467064b2" providerId="ADAL" clId="{A18B1B2B-EAEF-5956-8C8A-58226038C9C3}" dt="2025-09-30T11:57:15.181" v="13710" actId="408"/>
          <ac:cxnSpMkLst>
            <pc:docMk/>
            <pc:sldMk cId="2911895219" sldId="303"/>
            <ac:cxnSpMk id="130" creationId="{891FA3DC-A04F-5631-C15F-76A8BF9069D0}"/>
          </ac:cxnSpMkLst>
        </pc:cxnChg>
        <pc:cxnChg chg="mod">
          <ac:chgData name="Illia Voropai" userId="53a6020c-57fd-407e-b900-4393467064b2" providerId="ADAL" clId="{A18B1B2B-EAEF-5956-8C8A-58226038C9C3}" dt="2025-09-30T11:56:30.468" v="13704"/>
          <ac:cxnSpMkLst>
            <pc:docMk/>
            <pc:sldMk cId="2911895219" sldId="303"/>
            <ac:cxnSpMk id="133" creationId="{15CF629B-C450-F5D5-698B-E0627C770AE3}"/>
          </ac:cxnSpMkLst>
        </pc:cxnChg>
        <pc:cxnChg chg="mod">
          <ac:chgData name="Illia Voropai" userId="53a6020c-57fd-407e-b900-4393467064b2" providerId="ADAL" clId="{A18B1B2B-EAEF-5956-8C8A-58226038C9C3}" dt="2025-09-30T11:56:37.639" v="13706"/>
          <ac:cxnSpMkLst>
            <pc:docMk/>
            <pc:sldMk cId="2911895219" sldId="303"/>
            <ac:cxnSpMk id="136" creationId="{03FB2C61-729F-DC83-CFFF-1EE8F7952592}"/>
          </ac:cxnSpMkLst>
        </pc:cxnChg>
      </pc:sldChg>
      <pc:sldChg chg="addSp delSp modSp add del mod">
        <pc:chgData name="Illia Voropai" userId="53a6020c-57fd-407e-b900-4393467064b2" providerId="ADAL" clId="{A18B1B2B-EAEF-5956-8C8A-58226038C9C3}" dt="2025-09-29T09:23:21.800" v="9202" actId="2696"/>
        <pc:sldMkLst>
          <pc:docMk/>
          <pc:sldMk cId="1556115130" sldId="304"/>
        </pc:sldMkLst>
      </pc:sldChg>
      <pc:sldChg chg="modSp add del mod">
        <pc:chgData name="Illia Voropai" userId="53a6020c-57fd-407e-b900-4393467064b2" providerId="ADAL" clId="{A18B1B2B-EAEF-5956-8C8A-58226038C9C3}" dt="2025-09-29T09:23:22.743" v="9203" actId="2696"/>
        <pc:sldMkLst>
          <pc:docMk/>
          <pc:sldMk cId="53682183" sldId="305"/>
        </pc:sldMkLst>
      </pc:sldChg>
      <pc:sldChg chg="addSp delSp modSp add del mod">
        <pc:chgData name="Illia Voropai" userId="53a6020c-57fd-407e-b900-4393467064b2" providerId="ADAL" clId="{A18B1B2B-EAEF-5956-8C8A-58226038C9C3}" dt="2025-09-30T12:29:46.090" v="13940" actId="2696"/>
        <pc:sldMkLst>
          <pc:docMk/>
          <pc:sldMk cId="2333756188" sldId="306"/>
        </pc:sldMkLst>
        <pc:picChg chg="add del mod">
          <ac:chgData name="Illia Voropai" userId="53a6020c-57fd-407e-b900-4393467064b2" providerId="ADAL" clId="{A18B1B2B-EAEF-5956-8C8A-58226038C9C3}" dt="2025-09-30T11:53:34.833" v="13682" actId="478"/>
          <ac:picMkLst>
            <pc:docMk/>
            <pc:sldMk cId="2333756188" sldId="306"/>
            <ac:picMk id="11" creationId="{BB214106-B179-E060-35D5-64348A14F176}"/>
          </ac:picMkLst>
        </pc:picChg>
        <pc:picChg chg="add del mod">
          <ac:chgData name="Illia Voropai" userId="53a6020c-57fd-407e-b900-4393467064b2" providerId="ADAL" clId="{A18B1B2B-EAEF-5956-8C8A-58226038C9C3}" dt="2025-09-30T11:53:07.342" v="13676" actId="478"/>
          <ac:picMkLst>
            <pc:docMk/>
            <pc:sldMk cId="2333756188" sldId="306"/>
            <ac:picMk id="12" creationId="{26548CFF-0B06-721A-075F-74DB9D21B9A6}"/>
          </ac:picMkLst>
        </pc:picChg>
        <pc:picChg chg="add mod">
          <ac:chgData name="Illia Voropai" userId="53a6020c-57fd-407e-b900-4393467064b2" providerId="ADAL" clId="{A18B1B2B-EAEF-5956-8C8A-58226038C9C3}" dt="2025-09-30T11:53:32.544" v="13681" actId="1076"/>
          <ac:picMkLst>
            <pc:docMk/>
            <pc:sldMk cId="2333756188" sldId="306"/>
            <ac:picMk id="14" creationId="{253DF69B-005A-85C8-4C56-579CD59778D1}"/>
          </ac:picMkLst>
        </pc:picChg>
        <pc:picChg chg="add mod">
          <ac:chgData name="Illia Voropai" userId="53a6020c-57fd-407e-b900-4393467064b2" providerId="ADAL" clId="{A18B1B2B-EAEF-5956-8C8A-58226038C9C3}" dt="2025-09-30T11:53:54.990" v="13687" actId="1076"/>
          <ac:picMkLst>
            <pc:docMk/>
            <pc:sldMk cId="2333756188" sldId="306"/>
            <ac:picMk id="19" creationId="{B8218F25-1442-0F45-1BB6-6D2D1C3E8927}"/>
          </ac:picMkLst>
        </pc:picChg>
        <pc:picChg chg="add mod">
          <ac:chgData name="Illia Voropai" userId="53a6020c-57fd-407e-b900-4393467064b2" providerId="ADAL" clId="{A18B1B2B-EAEF-5956-8C8A-58226038C9C3}" dt="2025-09-30T12:27:01.103" v="13922"/>
          <ac:picMkLst>
            <pc:docMk/>
            <pc:sldMk cId="2333756188" sldId="306"/>
            <ac:picMk id="20" creationId="{469B0401-26A5-F629-6044-5C4017711A53}"/>
          </ac:picMkLst>
        </pc:picChg>
      </pc:sldChg>
      <pc:sldChg chg="delSp modSp add del mod">
        <pc:chgData name="Illia Voropai" userId="53a6020c-57fd-407e-b900-4393467064b2" providerId="ADAL" clId="{A18B1B2B-EAEF-5956-8C8A-58226038C9C3}" dt="2025-09-30T19:51:00.880" v="14642" actId="2696"/>
        <pc:sldMkLst>
          <pc:docMk/>
          <pc:sldMk cId="804555351" sldId="307"/>
        </pc:sldMkLst>
      </pc:sldChg>
      <pc:sldChg chg="addSp delSp modSp add mod">
        <pc:chgData name="Illia Voropai" userId="53a6020c-57fd-407e-b900-4393467064b2" providerId="ADAL" clId="{A18B1B2B-EAEF-5956-8C8A-58226038C9C3}" dt="2025-10-01T03:34:43.498" v="16610" actId="167"/>
        <pc:sldMkLst>
          <pc:docMk/>
          <pc:sldMk cId="345484149" sldId="308"/>
        </pc:sldMkLst>
        <pc:spChg chg="mod">
          <ac:chgData name="Illia Voropai" userId="53a6020c-57fd-407e-b900-4393467064b2" providerId="ADAL" clId="{A18B1B2B-EAEF-5956-8C8A-58226038C9C3}" dt="2025-09-29T12:38:10.837" v="10722" actId="20577"/>
          <ac:spMkLst>
            <pc:docMk/>
            <pc:sldMk cId="345484149" sldId="308"/>
            <ac:spMk id="2" creationId="{D6431E1D-EFDB-AB4C-8F09-6EE4369B4B92}"/>
          </ac:spMkLst>
        </pc:spChg>
        <pc:spChg chg="mod">
          <ac:chgData name="Illia Voropai" userId="53a6020c-57fd-407e-b900-4393467064b2" providerId="ADAL" clId="{A18B1B2B-EAEF-5956-8C8A-58226038C9C3}" dt="2025-09-29T11:25:48.074" v="9804" actId="166"/>
          <ac:spMkLst>
            <pc:docMk/>
            <pc:sldMk cId="345484149" sldId="308"/>
            <ac:spMk id="7" creationId="{ECB92BCC-BD66-8EE9-53BE-9DF8F5FE8BEB}"/>
          </ac:spMkLst>
        </pc:spChg>
        <pc:spChg chg="mod">
          <ac:chgData name="Illia Voropai" userId="53a6020c-57fd-407e-b900-4393467064b2" providerId="ADAL" clId="{A18B1B2B-EAEF-5956-8C8A-58226038C9C3}" dt="2025-09-29T10:36:53.759" v="9469" actId="20577"/>
          <ac:spMkLst>
            <pc:docMk/>
            <pc:sldMk cId="345484149" sldId="308"/>
            <ac:spMk id="18" creationId="{B016E813-6AEE-7275-BA44-F93EF6141D81}"/>
          </ac:spMkLst>
        </pc:spChg>
        <pc:spChg chg="add mod">
          <ac:chgData name="Illia Voropai" userId="53a6020c-57fd-407e-b900-4393467064b2" providerId="ADAL" clId="{A18B1B2B-EAEF-5956-8C8A-58226038C9C3}" dt="2025-09-29T11:43:42.750" v="9836" actId="20577"/>
          <ac:spMkLst>
            <pc:docMk/>
            <pc:sldMk cId="345484149" sldId="308"/>
            <ac:spMk id="21" creationId="{271FE47B-9A86-0E20-60A1-701FF700D56B}"/>
          </ac:spMkLst>
        </pc:spChg>
        <pc:picChg chg="add mod">
          <ac:chgData name="Illia Voropai" userId="53a6020c-57fd-407e-b900-4393467064b2" providerId="ADAL" clId="{A18B1B2B-EAEF-5956-8C8A-58226038C9C3}" dt="2025-09-29T10:33:56.536" v="9397" actId="1076"/>
          <ac:picMkLst>
            <pc:docMk/>
            <pc:sldMk cId="345484149" sldId="308"/>
            <ac:picMk id="10" creationId="{D02EC7F8-6641-E4AC-FEC7-168EBA516866}"/>
          </ac:picMkLst>
        </pc:picChg>
        <pc:picChg chg="add mod">
          <ac:chgData name="Illia Voropai" userId="53a6020c-57fd-407e-b900-4393467064b2" providerId="ADAL" clId="{A18B1B2B-EAEF-5956-8C8A-58226038C9C3}" dt="2025-09-29T10:36:58.563" v="9470" actId="1076"/>
          <ac:picMkLst>
            <pc:docMk/>
            <pc:sldMk cId="345484149" sldId="308"/>
            <ac:picMk id="17" creationId="{3E6D718A-CA2B-F6D1-8723-3FC5A6C83497}"/>
          </ac:picMkLst>
        </pc:picChg>
        <pc:picChg chg="add mod">
          <ac:chgData name="Illia Voropai" userId="53a6020c-57fd-407e-b900-4393467064b2" providerId="ADAL" clId="{A18B1B2B-EAEF-5956-8C8A-58226038C9C3}" dt="2025-09-29T10:40:40.179" v="9613" actId="1076"/>
          <ac:picMkLst>
            <pc:docMk/>
            <pc:sldMk cId="345484149" sldId="308"/>
            <ac:picMk id="20" creationId="{730AF2F0-D64C-7461-1146-4B466285B267}"/>
          </ac:picMkLst>
        </pc:picChg>
        <pc:picChg chg="add del mod">
          <ac:chgData name="Illia Voropai" userId="53a6020c-57fd-407e-b900-4393467064b2" providerId="ADAL" clId="{A18B1B2B-EAEF-5956-8C8A-58226038C9C3}" dt="2025-10-01T03:34:08.492" v="16599" actId="478"/>
          <ac:picMkLst>
            <pc:docMk/>
            <pc:sldMk cId="345484149" sldId="308"/>
            <ac:picMk id="23" creationId="{43CD791C-B895-B500-B0F0-595F5147297B}"/>
          </ac:picMkLst>
        </pc:picChg>
        <pc:picChg chg="add mod">
          <ac:chgData name="Illia Voropai" userId="53a6020c-57fd-407e-b900-4393467064b2" providerId="ADAL" clId="{A18B1B2B-EAEF-5956-8C8A-58226038C9C3}" dt="2025-10-01T03:34:43.498" v="16610" actId="167"/>
          <ac:picMkLst>
            <pc:docMk/>
            <pc:sldMk cId="345484149" sldId="308"/>
            <ac:picMk id="24" creationId="{29F32508-0EC7-0480-967E-7EFA09B26EC9}"/>
          </ac:picMkLst>
        </pc:picChg>
      </pc:sldChg>
      <pc:sldChg chg="addSp delSp modSp add del mod">
        <pc:chgData name="Illia Voropai" userId="53a6020c-57fd-407e-b900-4393467064b2" providerId="ADAL" clId="{A18B1B2B-EAEF-5956-8C8A-58226038C9C3}" dt="2025-09-30T17:55:51.618" v="14356" actId="1076"/>
        <pc:sldMkLst>
          <pc:docMk/>
          <pc:sldMk cId="2422891620" sldId="309"/>
        </pc:sldMkLst>
        <pc:spChg chg="mod">
          <ac:chgData name="Illia Voropai" userId="53a6020c-57fd-407e-b900-4393467064b2" providerId="ADAL" clId="{A18B1B2B-EAEF-5956-8C8A-58226038C9C3}" dt="2025-09-29T12:38:31.545" v="10723" actId="122"/>
          <ac:spMkLst>
            <pc:docMk/>
            <pc:sldMk cId="2422891620" sldId="309"/>
            <ac:spMk id="2" creationId="{AF4E91D1-3B3A-1BE5-BDE8-AEF298D6F4EC}"/>
          </ac:spMkLst>
        </pc:spChg>
        <pc:spChg chg="mod">
          <ac:chgData name="Illia Voropai" userId="53a6020c-57fd-407e-b900-4393467064b2" providerId="ADAL" clId="{A18B1B2B-EAEF-5956-8C8A-58226038C9C3}" dt="2025-09-29T11:01:58.011" v="9625" actId="14100"/>
          <ac:spMkLst>
            <pc:docMk/>
            <pc:sldMk cId="2422891620" sldId="309"/>
            <ac:spMk id="5" creationId="{8204A59C-601B-0436-34AC-B7FE3DE7AE90}"/>
          </ac:spMkLst>
        </pc:spChg>
        <pc:spChg chg="mod">
          <ac:chgData name="Illia Voropai" userId="53a6020c-57fd-407e-b900-4393467064b2" providerId="ADAL" clId="{A18B1B2B-EAEF-5956-8C8A-58226038C9C3}" dt="2025-09-30T17:23:04.172" v="14182" actId="166"/>
          <ac:spMkLst>
            <pc:docMk/>
            <pc:sldMk cId="2422891620" sldId="309"/>
            <ac:spMk id="6" creationId="{B70A8C9E-7407-B26F-A0EC-0CF4DB909968}"/>
          </ac:spMkLst>
        </pc:spChg>
        <pc:spChg chg="mod">
          <ac:chgData name="Illia Voropai" userId="53a6020c-57fd-407e-b900-4393467064b2" providerId="ADAL" clId="{A18B1B2B-EAEF-5956-8C8A-58226038C9C3}" dt="2025-09-29T12:56:51.160" v="11528" actId="13926"/>
          <ac:spMkLst>
            <pc:docMk/>
            <pc:sldMk cId="2422891620" sldId="309"/>
            <ac:spMk id="18" creationId="{B43C1C68-BFE4-8E0A-FBA5-0C4C63687B24}"/>
          </ac:spMkLst>
        </pc:spChg>
        <pc:spChg chg="mod">
          <ac:chgData name="Illia Voropai" userId="53a6020c-57fd-407e-b900-4393467064b2" providerId="ADAL" clId="{A18B1B2B-EAEF-5956-8C8A-58226038C9C3}" dt="2025-09-29T13:41:13.839" v="13616" actId="20577"/>
          <ac:spMkLst>
            <pc:docMk/>
            <pc:sldMk cId="2422891620" sldId="309"/>
            <ac:spMk id="21" creationId="{56080936-F9F5-357C-244E-3C12B85D61FC}"/>
          </ac:spMkLst>
        </pc:spChg>
        <pc:picChg chg="add mod">
          <ac:chgData name="Illia Voropai" userId="53a6020c-57fd-407e-b900-4393467064b2" providerId="ADAL" clId="{A18B1B2B-EAEF-5956-8C8A-58226038C9C3}" dt="2025-09-30T17:55:51.618" v="14356" actId="1076"/>
          <ac:picMkLst>
            <pc:docMk/>
            <pc:sldMk cId="2422891620" sldId="309"/>
            <ac:picMk id="23" creationId="{50CAF1CF-78A7-85F8-541F-22408367D68F}"/>
          </ac:picMkLst>
        </pc:picChg>
        <pc:picChg chg="add mod">
          <ac:chgData name="Illia Voropai" userId="53a6020c-57fd-407e-b900-4393467064b2" providerId="ADAL" clId="{A18B1B2B-EAEF-5956-8C8A-58226038C9C3}" dt="2025-09-29T13:38:48.759" v="13360" actId="1076"/>
          <ac:picMkLst>
            <pc:docMk/>
            <pc:sldMk cId="2422891620" sldId="309"/>
            <ac:picMk id="27" creationId="{50C8B9D7-41E9-0993-B251-867FB5FBE064}"/>
          </ac:picMkLst>
        </pc:picChg>
      </pc:sldChg>
      <pc:sldChg chg="addSp modSp add del mod ord">
        <pc:chgData name="Illia Voropai" userId="53a6020c-57fd-407e-b900-4393467064b2" providerId="ADAL" clId="{A18B1B2B-EAEF-5956-8C8A-58226038C9C3}" dt="2025-10-01T03:24:21.102" v="16597" actId="2696"/>
        <pc:sldMkLst>
          <pc:docMk/>
          <pc:sldMk cId="548319196" sldId="310"/>
        </pc:sldMkLst>
      </pc:sldChg>
      <pc:sldChg chg="modSp add del mod">
        <pc:chgData name="Illia Voropai" userId="53a6020c-57fd-407e-b900-4393467064b2" providerId="ADAL" clId="{A18B1B2B-EAEF-5956-8C8A-58226038C9C3}" dt="2025-09-29T12:32:06.376" v="10633" actId="2696"/>
        <pc:sldMkLst>
          <pc:docMk/>
          <pc:sldMk cId="2509074119" sldId="311"/>
        </pc:sldMkLst>
      </pc:sldChg>
      <pc:sldChg chg="addSp delSp modSp add del mod">
        <pc:chgData name="Illia Voropai" userId="53a6020c-57fd-407e-b900-4393467064b2" providerId="ADAL" clId="{A18B1B2B-EAEF-5956-8C8A-58226038C9C3}" dt="2025-09-29T12:47:15.719" v="11330" actId="2696"/>
        <pc:sldMkLst>
          <pc:docMk/>
          <pc:sldMk cId="4263493175" sldId="312"/>
        </pc:sldMkLst>
      </pc:sldChg>
      <pc:sldChg chg="delSp modSp add del mod">
        <pc:chgData name="Illia Voropai" userId="53a6020c-57fd-407e-b900-4393467064b2" providerId="ADAL" clId="{A18B1B2B-EAEF-5956-8C8A-58226038C9C3}" dt="2025-09-29T12:47:16.547" v="11331" actId="2696"/>
        <pc:sldMkLst>
          <pc:docMk/>
          <pc:sldMk cId="833024256" sldId="313"/>
        </pc:sldMkLst>
      </pc:sldChg>
      <pc:sldChg chg="add del">
        <pc:chgData name="Illia Voropai" userId="53a6020c-57fd-407e-b900-4393467064b2" providerId="ADAL" clId="{A18B1B2B-EAEF-5956-8C8A-58226038C9C3}" dt="2025-09-29T12:34:44.604" v="10665" actId="2696"/>
        <pc:sldMkLst>
          <pc:docMk/>
          <pc:sldMk cId="2798794120" sldId="314"/>
        </pc:sldMkLst>
      </pc:sldChg>
      <pc:sldChg chg="addSp delSp modSp add mod">
        <pc:chgData name="Illia Voropai" userId="53a6020c-57fd-407e-b900-4393467064b2" providerId="ADAL" clId="{A18B1B2B-EAEF-5956-8C8A-58226038C9C3}" dt="2025-09-30T18:00:51.456" v="14507" actId="21"/>
        <pc:sldMkLst>
          <pc:docMk/>
          <pc:sldMk cId="3097104753" sldId="315"/>
        </pc:sldMkLst>
        <pc:spChg chg="mod">
          <ac:chgData name="Illia Voropai" userId="53a6020c-57fd-407e-b900-4393467064b2" providerId="ADAL" clId="{A18B1B2B-EAEF-5956-8C8A-58226038C9C3}" dt="2025-09-29T12:31:46.536" v="10629"/>
          <ac:spMkLst>
            <pc:docMk/>
            <pc:sldMk cId="3097104753" sldId="315"/>
            <ac:spMk id="2" creationId="{06656CDA-8E6D-3F1F-2143-74B16815F97A}"/>
          </ac:spMkLst>
        </pc:spChg>
        <pc:picChg chg="add del mod">
          <ac:chgData name="Illia Voropai" userId="53a6020c-57fd-407e-b900-4393467064b2" providerId="ADAL" clId="{A18B1B2B-EAEF-5956-8C8A-58226038C9C3}" dt="2025-09-30T18:00:51.456" v="14507" actId="21"/>
          <ac:picMkLst>
            <pc:docMk/>
            <pc:sldMk cId="3097104753" sldId="315"/>
            <ac:picMk id="8" creationId="{FA928CF1-C9E6-2EB1-44F1-23FB285C6E58}"/>
          </ac:picMkLst>
        </pc:picChg>
      </pc:sldChg>
      <pc:sldChg chg="addSp delSp modSp add mod">
        <pc:chgData name="Illia Voropai" userId="53a6020c-57fd-407e-b900-4393467064b2" providerId="ADAL" clId="{A18B1B2B-EAEF-5956-8C8A-58226038C9C3}" dt="2025-09-30T18:00:07.660" v="14504" actId="21"/>
        <pc:sldMkLst>
          <pc:docMk/>
          <pc:sldMk cId="3235709592" sldId="316"/>
        </pc:sldMkLst>
        <pc:spChg chg="mod">
          <ac:chgData name="Illia Voropai" userId="53a6020c-57fd-407e-b900-4393467064b2" providerId="ADAL" clId="{A18B1B2B-EAEF-5956-8C8A-58226038C9C3}" dt="2025-09-29T12:38:35.472" v="10724" actId="122"/>
          <ac:spMkLst>
            <pc:docMk/>
            <pc:sldMk cId="3235709592" sldId="316"/>
            <ac:spMk id="2" creationId="{62969433-E3BE-BA74-1DD9-229187E1FFBE}"/>
          </ac:spMkLst>
        </pc:spChg>
        <pc:spChg chg="mod">
          <ac:chgData name="Illia Voropai" userId="53a6020c-57fd-407e-b900-4393467064b2" providerId="ADAL" clId="{A18B1B2B-EAEF-5956-8C8A-58226038C9C3}" dt="2025-09-29T13:30:38.726" v="13137" actId="14100"/>
          <ac:spMkLst>
            <pc:docMk/>
            <pc:sldMk cId="3235709592" sldId="316"/>
            <ac:spMk id="7" creationId="{54E13EA1-3EB3-EC3D-B9FE-EEA8FDBE0BF1}"/>
          </ac:spMkLst>
        </pc:spChg>
        <pc:spChg chg="del mod">
          <ac:chgData name="Illia Voropai" userId="53a6020c-57fd-407e-b900-4393467064b2" providerId="ADAL" clId="{A18B1B2B-EAEF-5956-8C8A-58226038C9C3}" dt="2025-09-30T17:25:15.354" v="14244" actId="478"/>
          <ac:spMkLst>
            <pc:docMk/>
            <pc:sldMk cId="3235709592" sldId="316"/>
            <ac:spMk id="8" creationId="{B3CD58FC-9A93-5930-21D5-8AAC69310F0D}"/>
          </ac:spMkLst>
        </pc:spChg>
        <pc:spChg chg="add mod">
          <ac:chgData name="Illia Voropai" userId="53a6020c-57fd-407e-b900-4393467064b2" providerId="ADAL" clId="{A18B1B2B-EAEF-5956-8C8A-58226038C9C3}" dt="2025-09-30T17:25:03.716" v="14241" actId="1076"/>
          <ac:spMkLst>
            <pc:docMk/>
            <pc:sldMk cId="3235709592" sldId="316"/>
            <ac:spMk id="16" creationId="{9FB25C8F-78C6-8E8E-331F-FF31E803EC89}"/>
          </ac:spMkLst>
        </pc:spChg>
        <pc:spChg chg="add mod">
          <ac:chgData name="Illia Voropai" userId="53a6020c-57fd-407e-b900-4393467064b2" providerId="ADAL" clId="{A18B1B2B-EAEF-5956-8C8A-58226038C9C3}" dt="2025-09-30T17:25:07.763" v="14242" actId="1076"/>
          <ac:spMkLst>
            <pc:docMk/>
            <pc:sldMk cId="3235709592" sldId="316"/>
            <ac:spMk id="17" creationId="{07477201-D45C-68A2-CD13-FA0E48894201}"/>
          </ac:spMkLst>
        </pc:spChg>
        <pc:spChg chg="mod">
          <ac:chgData name="Illia Voropai" userId="53a6020c-57fd-407e-b900-4393467064b2" providerId="ADAL" clId="{A18B1B2B-EAEF-5956-8C8A-58226038C9C3}" dt="2025-09-29T13:12:50.021" v="12519" actId="166"/>
          <ac:spMkLst>
            <pc:docMk/>
            <pc:sldMk cId="3235709592" sldId="316"/>
            <ac:spMk id="18" creationId="{784ECB5B-C110-53EC-EA24-216143A0FAED}"/>
          </ac:spMkLst>
        </pc:spChg>
        <pc:spChg chg="mod">
          <ac:chgData name="Illia Voropai" userId="53a6020c-57fd-407e-b900-4393467064b2" providerId="ADAL" clId="{A18B1B2B-EAEF-5956-8C8A-58226038C9C3}" dt="2025-09-30T17:25:40.094" v="14246" actId="167"/>
          <ac:spMkLst>
            <pc:docMk/>
            <pc:sldMk cId="3235709592" sldId="316"/>
            <ac:spMk id="21" creationId="{44DC9250-0DA0-E4EF-A244-7A248ECC8738}"/>
          </ac:spMkLst>
        </pc:spChg>
        <pc:spChg chg="add mod">
          <ac:chgData name="Illia Voropai" userId="53a6020c-57fd-407e-b900-4393467064b2" providerId="ADAL" clId="{A18B1B2B-EAEF-5956-8C8A-58226038C9C3}" dt="2025-09-30T17:25:23.637" v="14245" actId="1076"/>
          <ac:spMkLst>
            <pc:docMk/>
            <pc:sldMk cId="3235709592" sldId="316"/>
            <ac:spMk id="25" creationId="{05798776-E34F-03D2-46F6-D3ED124C2A0D}"/>
          </ac:spMkLst>
        </pc:spChg>
        <pc:spChg chg="add mod">
          <ac:chgData name="Illia Voropai" userId="53a6020c-57fd-407e-b900-4393467064b2" providerId="ADAL" clId="{A18B1B2B-EAEF-5956-8C8A-58226038C9C3}" dt="2025-09-30T17:25:23.637" v="14245" actId="1076"/>
          <ac:spMkLst>
            <pc:docMk/>
            <pc:sldMk cId="3235709592" sldId="316"/>
            <ac:spMk id="28" creationId="{4B774D01-4B64-61DD-5B31-D1A1073F7A70}"/>
          </ac:spMkLst>
        </pc:spChg>
        <pc:picChg chg="add mod">
          <ac:chgData name="Illia Voropai" userId="53a6020c-57fd-407e-b900-4393467064b2" providerId="ADAL" clId="{A18B1B2B-EAEF-5956-8C8A-58226038C9C3}" dt="2025-09-29T13:12:39.243" v="12518" actId="1076"/>
          <ac:picMkLst>
            <pc:docMk/>
            <pc:sldMk cId="3235709592" sldId="316"/>
            <ac:picMk id="10" creationId="{0B446C34-0688-D6A5-401C-4243C398A389}"/>
          </ac:picMkLst>
        </pc:picChg>
        <pc:picChg chg="add mod">
          <ac:chgData name="Illia Voropai" userId="53a6020c-57fd-407e-b900-4393467064b2" providerId="ADAL" clId="{A18B1B2B-EAEF-5956-8C8A-58226038C9C3}" dt="2025-09-29T13:12:33.343" v="12515" actId="1076"/>
          <ac:picMkLst>
            <pc:docMk/>
            <pc:sldMk cId="3235709592" sldId="316"/>
            <ac:picMk id="12" creationId="{5027F81C-6FF5-DA7B-26B8-9E0FB212E0B2}"/>
          </ac:picMkLst>
        </pc:picChg>
        <pc:picChg chg="add mod">
          <ac:chgData name="Illia Voropai" userId="53a6020c-57fd-407e-b900-4393467064b2" providerId="ADAL" clId="{A18B1B2B-EAEF-5956-8C8A-58226038C9C3}" dt="2025-09-29T13:12:31.173" v="12514" actId="1076"/>
          <ac:picMkLst>
            <pc:docMk/>
            <pc:sldMk cId="3235709592" sldId="316"/>
            <ac:picMk id="15" creationId="{7F4ED45F-E23C-6E75-F586-ADF1938F6BD4}"/>
          </ac:picMkLst>
        </pc:picChg>
        <pc:picChg chg="add mod">
          <ac:chgData name="Illia Voropai" userId="53a6020c-57fd-407e-b900-4393467064b2" providerId="ADAL" clId="{A18B1B2B-EAEF-5956-8C8A-58226038C9C3}" dt="2025-09-30T17:25:52.043" v="14249" actId="167"/>
          <ac:picMkLst>
            <pc:docMk/>
            <pc:sldMk cId="3235709592" sldId="316"/>
            <ac:picMk id="27" creationId="{E54A9E38-19B4-6DED-109C-2AC19EED2AD8}"/>
          </ac:picMkLst>
        </pc:picChg>
        <pc:picChg chg="add del mod">
          <ac:chgData name="Illia Voropai" userId="53a6020c-57fd-407e-b900-4393467064b2" providerId="ADAL" clId="{A18B1B2B-EAEF-5956-8C8A-58226038C9C3}" dt="2025-09-30T18:00:07.660" v="14504" actId="21"/>
          <ac:picMkLst>
            <pc:docMk/>
            <pc:sldMk cId="3235709592" sldId="316"/>
            <ac:picMk id="31" creationId="{6F758601-5C75-8BD7-F3B0-EEA821614B13}"/>
          </ac:picMkLst>
        </pc:picChg>
        <pc:cxnChg chg="add mod">
          <ac:chgData name="Illia Voropai" userId="53a6020c-57fd-407e-b900-4393467064b2" providerId="ADAL" clId="{A18B1B2B-EAEF-5956-8C8A-58226038C9C3}" dt="2025-09-30T17:25:23.637" v="14245" actId="1076"/>
          <ac:cxnSpMkLst>
            <pc:docMk/>
            <pc:sldMk cId="3235709592" sldId="316"/>
            <ac:cxnSpMk id="20" creationId="{F96D0E19-3AFB-19C1-F911-03092D66B2D5}"/>
          </ac:cxnSpMkLst>
        </pc:cxnChg>
        <pc:cxnChg chg="add mod">
          <ac:chgData name="Illia Voropai" userId="53a6020c-57fd-407e-b900-4393467064b2" providerId="ADAL" clId="{A18B1B2B-EAEF-5956-8C8A-58226038C9C3}" dt="2025-09-30T17:25:23.637" v="14245" actId="1076"/>
          <ac:cxnSpMkLst>
            <pc:docMk/>
            <pc:sldMk cId="3235709592" sldId="316"/>
            <ac:cxnSpMk id="24" creationId="{36644AD5-9F04-16CE-47FD-3254E4B60860}"/>
          </ac:cxnSpMkLst>
        </pc:cxnChg>
      </pc:sldChg>
      <pc:sldChg chg="addSp modSp add mod ord">
        <pc:chgData name="Illia Voropai" userId="53a6020c-57fd-407e-b900-4393467064b2" providerId="ADAL" clId="{A18B1B2B-EAEF-5956-8C8A-58226038C9C3}" dt="2025-09-30T17:24:55.950" v="14240" actId="20578"/>
        <pc:sldMkLst>
          <pc:docMk/>
          <pc:sldMk cId="3741972929" sldId="317"/>
        </pc:sldMkLst>
        <pc:spChg chg="mod">
          <ac:chgData name="Illia Voropai" userId="53a6020c-57fd-407e-b900-4393467064b2" providerId="ADAL" clId="{A18B1B2B-EAEF-5956-8C8A-58226038C9C3}" dt="2025-09-29T12:42:58.651" v="10935" actId="14100"/>
          <ac:spMkLst>
            <pc:docMk/>
            <pc:sldMk cId="3741972929" sldId="317"/>
            <ac:spMk id="2" creationId="{8E0FD8D5-E3FE-63F4-8ECF-82DE63AC694F}"/>
          </ac:spMkLst>
        </pc:spChg>
        <pc:spChg chg="add mod">
          <ac:chgData name="Illia Voropai" userId="53a6020c-57fd-407e-b900-4393467064b2" providerId="ADAL" clId="{A18B1B2B-EAEF-5956-8C8A-58226038C9C3}" dt="2025-09-29T12:43:18.291" v="10939" actId="14100"/>
          <ac:spMkLst>
            <pc:docMk/>
            <pc:sldMk cId="3741972929" sldId="317"/>
            <ac:spMk id="3" creationId="{F28202D9-11AA-9EDA-8A3D-18A5CD761233}"/>
          </ac:spMkLst>
        </pc:spChg>
        <pc:spChg chg="add mod">
          <ac:chgData name="Illia Voropai" userId="53a6020c-57fd-407e-b900-4393467064b2" providerId="ADAL" clId="{A18B1B2B-EAEF-5956-8C8A-58226038C9C3}" dt="2025-09-29T12:43:33.662" v="10942"/>
          <ac:spMkLst>
            <pc:docMk/>
            <pc:sldMk cId="3741972929" sldId="317"/>
            <ac:spMk id="4" creationId="{95D8888D-72A0-3E58-2E9D-C9A3636F017A}"/>
          </ac:spMkLst>
        </pc:spChg>
        <pc:spChg chg="add mod">
          <ac:chgData name="Illia Voropai" userId="53a6020c-57fd-407e-b900-4393467064b2" providerId="ADAL" clId="{A18B1B2B-EAEF-5956-8C8A-58226038C9C3}" dt="2025-09-29T12:44:04.767" v="10952" actId="120"/>
          <ac:spMkLst>
            <pc:docMk/>
            <pc:sldMk cId="3741972929" sldId="317"/>
            <ac:spMk id="5" creationId="{F69DBB98-1C30-9824-70CC-E8AEC9754573}"/>
          </ac:spMkLst>
        </pc:spChg>
        <pc:spChg chg="add mod">
          <ac:chgData name="Illia Voropai" userId="53a6020c-57fd-407e-b900-4393467064b2" providerId="ADAL" clId="{A18B1B2B-EAEF-5956-8C8A-58226038C9C3}" dt="2025-09-29T12:46:50.063" v="11329" actId="13926"/>
          <ac:spMkLst>
            <pc:docMk/>
            <pc:sldMk cId="3741972929" sldId="317"/>
            <ac:spMk id="6" creationId="{511DE4D2-CAEE-7E55-0A7C-CF9ABC604E84}"/>
          </ac:spMkLst>
        </pc:spChg>
        <pc:spChg chg="mod">
          <ac:chgData name="Illia Voropai" userId="53a6020c-57fd-407e-b900-4393467064b2" providerId="ADAL" clId="{A18B1B2B-EAEF-5956-8C8A-58226038C9C3}" dt="2025-09-29T12:42:53.633" v="10933" actId="14100"/>
          <ac:spMkLst>
            <pc:docMk/>
            <pc:sldMk cId="3741972929" sldId="317"/>
            <ac:spMk id="7" creationId="{84D2051E-D768-014A-F07F-E2280E5327A2}"/>
          </ac:spMkLst>
        </pc:spChg>
      </pc:sldChg>
      <pc:sldChg chg="addSp delSp modSp add mod">
        <pc:chgData name="Illia Voropai" userId="53a6020c-57fd-407e-b900-4393467064b2" providerId="ADAL" clId="{A18B1B2B-EAEF-5956-8C8A-58226038C9C3}" dt="2025-09-30T12:29:26.467" v="13939" actId="167"/>
        <pc:sldMkLst>
          <pc:docMk/>
          <pc:sldMk cId="3683189566" sldId="318"/>
        </pc:sldMkLst>
        <pc:picChg chg="add del mod">
          <ac:chgData name="Illia Voropai" userId="53a6020c-57fd-407e-b900-4393467064b2" providerId="ADAL" clId="{A18B1B2B-EAEF-5956-8C8A-58226038C9C3}" dt="2025-09-30T12:29:11.229" v="13936" actId="478"/>
          <ac:picMkLst>
            <pc:docMk/>
            <pc:sldMk cId="3683189566" sldId="318"/>
            <ac:picMk id="3" creationId="{C026E1D2-CBBA-AB1E-565E-01E93F7550E3}"/>
          </ac:picMkLst>
        </pc:picChg>
        <pc:picChg chg="del">
          <ac:chgData name="Illia Voropai" userId="53a6020c-57fd-407e-b900-4393467064b2" providerId="ADAL" clId="{A18B1B2B-EAEF-5956-8C8A-58226038C9C3}" dt="2025-09-30T12:27:14.333" v="13924" actId="478"/>
          <ac:picMkLst>
            <pc:docMk/>
            <pc:sldMk cId="3683189566" sldId="318"/>
            <ac:picMk id="4" creationId="{A6505C30-4B94-25E8-0A24-7134F509A387}"/>
          </ac:picMkLst>
        </pc:picChg>
        <pc:picChg chg="add mod">
          <ac:chgData name="Illia Voropai" userId="53a6020c-57fd-407e-b900-4393467064b2" providerId="ADAL" clId="{A18B1B2B-EAEF-5956-8C8A-58226038C9C3}" dt="2025-09-30T12:29:26.467" v="13939" actId="167"/>
          <ac:picMkLst>
            <pc:docMk/>
            <pc:sldMk cId="3683189566" sldId="318"/>
            <ac:picMk id="5" creationId="{9C53BF42-CE37-E283-AF8C-ADB3426AC451}"/>
          </ac:picMkLst>
        </pc:picChg>
      </pc:sldChg>
      <pc:sldChg chg="addSp delSp modSp add mod">
        <pc:chgData name="Illia Voropai" userId="53a6020c-57fd-407e-b900-4393467064b2" providerId="ADAL" clId="{A18B1B2B-EAEF-5956-8C8A-58226038C9C3}" dt="2025-09-30T22:36:03.597" v="15441" actId="13926"/>
        <pc:sldMkLst>
          <pc:docMk/>
          <pc:sldMk cId="293405869" sldId="319"/>
        </pc:sldMkLst>
        <pc:spChg chg="mod">
          <ac:chgData name="Illia Voropai" userId="53a6020c-57fd-407e-b900-4393467064b2" providerId="ADAL" clId="{A18B1B2B-EAEF-5956-8C8A-58226038C9C3}" dt="2025-09-30T22:33:12.013" v="15221" actId="20577"/>
          <ac:spMkLst>
            <pc:docMk/>
            <pc:sldMk cId="293405869" sldId="319"/>
            <ac:spMk id="2" creationId="{8B6DCE1A-78B1-2492-DC9E-42FDC7FE1429}"/>
          </ac:spMkLst>
        </pc:spChg>
        <pc:spChg chg="mod">
          <ac:chgData name="Illia Voropai" userId="53a6020c-57fd-407e-b900-4393467064b2" providerId="ADAL" clId="{A18B1B2B-EAEF-5956-8C8A-58226038C9C3}" dt="2025-09-30T22:36:03.597" v="15441" actId="13926"/>
          <ac:spMkLst>
            <pc:docMk/>
            <pc:sldMk cId="293405869" sldId="319"/>
            <ac:spMk id="3" creationId="{74F74B74-6FF2-451B-28A0-E87664CDC5AB}"/>
          </ac:spMkLst>
        </pc:spChg>
        <pc:spChg chg="add del">
          <ac:chgData name="Illia Voropai" userId="53a6020c-57fd-407e-b900-4393467064b2" providerId="ADAL" clId="{A18B1B2B-EAEF-5956-8C8A-58226038C9C3}" dt="2025-09-30T18:51:15.773" v="14640" actId="22"/>
          <ac:spMkLst>
            <pc:docMk/>
            <pc:sldMk cId="293405869" sldId="319"/>
            <ac:spMk id="41" creationId="{6E75B9A7-6E57-DDDC-398A-65D6886DDFB8}"/>
          </ac:spMkLst>
        </pc:spChg>
        <pc:picChg chg="del">
          <ac:chgData name="Illia Voropai" userId="53a6020c-57fd-407e-b900-4393467064b2" providerId="ADAL" clId="{A18B1B2B-EAEF-5956-8C8A-58226038C9C3}" dt="2025-09-30T17:26:28.417" v="14251" actId="478"/>
          <ac:picMkLst>
            <pc:docMk/>
            <pc:sldMk cId="293405869" sldId="319"/>
            <ac:picMk id="7" creationId="{1EC1EDFD-D09B-7CC6-4369-744D48AD75D6}"/>
          </ac:picMkLst>
        </pc:picChg>
        <pc:picChg chg="add del mod">
          <ac:chgData name="Illia Voropai" userId="53a6020c-57fd-407e-b900-4393467064b2" providerId="ADAL" clId="{A18B1B2B-EAEF-5956-8C8A-58226038C9C3}" dt="2025-09-30T17:28:34.828" v="14281" actId="21"/>
          <ac:picMkLst>
            <pc:docMk/>
            <pc:sldMk cId="293405869" sldId="319"/>
            <ac:picMk id="8" creationId="{F7A0649D-3A4A-F95B-7F2C-426100B94D18}"/>
          </ac:picMkLst>
        </pc:picChg>
        <pc:picChg chg="del">
          <ac:chgData name="Illia Voropai" userId="53a6020c-57fd-407e-b900-4393467064b2" providerId="ADAL" clId="{A18B1B2B-EAEF-5956-8C8A-58226038C9C3}" dt="2025-09-30T17:26:28.999" v="14252" actId="478"/>
          <ac:picMkLst>
            <pc:docMk/>
            <pc:sldMk cId="293405869" sldId="319"/>
            <ac:picMk id="9" creationId="{15084979-D4C5-1878-C3FD-5FC62CA22A2C}"/>
          </ac:picMkLst>
        </pc:picChg>
        <pc:picChg chg="add del mod">
          <ac:chgData name="Illia Voropai" userId="53a6020c-57fd-407e-b900-4393467064b2" providerId="ADAL" clId="{A18B1B2B-EAEF-5956-8C8A-58226038C9C3}" dt="2025-09-30T18:04:13.305" v="14527" actId="478"/>
          <ac:picMkLst>
            <pc:docMk/>
            <pc:sldMk cId="293405869" sldId="319"/>
            <ac:picMk id="10" creationId="{AB10E901-3658-A8B5-9CF8-3BE90B722C91}"/>
          </ac:picMkLst>
        </pc:picChg>
        <pc:picChg chg="del">
          <ac:chgData name="Illia Voropai" userId="53a6020c-57fd-407e-b900-4393467064b2" providerId="ADAL" clId="{A18B1B2B-EAEF-5956-8C8A-58226038C9C3}" dt="2025-09-30T17:26:29.515" v="14253" actId="478"/>
          <ac:picMkLst>
            <pc:docMk/>
            <pc:sldMk cId="293405869" sldId="319"/>
            <ac:picMk id="11" creationId="{44B553C9-077E-D733-02B3-C3761DCB28BA}"/>
          </ac:picMkLst>
        </pc:picChg>
        <pc:picChg chg="del">
          <ac:chgData name="Illia Voropai" userId="53a6020c-57fd-407e-b900-4393467064b2" providerId="ADAL" clId="{A18B1B2B-EAEF-5956-8C8A-58226038C9C3}" dt="2025-09-30T17:26:30.259" v="14254" actId="478"/>
          <ac:picMkLst>
            <pc:docMk/>
            <pc:sldMk cId="293405869" sldId="319"/>
            <ac:picMk id="13" creationId="{23BBE469-D00A-A78F-04A9-2960BF4ABE2E}"/>
          </ac:picMkLst>
        </pc:picChg>
        <pc:picChg chg="add del mod">
          <ac:chgData name="Illia Voropai" userId="53a6020c-57fd-407e-b900-4393467064b2" providerId="ADAL" clId="{A18B1B2B-EAEF-5956-8C8A-58226038C9C3}" dt="2025-09-30T18:04:14.087" v="14528" actId="478"/>
          <ac:picMkLst>
            <pc:docMk/>
            <pc:sldMk cId="293405869" sldId="319"/>
            <ac:picMk id="14" creationId="{4CF8C1B8-3E93-F936-5424-AE14214BC004}"/>
          </ac:picMkLst>
        </pc:picChg>
        <pc:picChg chg="del mod">
          <ac:chgData name="Illia Voropai" userId="53a6020c-57fd-407e-b900-4393467064b2" providerId="ADAL" clId="{A18B1B2B-EAEF-5956-8C8A-58226038C9C3}" dt="2025-09-30T17:26:31.022" v="14256" actId="478"/>
          <ac:picMkLst>
            <pc:docMk/>
            <pc:sldMk cId="293405869" sldId="319"/>
            <ac:picMk id="15" creationId="{F1D5D9F1-5727-FF13-2FEA-FDF3A654D054}"/>
          </ac:picMkLst>
        </pc:picChg>
        <pc:picChg chg="add del mod">
          <ac:chgData name="Illia Voropai" userId="53a6020c-57fd-407e-b900-4393467064b2" providerId="ADAL" clId="{A18B1B2B-EAEF-5956-8C8A-58226038C9C3}" dt="2025-09-30T18:14:20.035" v="14624" actId="478"/>
          <ac:picMkLst>
            <pc:docMk/>
            <pc:sldMk cId="293405869" sldId="319"/>
            <ac:picMk id="17" creationId="{7B1A1532-48A5-3674-A980-6E77C9F109B1}"/>
          </ac:picMkLst>
        </pc:picChg>
        <pc:picChg chg="add del mod">
          <ac:chgData name="Illia Voropai" userId="53a6020c-57fd-407e-b900-4393467064b2" providerId="ADAL" clId="{A18B1B2B-EAEF-5956-8C8A-58226038C9C3}" dt="2025-09-30T18:14:18.517" v="14622" actId="478"/>
          <ac:picMkLst>
            <pc:docMk/>
            <pc:sldMk cId="293405869" sldId="319"/>
            <ac:picMk id="19" creationId="{E3FA1061-E8DE-5F05-B036-6CE1F03033D8}"/>
          </ac:picMkLst>
        </pc:picChg>
        <pc:picChg chg="add del mod">
          <ac:chgData name="Illia Voropai" userId="53a6020c-57fd-407e-b900-4393467064b2" providerId="ADAL" clId="{A18B1B2B-EAEF-5956-8C8A-58226038C9C3}" dt="2025-09-30T18:14:17.583" v="14621" actId="478"/>
          <ac:picMkLst>
            <pc:docMk/>
            <pc:sldMk cId="293405869" sldId="319"/>
            <ac:picMk id="21" creationId="{D1892A70-5B65-8A9D-686A-7C814BF2267F}"/>
          </ac:picMkLst>
        </pc:picChg>
        <pc:picChg chg="add mod">
          <ac:chgData name="Illia Voropai" userId="53a6020c-57fd-407e-b900-4393467064b2" providerId="ADAL" clId="{A18B1B2B-EAEF-5956-8C8A-58226038C9C3}" dt="2025-09-30T22:35:44.270" v="15439" actId="1076"/>
          <ac:picMkLst>
            <pc:docMk/>
            <pc:sldMk cId="293405869" sldId="319"/>
            <ac:picMk id="37" creationId="{E152AC41-D991-1BE3-B135-6CEF14E0F610}"/>
          </ac:picMkLst>
        </pc:picChg>
        <pc:picChg chg="add del mod">
          <ac:chgData name="Illia Voropai" userId="53a6020c-57fd-407e-b900-4393467064b2" providerId="ADAL" clId="{A18B1B2B-EAEF-5956-8C8A-58226038C9C3}" dt="2025-09-30T20:01:46.513" v="14647" actId="478"/>
          <ac:picMkLst>
            <pc:docMk/>
            <pc:sldMk cId="293405869" sldId="319"/>
            <ac:picMk id="39" creationId="{52742866-A0BA-69C0-4516-60E06C953B50}"/>
          </ac:picMkLst>
        </pc:picChg>
        <pc:cxnChg chg="add del mod">
          <ac:chgData name="Illia Voropai" userId="53a6020c-57fd-407e-b900-4393467064b2" providerId="ADAL" clId="{A18B1B2B-EAEF-5956-8C8A-58226038C9C3}" dt="2025-09-30T18:08:04.993" v="14611" actId="478"/>
          <ac:cxnSpMkLst>
            <pc:docMk/>
            <pc:sldMk cId="293405869" sldId="319"/>
            <ac:cxnSpMk id="23" creationId="{41B96D3D-A15D-0B08-14B5-422D3E33377E}"/>
          </ac:cxnSpMkLst>
        </pc:cxnChg>
        <pc:cxnChg chg="add del mod">
          <ac:chgData name="Illia Voropai" userId="53a6020c-57fd-407e-b900-4393467064b2" providerId="ADAL" clId="{A18B1B2B-EAEF-5956-8C8A-58226038C9C3}" dt="2025-09-30T18:07:58.606" v="14609" actId="478"/>
          <ac:cxnSpMkLst>
            <pc:docMk/>
            <pc:sldMk cId="293405869" sldId="319"/>
            <ac:cxnSpMk id="25" creationId="{743A39A8-398A-B794-4887-DB3F2E0E68FF}"/>
          </ac:cxnSpMkLst>
        </pc:cxnChg>
        <pc:cxnChg chg="add del mod">
          <ac:chgData name="Illia Voropai" userId="53a6020c-57fd-407e-b900-4393467064b2" providerId="ADAL" clId="{A18B1B2B-EAEF-5956-8C8A-58226038C9C3}" dt="2025-09-30T18:08:00.140" v="14610" actId="478"/>
          <ac:cxnSpMkLst>
            <pc:docMk/>
            <pc:sldMk cId="293405869" sldId="319"/>
            <ac:cxnSpMk id="28" creationId="{5CB0DB3F-BF64-897E-5331-351994F59B65}"/>
          </ac:cxnSpMkLst>
        </pc:cxnChg>
        <pc:cxnChg chg="add del mod">
          <ac:chgData name="Illia Voropai" userId="53a6020c-57fd-407e-b900-4393467064b2" providerId="ADAL" clId="{A18B1B2B-EAEF-5956-8C8A-58226038C9C3}" dt="2025-09-30T18:14:19.036" v="14623" actId="478"/>
          <ac:cxnSpMkLst>
            <pc:docMk/>
            <pc:sldMk cId="293405869" sldId="319"/>
            <ac:cxnSpMk id="30" creationId="{FE408885-3361-692B-6397-28B9BD708D6B}"/>
          </ac:cxnSpMkLst>
        </pc:cxnChg>
        <pc:cxnChg chg="add del mod">
          <ac:chgData name="Illia Voropai" userId="53a6020c-57fd-407e-b900-4393467064b2" providerId="ADAL" clId="{A18B1B2B-EAEF-5956-8C8A-58226038C9C3}" dt="2025-09-30T18:14:20.809" v="14625" actId="478"/>
          <ac:cxnSpMkLst>
            <pc:docMk/>
            <pc:sldMk cId="293405869" sldId="319"/>
            <ac:cxnSpMk id="32" creationId="{09A51FA9-B350-908C-0CB1-1C93C3924BAC}"/>
          </ac:cxnSpMkLst>
        </pc:cxnChg>
      </pc:sldChg>
      <pc:sldChg chg="addSp delSp modSp add mod">
        <pc:chgData name="Illia Voropai" userId="53a6020c-57fd-407e-b900-4393467064b2" providerId="ADAL" clId="{A18B1B2B-EAEF-5956-8C8A-58226038C9C3}" dt="2025-10-01T03:21:24.620" v="16588" actId="20577"/>
        <pc:sldMkLst>
          <pc:docMk/>
          <pc:sldMk cId="1217718463" sldId="320"/>
        </pc:sldMkLst>
        <pc:spChg chg="mod">
          <ac:chgData name="Illia Voropai" userId="53a6020c-57fd-407e-b900-4393467064b2" providerId="ADAL" clId="{A18B1B2B-EAEF-5956-8C8A-58226038C9C3}" dt="2025-09-30T22:44:30.920" v="15723" actId="20577"/>
          <ac:spMkLst>
            <pc:docMk/>
            <pc:sldMk cId="1217718463" sldId="320"/>
            <ac:spMk id="2" creationId="{1B2DD747-6679-EDFC-54C9-38503C864879}"/>
          </ac:spMkLst>
        </pc:spChg>
        <pc:spChg chg="mod">
          <ac:chgData name="Illia Voropai" userId="53a6020c-57fd-407e-b900-4393467064b2" providerId="ADAL" clId="{A18B1B2B-EAEF-5956-8C8A-58226038C9C3}" dt="2025-09-30T22:44:26.888" v="15716" actId="27636"/>
          <ac:spMkLst>
            <pc:docMk/>
            <pc:sldMk cId="1217718463" sldId="320"/>
            <ac:spMk id="4" creationId="{14538381-9BF9-AFB5-A21C-C3383485F9E2}"/>
          </ac:spMkLst>
        </pc:spChg>
        <pc:spChg chg="mod">
          <ac:chgData name="Illia Voropai" userId="53a6020c-57fd-407e-b900-4393467064b2" providerId="ADAL" clId="{A18B1B2B-EAEF-5956-8C8A-58226038C9C3}" dt="2025-10-01T03:17:21.639" v="16505" actId="20577"/>
          <ac:spMkLst>
            <pc:docMk/>
            <pc:sldMk cId="1217718463" sldId="320"/>
            <ac:spMk id="5" creationId="{B99B26D4-1DAF-4666-393B-5E831E877649}"/>
          </ac:spMkLst>
        </pc:spChg>
        <pc:spChg chg="mod">
          <ac:chgData name="Illia Voropai" userId="53a6020c-57fd-407e-b900-4393467064b2" providerId="ADAL" clId="{A18B1B2B-EAEF-5956-8C8A-58226038C9C3}" dt="2025-10-01T03:17:18.640" v="16502" actId="20577"/>
          <ac:spMkLst>
            <pc:docMk/>
            <pc:sldMk cId="1217718463" sldId="320"/>
            <ac:spMk id="6" creationId="{E97CDEE7-12D6-8F2B-D523-1C95411A2F5D}"/>
          </ac:spMkLst>
        </pc:spChg>
        <pc:spChg chg="add del mod">
          <ac:chgData name="Illia Voropai" userId="53a6020c-57fd-407e-b900-4393467064b2" providerId="ADAL" clId="{A18B1B2B-EAEF-5956-8C8A-58226038C9C3}" dt="2025-09-30T22:42:54.193" v="15645"/>
          <ac:spMkLst>
            <pc:docMk/>
            <pc:sldMk cId="1217718463" sldId="320"/>
            <ac:spMk id="12" creationId="{2047839D-6701-73BF-5966-86AA4ED73F67}"/>
          </ac:spMkLst>
        </pc:spChg>
        <pc:spChg chg="add del">
          <ac:chgData name="Illia Voropai" userId="53a6020c-57fd-407e-b900-4393467064b2" providerId="ADAL" clId="{A18B1B2B-EAEF-5956-8C8A-58226038C9C3}" dt="2025-09-30T23:11:58.813" v="15765" actId="22"/>
          <ac:spMkLst>
            <pc:docMk/>
            <pc:sldMk cId="1217718463" sldId="320"/>
            <ac:spMk id="16" creationId="{951B9AC7-D3EB-82EC-5D0C-BF806448CB64}"/>
          </ac:spMkLst>
        </pc:spChg>
        <pc:graphicFrameChg chg="add del mod modGraphic">
          <ac:chgData name="Illia Voropai" userId="53a6020c-57fd-407e-b900-4393467064b2" providerId="ADAL" clId="{A18B1B2B-EAEF-5956-8C8A-58226038C9C3}" dt="2025-09-30T22:38:16.091" v="15518" actId="478"/>
          <ac:graphicFrameMkLst>
            <pc:docMk/>
            <pc:sldMk cId="1217718463" sldId="320"/>
            <ac:graphicFrameMk id="10" creationId="{7BB5E15F-5906-D27C-B8D8-09103768B5D9}"/>
          </ac:graphicFrameMkLst>
        </pc:graphicFrameChg>
        <pc:graphicFrameChg chg="add mod modGraphic">
          <ac:chgData name="Illia Voropai" userId="53a6020c-57fd-407e-b900-4393467064b2" providerId="ADAL" clId="{A18B1B2B-EAEF-5956-8C8A-58226038C9C3}" dt="2025-10-01T01:47:53.411" v="15936" actId="20577"/>
          <ac:graphicFrameMkLst>
            <pc:docMk/>
            <pc:sldMk cId="1217718463" sldId="320"/>
            <ac:graphicFrameMk id="11" creationId="{280461B4-BA02-AEF4-045E-8EC787BD1EEB}"/>
          </ac:graphicFrameMkLst>
        </pc:graphicFrameChg>
        <pc:graphicFrameChg chg="add mod modGraphic">
          <ac:chgData name="Illia Voropai" userId="53a6020c-57fd-407e-b900-4393467064b2" providerId="ADAL" clId="{A18B1B2B-EAEF-5956-8C8A-58226038C9C3}" dt="2025-09-30T23:11:13.758" v="15752" actId="2165"/>
          <ac:graphicFrameMkLst>
            <pc:docMk/>
            <pc:sldMk cId="1217718463" sldId="320"/>
            <ac:graphicFrameMk id="13" creationId="{284B66FB-8C5A-90A5-833D-399F98245CAE}"/>
          </ac:graphicFrameMkLst>
        </pc:graphicFrameChg>
        <pc:graphicFrameChg chg="add">
          <ac:chgData name="Illia Voropai" userId="53a6020c-57fd-407e-b900-4393467064b2" providerId="ADAL" clId="{A18B1B2B-EAEF-5956-8C8A-58226038C9C3}" dt="2025-09-30T23:11:51.216" v="15763"/>
          <ac:graphicFrameMkLst>
            <pc:docMk/>
            <pc:sldMk cId="1217718463" sldId="320"/>
            <ac:graphicFrameMk id="14" creationId="{0F3E6FD7-24C9-965C-6148-BFAC92738042}"/>
          </ac:graphicFrameMkLst>
        </pc:graphicFrameChg>
        <pc:graphicFrameChg chg="add mod modGraphic">
          <ac:chgData name="Illia Voropai" userId="53a6020c-57fd-407e-b900-4393467064b2" providerId="ADAL" clId="{A18B1B2B-EAEF-5956-8C8A-58226038C9C3}" dt="2025-10-01T03:19:35.056" v="16539" actId="20577"/>
          <ac:graphicFrameMkLst>
            <pc:docMk/>
            <pc:sldMk cId="1217718463" sldId="320"/>
            <ac:graphicFrameMk id="17" creationId="{E8F41E93-67E0-5354-B63E-F5BEBBDC5D38}"/>
          </ac:graphicFrameMkLst>
        </pc:graphicFrameChg>
        <pc:graphicFrameChg chg="add mod modGraphic">
          <ac:chgData name="Illia Voropai" userId="53a6020c-57fd-407e-b900-4393467064b2" providerId="ADAL" clId="{A18B1B2B-EAEF-5956-8C8A-58226038C9C3}" dt="2025-10-01T03:21:24.620" v="16588" actId="20577"/>
          <ac:graphicFrameMkLst>
            <pc:docMk/>
            <pc:sldMk cId="1217718463" sldId="320"/>
            <ac:graphicFrameMk id="18" creationId="{9F891CC9-2F93-9137-4A60-E4ED821415BC}"/>
          </ac:graphicFrameMkLst>
        </pc:graphicFrameChg>
      </pc:sldChg>
      <pc:sldChg chg="add del">
        <pc:chgData name="Illia Voropai" userId="53a6020c-57fd-407e-b900-4393467064b2" providerId="ADAL" clId="{A18B1B2B-EAEF-5956-8C8A-58226038C9C3}" dt="2025-09-30T22:32:40.314" v="15184" actId="2696"/>
        <pc:sldMkLst>
          <pc:docMk/>
          <pc:sldMk cId="2622899892" sldId="320"/>
        </pc:sldMkLst>
      </pc:sldChg>
      <pc:sldChg chg="addSp delSp modSp add mod">
        <pc:chgData name="Illia Voropai" userId="53a6020c-57fd-407e-b900-4393467064b2" providerId="ADAL" clId="{A18B1B2B-EAEF-5956-8C8A-58226038C9C3}" dt="2025-10-01T02:06:05.698" v="16477" actId="1076"/>
        <pc:sldMkLst>
          <pc:docMk/>
          <pc:sldMk cId="3487160700" sldId="321"/>
        </pc:sldMkLst>
        <pc:spChg chg="del mod">
          <ac:chgData name="Illia Voropai" userId="53a6020c-57fd-407e-b900-4393467064b2" providerId="ADAL" clId="{A18B1B2B-EAEF-5956-8C8A-58226038C9C3}" dt="2025-10-01T02:00:32.816" v="16045"/>
          <ac:spMkLst>
            <pc:docMk/>
            <pc:sldMk cId="3487160700" sldId="321"/>
            <ac:spMk id="3" creationId="{EB287A5F-A629-0A03-5FDE-C16988E18B1A}"/>
          </ac:spMkLst>
        </pc:spChg>
        <pc:spChg chg="del mod">
          <ac:chgData name="Illia Voropai" userId="53a6020c-57fd-407e-b900-4393467064b2" providerId="ADAL" clId="{A18B1B2B-EAEF-5956-8C8A-58226038C9C3}" dt="2025-10-01T01:56:18.934" v="15989"/>
          <ac:spMkLst>
            <pc:docMk/>
            <pc:sldMk cId="3487160700" sldId="321"/>
            <ac:spMk id="4" creationId="{14E87C38-3B7D-93DB-0839-8B748461CE86}"/>
          </ac:spMkLst>
        </pc:spChg>
        <pc:spChg chg="mod">
          <ac:chgData name="Illia Voropai" userId="53a6020c-57fd-407e-b900-4393467064b2" providerId="ADAL" clId="{A18B1B2B-EAEF-5956-8C8A-58226038C9C3}" dt="2025-10-01T01:57:09.832" v="15997" actId="20577"/>
          <ac:spMkLst>
            <pc:docMk/>
            <pc:sldMk cId="3487160700" sldId="321"/>
            <ac:spMk id="9" creationId="{F676BEB7-DC26-9BC0-A5BC-2F28B5413152}"/>
          </ac:spMkLst>
        </pc:spChg>
        <pc:spChg chg="add del mod">
          <ac:chgData name="Illia Voropai" userId="53a6020c-57fd-407e-b900-4393467064b2" providerId="ADAL" clId="{A18B1B2B-EAEF-5956-8C8A-58226038C9C3}" dt="2025-10-01T01:56:45.924" v="15994" actId="478"/>
          <ac:spMkLst>
            <pc:docMk/>
            <pc:sldMk cId="3487160700" sldId="321"/>
            <ac:spMk id="10" creationId="{2C45E441-5D8B-D17C-F605-8CBD424A5DB0}"/>
          </ac:spMkLst>
        </pc:spChg>
        <pc:spChg chg="add mod">
          <ac:chgData name="Illia Voropai" userId="53a6020c-57fd-407e-b900-4393467064b2" providerId="ADAL" clId="{A18B1B2B-EAEF-5956-8C8A-58226038C9C3}" dt="2025-10-01T01:57:42.192" v="16032" actId="20577"/>
          <ac:spMkLst>
            <pc:docMk/>
            <pc:sldMk cId="3487160700" sldId="321"/>
            <ac:spMk id="12" creationId="{D098D58C-F7D0-B47E-F355-2FD5AFB19B3C}"/>
          </ac:spMkLst>
        </pc:spChg>
        <pc:spChg chg="del mod">
          <ac:chgData name="Illia Voropai" userId="53a6020c-57fd-407e-b900-4393467064b2" providerId="ADAL" clId="{A18B1B2B-EAEF-5956-8C8A-58226038C9C3}" dt="2025-10-01T01:54:52.489" v="15950" actId="478"/>
          <ac:spMkLst>
            <pc:docMk/>
            <pc:sldMk cId="3487160700" sldId="321"/>
            <ac:spMk id="16" creationId="{0F2CCFB4-2CC2-BF12-526F-5DACCEA2CEA9}"/>
          </ac:spMkLst>
        </pc:spChg>
        <pc:spChg chg="add mod">
          <ac:chgData name="Illia Voropai" userId="53a6020c-57fd-407e-b900-4393467064b2" providerId="ADAL" clId="{A18B1B2B-EAEF-5956-8C8A-58226038C9C3}" dt="2025-10-01T02:05:50.847" v="16473" actId="14100"/>
          <ac:spMkLst>
            <pc:docMk/>
            <pc:sldMk cId="3487160700" sldId="321"/>
            <ac:spMk id="17" creationId="{E1586F02-2054-36A0-7153-0C65179D54C2}"/>
          </ac:spMkLst>
        </pc:spChg>
        <pc:picChg chg="add mod">
          <ac:chgData name="Illia Voropai" userId="53a6020c-57fd-407e-b900-4393467064b2" providerId="ADAL" clId="{A18B1B2B-EAEF-5956-8C8A-58226038C9C3}" dt="2025-10-01T01:57:36.507" v="16029" actId="1076"/>
          <ac:picMkLst>
            <pc:docMk/>
            <pc:sldMk cId="3487160700" sldId="321"/>
            <ac:picMk id="6" creationId="{2D13BDF2-B961-FE16-4C9D-10E7BAF885F7}"/>
          </ac:picMkLst>
        </pc:picChg>
        <pc:picChg chg="del">
          <ac:chgData name="Illia Voropai" userId="53a6020c-57fd-407e-b900-4393467064b2" providerId="ADAL" clId="{A18B1B2B-EAEF-5956-8C8A-58226038C9C3}" dt="2025-10-01T01:57:45.158" v="16033" actId="478"/>
          <ac:picMkLst>
            <pc:docMk/>
            <pc:sldMk cId="3487160700" sldId="321"/>
            <ac:picMk id="11" creationId="{A1B67DCC-2499-2BA4-6ED8-0D45623F6183}"/>
          </ac:picMkLst>
        </pc:picChg>
        <pc:picChg chg="add mod">
          <ac:chgData name="Illia Voropai" userId="53a6020c-57fd-407e-b900-4393467064b2" providerId="ADAL" clId="{A18B1B2B-EAEF-5956-8C8A-58226038C9C3}" dt="2025-10-01T02:06:05.698" v="16477" actId="1076"/>
          <ac:picMkLst>
            <pc:docMk/>
            <pc:sldMk cId="3487160700" sldId="321"/>
            <ac:picMk id="14" creationId="{9D080324-600B-43C6-F9B6-3E4FE340F790}"/>
          </ac:picMkLst>
        </pc:picChg>
        <pc:picChg chg="del">
          <ac:chgData name="Illia Voropai" userId="53a6020c-57fd-407e-b900-4393467064b2" providerId="ADAL" clId="{A18B1B2B-EAEF-5956-8C8A-58226038C9C3}" dt="2025-10-01T01:54:51.060" v="15948" actId="478"/>
          <ac:picMkLst>
            <pc:docMk/>
            <pc:sldMk cId="3487160700" sldId="321"/>
            <ac:picMk id="15" creationId="{48B07726-CA62-9E4A-7943-F3141968F639}"/>
          </ac:picMkLst>
        </pc:picChg>
        <pc:picChg chg="del">
          <ac:chgData name="Illia Voropai" userId="53a6020c-57fd-407e-b900-4393467064b2" providerId="ADAL" clId="{A18B1B2B-EAEF-5956-8C8A-58226038C9C3}" dt="2025-10-01T01:57:46.405" v="16034" actId="478"/>
          <ac:picMkLst>
            <pc:docMk/>
            <pc:sldMk cId="3487160700" sldId="321"/>
            <ac:picMk id="18" creationId="{B3CB6322-A447-EC3E-872F-8610471F3B44}"/>
          </ac:picMkLst>
        </pc:picChg>
        <pc:picChg chg="del">
          <ac:chgData name="Illia Voropai" userId="53a6020c-57fd-407e-b900-4393467064b2" providerId="ADAL" clId="{A18B1B2B-EAEF-5956-8C8A-58226038C9C3}" dt="2025-10-01T01:54:56.966" v="15952" actId="478"/>
          <ac:picMkLst>
            <pc:docMk/>
            <pc:sldMk cId="3487160700" sldId="321"/>
            <ac:picMk id="22" creationId="{3065C48C-7629-77D4-5960-2DC90D51A18C}"/>
          </ac:picMkLst>
        </pc:picChg>
        <pc:picChg chg="del">
          <ac:chgData name="Illia Voropai" userId="53a6020c-57fd-407e-b900-4393467064b2" providerId="ADAL" clId="{A18B1B2B-EAEF-5956-8C8A-58226038C9C3}" dt="2025-10-01T01:54:57.969" v="15953" actId="478"/>
          <ac:picMkLst>
            <pc:docMk/>
            <pc:sldMk cId="3487160700" sldId="321"/>
            <ac:picMk id="24" creationId="{F3151C27-A1F6-C74D-ADFC-61A0E950CC8F}"/>
          </ac:picMkLst>
        </pc:picChg>
        <pc:picChg chg="del">
          <ac:chgData name="Illia Voropai" userId="53a6020c-57fd-407e-b900-4393467064b2" providerId="ADAL" clId="{A18B1B2B-EAEF-5956-8C8A-58226038C9C3}" dt="2025-10-01T01:54:50.314" v="15947" actId="478"/>
          <ac:picMkLst>
            <pc:docMk/>
            <pc:sldMk cId="3487160700" sldId="321"/>
            <ac:picMk id="26" creationId="{BA7AD289-EC86-B7F3-8FAC-133710B37ED9}"/>
          </ac:picMkLst>
        </pc:picChg>
      </pc:sldChg>
      <pc:sldChg chg="add del">
        <pc:chgData name="Illia Voropai" userId="53a6020c-57fd-407e-b900-4393467064b2" providerId="ADAL" clId="{A18B1B2B-EAEF-5956-8C8A-58226038C9C3}" dt="2025-10-01T02:00:20.526" v="16044"/>
        <pc:sldMkLst>
          <pc:docMk/>
          <pc:sldMk cId="297970669" sldId="3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B93E9-1225-3240-BFB8-F6BE441294EC}" type="datetimeFigureOut">
              <a:rPr lang="en-US" smtClean="0"/>
              <a:t>9/25/25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678A8-2D4C-FF4C-9576-B67D7AF31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1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678A8-2D4C-FF4C-9576-B67D7AF31B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91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57329-159A-0005-000B-A17E5A217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E36B5A-F800-BE8B-1DB2-1EC3C91D7B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29E659-00BF-B59C-4734-7EB78EDA9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not sure whether to have the slides for the indexing first or for </a:t>
            </a:r>
            <a:r>
              <a:rPr lang="en-US" dirty="0" err="1"/>
              <a:t>hamiltonians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040D0-F395-6E77-D886-779DDBDFAE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678A8-2D4C-FF4C-9576-B67D7AF31B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67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E04FA-B673-4248-15E3-B022EA485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FEEAEA-BD67-1E9E-5402-2EA4E71E7C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6F1B13-091C-E06B-F28D-3F166D244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not sure whether to have the slides for the indexing first or for </a:t>
            </a:r>
            <a:r>
              <a:rPr lang="en-US" dirty="0" err="1"/>
              <a:t>hamiltonians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60B1E-7C35-DFA5-FBD6-9E10BAD039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678A8-2D4C-FF4C-9576-B67D7AF31B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13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CEC8A-04C5-B3CD-C999-04C4C5477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7E8149-D098-3483-0A93-6AE1A13AA6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A207BB-03C1-37C9-8712-CB638CDB3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not sure whether to have the slides for the indexing first or for </a:t>
            </a:r>
            <a:r>
              <a:rPr lang="en-US" dirty="0" err="1"/>
              <a:t>hamiltonians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90B96-F007-1656-7E6A-C84244C93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678A8-2D4C-FF4C-9576-B67D7AF31B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25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0DCE3-F112-1B67-7310-31EEB7CA2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005B00-B293-9DC1-DCB0-C756D2C434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455FC3-9344-6E30-84E1-850DDA8F71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not sure whether to have the slides for the indexing first or for </a:t>
            </a:r>
            <a:r>
              <a:rPr lang="en-US" dirty="0" err="1"/>
              <a:t>hamiltonians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51C6F-EDA5-D302-5FDE-8F3CB0FB8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678A8-2D4C-FF4C-9576-B67D7AF31B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07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84469-E31F-F0DA-21B5-4E3A8F571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EF0533-8B14-0872-10FE-8A48B0E1A2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7C7E19-57B5-0F72-F70E-91A65A09B4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not sure whether to have the slides for the indexing first or for </a:t>
            </a:r>
            <a:r>
              <a:rPr lang="en-US" dirty="0" err="1"/>
              <a:t>hamiltonians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7DB8E-57ED-9487-182E-EA3D229244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678A8-2D4C-FF4C-9576-B67D7AF31B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54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ABC2E-4260-5D84-D1C1-81AB9B956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EDE0AD-9A45-6CC5-7282-5BA5383820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799322-BCAB-79A1-6F32-D3A31873A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dirty="0" err="1"/>
              <a:t>Angleed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78A5A-6CE1-A996-1F72-391D1E64DB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678A8-2D4C-FF4C-9576-B67D7AF31B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14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A2BCC-B9ED-2113-44F1-DD717486D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AD73C1-7B3C-607D-AEDF-650C2286D3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B92E37-F1C1-B811-6222-A8AE41B1A4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dirty="0" err="1"/>
              <a:t>Angleed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FA510-5972-0BDB-5C73-5AA40F53C6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678A8-2D4C-FF4C-9576-B67D7AF31B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14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B461D-48F2-5D99-0090-E9DAD58DD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B0866D-F7EE-EE27-EB4A-1648C75FB9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932E78-A57A-1CEF-AB6C-B3C1D0C4D9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dirty="0" err="1"/>
              <a:t>Angleed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FC427-C391-931F-CE64-F44F62DB7C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678A8-2D4C-FF4C-9576-B67D7AF31B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71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dirty="0" err="1"/>
              <a:t>Angleed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678A8-2D4C-FF4C-9576-B67D7AF31B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74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7B99F-D0F0-D759-16B6-73F9B18D8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C200AB-E014-85E3-2DB0-77589091EE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584637-7630-A552-51BB-EBFCF55C6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not sure whether to have the slides for the indexing first or for </a:t>
            </a:r>
            <a:r>
              <a:rPr lang="en-US" dirty="0" err="1"/>
              <a:t>hamiltonians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AB5E3-7585-5D9E-04A5-0E643C364E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678A8-2D4C-FF4C-9576-B67D7AF31B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85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2123D-61E6-FD98-B4FF-C19D0C0AB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A89097-8C98-F922-CA94-5D9163F5CB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FCFE36-2892-7284-0AEC-AC0B828322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not sure whether to have the slides for the indexing first or for </a:t>
            </a:r>
            <a:r>
              <a:rPr lang="en-US" dirty="0" err="1"/>
              <a:t>hamiltonians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D9182-6C28-CFD3-C1EC-C5624E4227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678A8-2D4C-FF4C-9576-B67D7AF31B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62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not sure whether to have the slides for the indexing first or for </a:t>
            </a:r>
            <a:r>
              <a:rPr lang="en-US" dirty="0" err="1"/>
              <a:t>hamiltonians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678A8-2D4C-FF4C-9576-B67D7AF31B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49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396E3-69B5-E034-46EE-62C2D51D7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453D64-77ED-1173-84D6-42503C5418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8B2D9-A45B-C69B-8C00-7D3F80457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dirty="0" err="1"/>
              <a:t>Angleed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56083-B969-7AEF-095D-DAF324C758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678A8-2D4C-FF4C-9576-B67D7AF31B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08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73F9A-9E26-4E76-3E6E-AA122EC94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546860-A768-671C-2AA8-AF7D190E5C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80F2AB-A09C-02E5-6792-22C9D7755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8881E-EE6C-C307-496A-5549B6F280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678A8-2D4C-FF4C-9576-B67D7AF31B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18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6A7A2-395B-EAD1-4922-7E7B7F4B3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8113CC-A1B6-4435-EED9-6F66F4F42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245814-3F66-895B-F3AC-85FDD6A7CB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4A915-9479-2BD9-F0B6-282F159451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3678A8-2D4C-FF4C-9576-B67D7AF31B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8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7EA4-158F-9B31-CCDD-1E0077DAB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AB15A-DCE5-6113-3DCB-A005F309A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BF20B-523C-C738-D0C9-67D3BAD5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4EB1-1D6D-334B-9807-69A55474CB50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C3A06-D9A5-B003-13C3-EBAD67F3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E621B-8B80-330C-2407-42E69C44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F4FE-746E-0748-BBB6-002674E6A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2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51ACC-06C1-9CC2-69A0-B88796F4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19B27-4F80-67DC-4B13-F2B153955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9A2C8-1686-1538-5E34-4BE96954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4EB1-1D6D-334B-9807-69A55474CB50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473F-DCDC-8896-3A4E-60A1089B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7D6DD-D858-87AF-EAF4-7BA48940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F4FE-746E-0748-BBB6-002674E6A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3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F6BD29-5FF0-D89A-F218-A4EC0396C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6E306-A2EB-65E7-40AF-498E91705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B8AF4-3323-CF6B-6C6C-8DFC5D16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4EB1-1D6D-334B-9807-69A55474CB50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72C5-7AB2-147E-2255-9C7BC3FA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866A7-BBFA-6761-9EBB-4CC6375E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F4FE-746E-0748-BBB6-002674E6A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7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DD1F-DD50-8F25-2033-E40451E9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7E5ED-A6DE-678D-B2EA-284385FAA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E376C-C8DF-19D4-E568-16C4F7B1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4EB1-1D6D-334B-9807-69A55474CB50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BA163-68F4-F595-C8B7-6FB3DEFE0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A61BC-1DC2-6AED-CC92-134A28F0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F4FE-746E-0748-BBB6-002674E6A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9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3B8BB-FDD1-4595-2FBB-208A4096F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F86A4-4C62-34DB-5AF8-8699900C5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C55C-76B3-8206-7B7B-972449B7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4EB1-1D6D-334B-9807-69A55474CB50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AAA2-76FE-215A-E6F3-FB410B63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2F9C5-3CED-9110-D33C-2D2C9C74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F4FE-746E-0748-BBB6-002674E6A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7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5296-1DA5-0246-84BE-F2222AEC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A2AA8-561C-05A8-F5F4-DDACA35AD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72C1C-B6E8-581A-C1AE-6593A7933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B7DBF-5F80-3C3C-634D-C1DF87E6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4EB1-1D6D-334B-9807-69A55474CB50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62DAB-75A0-3F5F-EEC2-7D3A36703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6D940-0E54-AC01-8295-F38F3EE9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F4FE-746E-0748-BBB6-002674E6A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3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5FB9-8F9E-0138-89D7-10B80D2F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67C19-4AB4-249F-DC35-197407AE3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57B6D-0A94-7739-159F-ACC341A33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3EF4D-5A99-DE82-7B67-DF9827060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E1BD4-EF0C-3530-FB1E-0E2C6AB25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8841B-E4B7-BA2E-D1F5-48093DB62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4EB1-1D6D-334B-9807-69A55474CB50}" type="datetimeFigureOut">
              <a:rPr lang="en-US" smtClean="0"/>
              <a:t>9/25/25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99EA6-AB16-15FC-9C4B-EE4A3ED1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A5BE70-6D4C-F812-21A7-E12A777A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F4FE-746E-0748-BBB6-002674E6A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9E1A-E195-9230-23FE-36D15D1C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FC9D4-D74F-5E1C-76F1-249D41C7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4EB1-1D6D-334B-9807-69A55474CB50}" type="datetimeFigureOut">
              <a:rPr lang="en-US" smtClean="0"/>
              <a:t>9/25/25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19C91-09E6-B964-645E-D6D52605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2AD60-D611-7E17-3311-EF3C713F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F4FE-746E-0748-BBB6-002674E6A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9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9CF80-63B7-2A41-00A9-94BF2842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4EB1-1D6D-334B-9807-69A55474CB50}" type="datetimeFigureOut">
              <a:rPr lang="en-US" smtClean="0"/>
              <a:t>9/25/25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8DF08-7767-2863-4A90-15D41271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4F0D5-B952-7602-1D89-8F4B1D4C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F4FE-746E-0748-BBB6-002674E6A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8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187B-7DB3-0DF7-A86E-925E4D8EF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32E7A-A14A-1185-F078-23BFE2CAB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34F3F-9E0A-902E-BAD0-6969DB97C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B4356-DCF3-B514-5384-3906B81A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4EB1-1D6D-334B-9807-69A55474CB50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7A5D5-274E-3451-361B-27A9D457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77F68-E977-32DD-E4F4-BAD84AEF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F4FE-746E-0748-BBB6-002674E6A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3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CEB5-AA61-8C1D-C259-00053CE3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E5BA6-BC58-D8E9-26CF-5BE67F9F9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9466-3A67-0B3A-10EF-C43617D71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855DC-F069-3C2E-8940-F7E54A785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4EB1-1D6D-334B-9807-69A55474CB50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4FF9E-FD1F-CBB7-99EA-E27131B34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5BBCF-4BEF-AA53-E4EC-F1F8D660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F4FE-746E-0748-BBB6-002674E6A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1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E3AD0-4F0F-56F3-DCF4-16A3F3C6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1252A-D790-03AE-6EA6-FE7920563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33D50-0793-3E61-EEDC-6DDE51764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9F4EB1-1D6D-334B-9807-69A55474CB50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56B52-2029-7B3F-1F4F-AB1BD80CA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E95B-3EBE-3B4A-6F45-5255864AF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46F4FE-746E-0748-BBB6-002674E6A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5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7D2D-6FEE-9B9B-0F1E-7C1F8394B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307" y="186397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Configurational Coupled Cluster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C32D7C-637B-2FED-780B-0CEEAE4D5016}"/>
              </a:ext>
            </a:extLst>
          </p:cNvPr>
          <p:cNvCxnSpPr>
            <a:cxnSpLocks/>
          </p:cNvCxnSpPr>
          <p:nvPr/>
        </p:nvCxnSpPr>
        <p:spPr>
          <a:xfrm>
            <a:off x="2130056" y="4343400"/>
            <a:ext cx="7931889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371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48649-9EB6-FE64-DB73-E860977E3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2294-B56D-C4B6-2B0A-EB8893B21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77C46-C584-21FE-0120-213229182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232003"/>
            <a:ext cx="5181600" cy="2944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Periodic:</a:t>
            </a:r>
          </a:p>
          <a:p>
            <a:pPr marL="0" indent="0">
              <a:buNone/>
            </a:pPr>
            <a:r>
              <a:rPr lang="en-US" sz="2400" dirty="0"/>
              <a:t>Whether the function is periodic or not is determined by the range of summation over sites (x, y).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8DA87-4A4E-3325-ADBD-502B32093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232003"/>
            <a:ext cx="5353812" cy="2944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Non-Periodic:</a:t>
            </a:r>
          </a:p>
          <a:p>
            <a:pPr marL="0" indent="0">
              <a:buNone/>
            </a:pPr>
            <a:r>
              <a:rPr lang="en-US" sz="2400" dirty="0"/>
              <a:t>The change in summation is -1 because we are looking at the nearest </a:t>
            </a:r>
            <a:r>
              <a:rPr lang="en-US" sz="2400" dirty="0" err="1"/>
              <a:t>neighbours</a:t>
            </a:r>
            <a:r>
              <a:rPr lang="en-US" sz="2400" dirty="0"/>
              <a:t> system.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118A24-3F6C-6CC3-BA67-9BADF959AEB2}"/>
              </a:ext>
            </a:extLst>
          </p:cNvPr>
          <p:cNvSpPr/>
          <p:nvPr/>
        </p:nvSpPr>
        <p:spPr>
          <a:xfrm>
            <a:off x="665988" y="289560"/>
            <a:ext cx="10860024" cy="1325563"/>
          </a:xfrm>
          <a:prstGeom prst="roundRect">
            <a:avLst>
              <a:gd name="adj" fmla="val 1411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2A87ED0-14B8-6726-7468-293FA97CD748}"/>
              </a:ext>
            </a:extLst>
          </p:cNvPr>
          <p:cNvSpPr/>
          <p:nvPr/>
        </p:nvSpPr>
        <p:spPr>
          <a:xfrm>
            <a:off x="665988" y="3156438"/>
            <a:ext cx="5333998" cy="3336437"/>
          </a:xfrm>
          <a:prstGeom prst="roundRect">
            <a:avLst>
              <a:gd name="adj" fmla="val 465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D028CD9-85D6-1111-7272-D72F78D9FDDA}"/>
              </a:ext>
            </a:extLst>
          </p:cNvPr>
          <p:cNvSpPr/>
          <p:nvPr/>
        </p:nvSpPr>
        <p:spPr>
          <a:xfrm>
            <a:off x="6172200" y="3156437"/>
            <a:ext cx="5353814" cy="3336437"/>
          </a:xfrm>
          <a:prstGeom prst="roundRect">
            <a:avLst>
              <a:gd name="adj" fmla="val 3408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C42F23-5FF9-9AD8-B679-2AA946750E73}"/>
              </a:ext>
            </a:extLst>
          </p:cNvPr>
          <p:cNvSpPr/>
          <p:nvPr/>
        </p:nvSpPr>
        <p:spPr>
          <a:xfrm>
            <a:off x="1627748" y="5641896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57C9FC-E0E6-7430-390D-3DDC9A99C7EA}"/>
              </a:ext>
            </a:extLst>
          </p:cNvPr>
          <p:cNvSpPr/>
          <p:nvPr/>
        </p:nvSpPr>
        <p:spPr>
          <a:xfrm>
            <a:off x="2753460" y="5641896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85F46F-3E85-DC4B-5141-C8217B64CEE1}"/>
              </a:ext>
            </a:extLst>
          </p:cNvPr>
          <p:cNvSpPr/>
          <p:nvPr/>
        </p:nvSpPr>
        <p:spPr>
          <a:xfrm>
            <a:off x="2190604" y="5641896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AAC0E2F-E9AC-C18A-EE65-5555C45029D5}"/>
              </a:ext>
            </a:extLst>
          </p:cNvPr>
          <p:cNvSpPr/>
          <p:nvPr/>
        </p:nvSpPr>
        <p:spPr>
          <a:xfrm>
            <a:off x="3316316" y="5641896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19ECA5-13B1-A55D-85EF-9173B9A4260D}"/>
              </a:ext>
            </a:extLst>
          </p:cNvPr>
          <p:cNvSpPr/>
          <p:nvPr/>
        </p:nvSpPr>
        <p:spPr>
          <a:xfrm>
            <a:off x="3879172" y="5641896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CF9215-3919-C814-B9CF-7739E11D5006}"/>
              </a:ext>
            </a:extLst>
          </p:cNvPr>
          <p:cNvSpPr/>
          <p:nvPr/>
        </p:nvSpPr>
        <p:spPr>
          <a:xfrm>
            <a:off x="5004884" y="5641896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23CD69-CA26-FA58-17A8-B7714FE668B9}"/>
              </a:ext>
            </a:extLst>
          </p:cNvPr>
          <p:cNvSpPr/>
          <p:nvPr/>
        </p:nvSpPr>
        <p:spPr>
          <a:xfrm>
            <a:off x="4442028" y="5641896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6C442747-BD39-BC04-AA3E-F997969C836B}"/>
              </a:ext>
            </a:extLst>
          </p:cNvPr>
          <p:cNvCxnSpPr>
            <a:cxnSpLocks/>
            <a:stCxn id="5" idx="7"/>
            <a:endCxn id="13" idx="1"/>
          </p:cNvCxnSpPr>
          <p:nvPr/>
        </p:nvCxnSpPr>
        <p:spPr>
          <a:xfrm rot="5400000" flipH="1" flipV="1">
            <a:off x="1963176" y="5414468"/>
            <a:ext cx="12700" cy="486488"/>
          </a:xfrm>
          <a:prstGeom prst="curvedConnector3">
            <a:avLst>
              <a:gd name="adj1" fmla="val 1924535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4F162A5A-21E6-DCBE-2361-3FAFE76BAF53}"/>
              </a:ext>
            </a:extLst>
          </p:cNvPr>
          <p:cNvCxnSpPr>
            <a:cxnSpLocks/>
            <a:stCxn id="13" idx="7"/>
            <a:endCxn id="10" idx="1"/>
          </p:cNvCxnSpPr>
          <p:nvPr/>
        </p:nvCxnSpPr>
        <p:spPr>
          <a:xfrm rot="5400000" flipH="1" flipV="1">
            <a:off x="2526032" y="5414468"/>
            <a:ext cx="12700" cy="486488"/>
          </a:xfrm>
          <a:prstGeom prst="curvedConnector3">
            <a:avLst>
              <a:gd name="adj1" fmla="val 1924535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FF315E5B-2EEF-8F1B-B840-99D93557281A}"/>
              </a:ext>
            </a:extLst>
          </p:cNvPr>
          <p:cNvCxnSpPr>
            <a:cxnSpLocks/>
            <a:stCxn id="10" idx="7"/>
            <a:endCxn id="15" idx="1"/>
          </p:cNvCxnSpPr>
          <p:nvPr/>
        </p:nvCxnSpPr>
        <p:spPr>
          <a:xfrm rot="5400000" flipH="1" flipV="1">
            <a:off x="3088888" y="5414468"/>
            <a:ext cx="12700" cy="486488"/>
          </a:xfrm>
          <a:prstGeom prst="curvedConnector3">
            <a:avLst>
              <a:gd name="adj1" fmla="val 1924535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DAC9C6CD-5165-399C-A281-E45EDF438922}"/>
              </a:ext>
            </a:extLst>
          </p:cNvPr>
          <p:cNvCxnSpPr>
            <a:cxnSpLocks/>
            <a:stCxn id="15" idx="7"/>
            <a:endCxn id="16" idx="1"/>
          </p:cNvCxnSpPr>
          <p:nvPr/>
        </p:nvCxnSpPr>
        <p:spPr>
          <a:xfrm rot="5400000" flipH="1" flipV="1">
            <a:off x="3651744" y="5414468"/>
            <a:ext cx="12700" cy="486488"/>
          </a:xfrm>
          <a:prstGeom prst="curvedConnector3">
            <a:avLst>
              <a:gd name="adj1" fmla="val 1924535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BF6FBDFE-5059-6F58-E9D6-EF29F771CDFD}"/>
              </a:ext>
            </a:extLst>
          </p:cNvPr>
          <p:cNvCxnSpPr>
            <a:cxnSpLocks/>
            <a:stCxn id="16" idx="7"/>
            <a:endCxn id="18" idx="1"/>
          </p:cNvCxnSpPr>
          <p:nvPr/>
        </p:nvCxnSpPr>
        <p:spPr>
          <a:xfrm rot="5400000" flipH="1" flipV="1">
            <a:off x="4214600" y="5414468"/>
            <a:ext cx="12700" cy="486488"/>
          </a:xfrm>
          <a:prstGeom prst="curvedConnector3">
            <a:avLst>
              <a:gd name="adj1" fmla="val 1924535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EA192757-3D6A-E249-A12A-A15BF34F2513}"/>
              </a:ext>
            </a:extLst>
          </p:cNvPr>
          <p:cNvCxnSpPr>
            <a:cxnSpLocks/>
            <a:stCxn id="18" idx="7"/>
            <a:endCxn id="17" idx="1"/>
          </p:cNvCxnSpPr>
          <p:nvPr/>
        </p:nvCxnSpPr>
        <p:spPr>
          <a:xfrm rot="5400000" flipH="1" flipV="1">
            <a:off x="4777456" y="5414468"/>
            <a:ext cx="12700" cy="486488"/>
          </a:xfrm>
          <a:prstGeom prst="curvedConnector3">
            <a:avLst>
              <a:gd name="adj1" fmla="val 1924535"/>
            </a:avLst>
          </a:prstGeom>
          <a:ln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6A1880C8-C3BC-E92C-443F-D46C41C16055}"/>
              </a:ext>
            </a:extLst>
          </p:cNvPr>
          <p:cNvCxnSpPr>
            <a:cxnSpLocks/>
            <a:stCxn id="5" idx="4"/>
            <a:endCxn id="18" idx="4"/>
          </p:cNvCxnSpPr>
          <p:nvPr/>
        </p:nvCxnSpPr>
        <p:spPr>
          <a:xfrm rot="16200000" flipH="1">
            <a:off x="3088888" y="4342756"/>
            <a:ext cx="12700" cy="2814280"/>
          </a:xfrm>
          <a:prstGeom prst="curvedConnector3">
            <a:avLst>
              <a:gd name="adj1" fmla="val 1800000"/>
            </a:avLst>
          </a:prstGeom>
          <a:ln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371C159-732F-D4EF-456F-867087CD4340}"/>
              </a:ext>
            </a:extLst>
          </p:cNvPr>
          <p:cNvSpPr txBox="1"/>
          <p:nvPr/>
        </p:nvSpPr>
        <p:spPr>
          <a:xfrm>
            <a:off x="1780282" y="5092707"/>
            <a:ext cx="43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 = 0</a:t>
            </a:r>
          </a:p>
          <a:p>
            <a:r>
              <a:rPr lang="en-US" sz="800" dirty="0"/>
              <a:t>y =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610081-472D-FDD1-EEA2-90AFBAE0F203}"/>
              </a:ext>
            </a:extLst>
          </p:cNvPr>
          <p:cNvSpPr txBox="1"/>
          <p:nvPr/>
        </p:nvSpPr>
        <p:spPr>
          <a:xfrm>
            <a:off x="2320972" y="5092707"/>
            <a:ext cx="43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 = 1</a:t>
            </a:r>
          </a:p>
          <a:p>
            <a:r>
              <a:rPr lang="en-US" sz="800" dirty="0"/>
              <a:t>y = 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393C41-2E1D-5C88-5A9A-F10C78F1C496}"/>
              </a:ext>
            </a:extLst>
          </p:cNvPr>
          <p:cNvSpPr txBox="1"/>
          <p:nvPr/>
        </p:nvSpPr>
        <p:spPr>
          <a:xfrm>
            <a:off x="2886966" y="5092707"/>
            <a:ext cx="43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 = 2</a:t>
            </a:r>
          </a:p>
          <a:p>
            <a:r>
              <a:rPr lang="en-US" sz="800" dirty="0"/>
              <a:t>y = 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C439A8-5CDD-1F71-E238-7D274B1674F1}"/>
              </a:ext>
            </a:extLst>
          </p:cNvPr>
          <p:cNvSpPr txBox="1"/>
          <p:nvPr/>
        </p:nvSpPr>
        <p:spPr>
          <a:xfrm>
            <a:off x="3450970" y="5097453"/>
            <a:ext cx="43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 = 3</a:t>
            </a:r>
          </a:p>
          <a:p>
            <a:r>
              <a:rPr lang="en-US" sz="800" dirty="0"/>
              <a:t>y = 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1B0595-BEF0-A457-D3B3-B5A25EC3BCF0}"/>
              </a:ext>
            </a:extLst>
          </p:cNvPr>
          <p:cNvSpPr txBox="1"/>
          <p:nvPr/>
        </p:nvSpPr>
        <p:spPr>
          <a:xfrm>
            <a:off x="4010570" y="5092707"/>
            <a:ext cx="43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 = 4</a:t>
            </a:r>
          </a:p>
          <a:p>
            <a:r>
              <a:rPr lang="en-US" sz="800" dirty="0"/>
              <a:t>y = 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6BF45B-B9CB-41FD-9515-F5D8558EEDD5}"/>
              </a:ext>
            </a:extLst>
          </p:cNvPr>
          <p:cNvSpPr txBox="1"/>
          <p:nvPr/>
        </p:nvSpPr>
        <p:spPr>
          <a:xfrm>
            <a:off x="4582663" y="5092707"/>
            <a:ext cx="43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 = 5</a:t>
            </a:r>
          </a:p>
          <a:p>
            <a:r>
              <a:rPr lang="en-US" sz="800" dirty="0"/>
              <a:t>y = 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406F65-67F4-6AE5-1D2A-42925020676F}"/>
              </a:ext>
            </a:extLst>
          </p:cNvPr>
          <p:cNvSpPr txBox="1"/>
          <p:nvPr/>
        </p:nvSpPr>
        <p:spPr>
          <a:xfrm>
            <a:off x="2937828" y="5970066"/>
            <a:ext cx="43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 = 6</a:t>
            </a:r>
          </a:p>
          <a:p>
            <a:r>
              <a:rPr lang="en-US" sz="800" dirty="0"/>
              <a:t>y = 0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99E3AB2-DEFE-09CF-DA3B-DF6BF94DE810}"/>
              </a:ext>
            </a:extLst>
          </p:cNvPr>
          <p:cNvSpPr/>
          <p:nvPr/>
        </p:nvSpPr>
        <p:spPr>
          <a:xfrm>
            <a:off x="7489438" y="5640686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550E250-C19B-29DD-AFF4-58D1A75E8C80}"/>
              </a:ext>
            </a:extLst>
          </p:cNvPr>
          <p:cNvSpPr/>
          <p:nvPr/>
        </p:nvSpPr>
        <p:spPr>
          <a:xfrm>
            <a:off x="8615150" y="5640686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58F452F-C7C0-AEC2-32E0-65CEA918C121}"/>
              </a:ext>
            </a:extLst>
          </p:cNvPr>
          <p:cNvSpPr/>
          <p:nvPr/>
        </p:nvSpPr>
        <p:spPr>
          <a:xfrm>
            <a:off x="8052294" y="5640686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A7B3227-14F5-2572-2561-6C31B46AD734}"/>
              </a:ext>
            </a:extLst>
          </p:cNvPr>
          <p:cNvSpPr/>
          <p:nvPr/>
        </p:nvSpPr>
        <p:spPr>
          <a:xfrm>
            <a:off x="9178006" y="5640686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D821437-54A7-0D2B-9A60-642677BE899C}"/>
              </a:ext>
            </a:extLst>
          </p:cNvPr>
          <p:cNvSpPr/>
          <p:nvPr/>
        </p:nvSpPr>
        <p:spPr>
          <a:xfrm>
            <a:off x="9740862" y="5640686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F0B4ED-FFC2-F9E0-55C1-1C552F5F66DD}"/>
              </a:ext>
            </a:extLst>
          </p:cNvPr>
          <p:cNvSpPr/>
          <p:nvPr/>
        </p:nvSpPr>
        <p:spPr>
          <a:xfrm>
            <a:off x="10303718" y="5640686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26A1DB88-46C2-D99C-C6A7-9C30A5CBC51C}"/>
              </a:ext>
            </a:extLst>
          </p:cNvPr>
          <p:cNvCxnSpPr>
            <a:cxnSpLocks/>
            <a:stCxn id="60" idx="7"/>
            <a:endCxn id="62" idx="1"/>
          </p:cNvCxnSpPr>
          <p:nvPr/>
        </p:nvCxnSpPr>
        <p:spPr>
          <a:xfrm rot="5400000" flipH="1" flipV="1">
            <a:off x="7824866" y="5413258"/>
            <a:ext cx="12700" cy="486488"/>
          </a:xfrm>
          <a:prstGeom prst="curvedConnector3">
            <a:avLst>
              <a:gd name="adj1" fmla="val 1924535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FD2F38BC-BF49-4CE5-D1B6-7811B5D855DA}"/>
              </a:ext>
            </a:extLst>
          </p:cNvPr>
          <p:cNvCxnSpPr>
            <a:cxnSpLocks/>
            <a:stCxn id="62" idx="7"/>
            <a:endCxn id="61" idx="1"/>
          </p:cNvCxnSpPr>
          <p:nvPr/>
        </p:nvCxnSpPr>
        <p:spPr>
          <a:xfrm rot="5400000" flipH="1" flipV="1">
            <a:off x="8387722" y="5413258"/>
            <a:ext cx="12700" cy="486488"/>
          </a:xfrm>
          <a:prstGeom prst="curvedConnector3">
            <a:avLst>
              <a:gd name="adj1" fmla="val 1924535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16751920-28AF-4271-157C-2F39958903A1}"/>
              </a:ext>
            </a:extLst>
          </p:cNvPr>
          <p:cNvCxnSpPr>
            <a:cxnSpLocks/>
            <a:stCxn id="61" idx="7"/>
            <a:endCxn id="63" idx="1"/>
          </p:cNvCxnSpPr>
          <p:nvPr/>
        </p:nvCxnSpPr>
        <p:spPr>
          <a:xfrm rot="5400000" flipH="1" flipV="1">
            <a:off x="8950578" y="5413258"/>
            <a:ext cx="12700" cy="486488"/>
          </a:xfrm>
          <a:prstGeom prst="curvedConnector3">
            <a:avLst>
              <a:gd name="adj1" fmla="val 1924535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898B7EE0-F866-FFC6-D89D-CADE87617E20}"/>
              </a:ext>
            </a:extLst>
          </p:cNvPr>
          <p:cNvCxnSpPr>
            <a:cxnSpLocks/>
            <a:stCxn id="63" idx="7"/>
            <a:endCxn id="64" idx="1"/>
          </p:cNvCxnSpPr>
          <p:nvPr/>
        </p:nvCxnSpPr>
        <p:spPr>
          <a:xfrm rot="5400000" flipH="1" flipV="1">
            <a:off x="9513434" y="5413258"/>
            <a:ext cx="12700" cy="486488"/>
          </a:xfrm>
          <a:prstGeom prst="curvedConnector3">
            <a:avLst>
              <a:gd name="adj1" fmla="val 1924535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19E05B14-FEA8-55CF-9EBB-C145B593FD30}"/>
              </a:ext>
            </a:extLst>
          </p:cNvPr>
          <p:cNvCxnSpPr>
            <a:cxnSpLocks/>
            <a:stCxn id="64" idx="7"/>
            <a:endCxn id="66" idx="1"/>
          </p:cNvCxnSpPr>
          <p:nvPr/>
        </p:nvCxnSpPr>
        <p:spPr>
          <a:xfrm rot="5400000" flipH="1" flipV="1">
            <a:off x="10076290" y="5413258"/>
            <a:ext cx="12700" cy="486488"/>
          </a:xfrm>
          <a:prstGeom prst="curvedConnector3">
            <a:avLst>
              <a:gd name="adj1" fmla="val 1924535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7DFBA97-A61F-E965-D5F3-23EEAE202B0B}"/>
              </a:ext>
            </a:extLst>
          </p:cNvPr>
          <p:cNvSpPr txBox="1"/>
          <p:nvPr/>
        </p:nvSpPr>
        <p:spPr>
          <a:xfrm>
            <a:off x="7641972" y="5091497"/>
            <a:ext cx="43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 = 0</a:t>
            </a:r>
          </a:p>
          <a:p>
            <a:r>
              <a:rPr lang="en-US" sz="800" dirty="0"/>
              <a:t>y = 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B45C1DD-45A7-04DF-CDED-B365E630A906}"/>
              </a:ext>
            </a:extLst>
          </p:cNvPr>
          <p:cNvSpPr txBox="1"/>
          <p:nvPr/>
        </p:nvSpPr>
        <p:spPr>
          <a:xfrm>
            <a:off x="8182662" y="5091497"/>
            <a:ext cx="43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 = 1</a:t>
            </a:r>
          </a:p>
          <a:p>
            <a:r>
              <a:rPr lang="en-US" sz="800" dirty="0"/>
              <a:t>y = 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65171CF-67F0-86AF-34C6-37BAB2A956C7}"/>
              </a:ext>
            </a:extLst>
          </p:cNvPr>
          <p:cNvSpPr txBox="1"/>
          <p:nvPr/>
        </p:nvSpPr>
        <p:spPr>
          <a:xfrm>
            <a:off x="8748656" y="5091497"/>
            <a:ext cx="43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 = 2</a:t>
            </a:r>
          </a:p>
          <a:p>
            <a:r>
              <a:rPr lang="en-US" sz="800" dirty="0"/>
              <a:t>y = 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E1F8FA6-4778-278F-BADC-DCD8E089A737}"/>
              </a:ext>
            </a:extLst>
          </p:cNvPr>
          <p:cNvSpPr txBox="1"/>
          <p:nvPr/>
        </p:nvSpPr>
        <p:spPr>
          <a:xfrm>
            <a:off x="9312660" y="5096243"/>
            <a:ext cx="43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 = 3</a:t>
            </a:r>
          </a:p>
          <a:p>
            <a:r>
              <a:rPr lang="en-US" sz="800" dirty="0"/>
              <a:t>y = 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2BA367F-54DC-EE2E-6EB8-51FA48D67BC2}"/>
              </a:ext>
            </a:extLst>
          </p:cNvPr>
          <p:cNvSpPr txBox="1"/>
          <p:nvPr/>
        </p:nvSpPr>
        <p:spPr>
          <a:xfrm>
            <a:off x="9872260" y="5091497"/>
            <a:ext cx="43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x = 4</a:t>
            </a:r>
          </a:p>
          <a:p>
            <a:r>
              <a:rPr lang="en-US" sz="800" dirty="0"/>
              <a:t>y = 5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4426B531-BE48-5C64-6F7B-656E16AFA253}"/>
              </a:ext>
            </a:extLst>
          </p:cNvPr>
          <p:cNvSpPr/>
          <p:nvPr/>
        </p:nvSpPr>
        <p:spPr>
          <a:xfrm>
            <a:off x="665988" y="1716772"/>
            <a:ext cx="10860024" cy="1325563"/>
          </a:xfrm>
          <a:prstGeom prst="roundRect">
            <a:avLst>
              <a:gd name="adj" fmla="val 1411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E32511E3-5ACB-6B8A-4C5E-FED384E34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728" y="1765351"/>
            <a:ext cx="5470943" cy="122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61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A5715-43E1-F9D5-0F00-0E6D0151E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4630-B91B-DFBF-CC0A-391237DF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Density matrix approach (Natural Orbitals).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D411BC-D6C6-5238-58CE-80F779380CE6}"/>
              </a:ext>
            </a:extLst>
          </p:cNvPr>
          <p:cNvCxnSpPr>
            <a:cxnSpLocks/>
          </p:cNvCxnSpPr>
          <p:nvPr/>
        </p:nvCxnSpPr>
        <p:spPr>
          <a:xfrm flipV="1">
            <a:off x="831850" y="4557159"/>
            <a:ext cx="10515600" cy="5316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798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36F93-DB2C-2956-C022-44A70A16B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0C5E-36F7-7C02-DB83-6B5074808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4407"/>
            <a:ext cx="4126659" cy="919559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Natural Orbitals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CC4A1B-431B-B96F-2854-8F31B7A097FB}"/>
              </a:ext>
            </a:extLst>
          </p:cNvPr>
          <p:cNvSpPr/>
          <p:nvPr/>
        </p:nvSpPr>
        <p:spPr>
          <a:xfrm>
            <a:off x="836611" y="837137"/>
            <a:ext cx="4129836" cy="656829"/>
          </a:xfrm>
          <a:prstGeom prst="roundRect">
            <a:avLst>
              <a:gd name="adj" fmla="val 2851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1CE922F-8867-7D88-AF96-E88176DCF8F7}"/>
              </a:ext>
            </a:extLst>
          </p:cNvPr>
          <p:cNvSpPr/>
          <p:nvPr/>
        </p:nvSpPr>
        <p:spPr>
          <a:xfrm>
            <a:off x="836611" y="1614791"/>
            <a:ext cx="4129836" cy="4406072"/>
          </a:xfrm>
          <a:prstGeom prst="roundRect">
            <a:avLst>
              <a:gd name="adj" fmla="val 5968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3D73B20-AD2A-B470-2378-A089D5759494}"/>
              </a:ext>
            </a:extLst>
          </p:cNvPr>
          <p:cNvSpPr>
            <a:spLocks/>
          </p:cNvSpPr>
          <p:nvPr/>
        </p:nvSpPr>
        <p:spPr>
          <a:xfrm>
            <a:off x="5183187" y="837137"/>
            <a:ext cx="6169025" cy="3742690"/>
          </a:xfrm>
          <a:prstGeom prst="roundRect">
            <a:avLst>
              <a:gd name="adj" fmla="val 494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2E3DF5-F23B-5049-31B7-C88CC4B0E402}"/>
              </a:ext>
            </a:extLst>
          </p:cNvPr>
          <p:cNvSpPr txBox="1"/>
          <p:nvPr/>
        </p:nvSpPr>
        <p:spPr>
          <a:xfrm>
            <a:off x="11779624" y="40520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3A2017-83F4-8740-03D5-13587A6521C2}"/>
              </a:ext>
            </a:extLst>
          </p:cNvPr>
          <p:cNvSpPr txBox="1">
            <a:spLocks/>
          </p:cNvSpPr>
          <p:nvPr/>
        </p:nvSpPr>
        <p:spPr>
          <a:xfrm>
            <a:off x="836611" y="1614791"/>
            <a:ext cx="4129836" cy="4406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First, we devise one body density matrix through a familiar indexing scheme: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C: eigenstate (for our purpose, it will be a normalized ground state)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Next, diagonalize the density matrix: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8A3104E0-2E05-6323-623E-CE4E7374C856}"/>
              </a:ext>
            </a:extLst>
          </p:cNvPr>
          <p:cNvSpPr txBox="1">
            <a:spLocks/>
          </p:cNvSpPr>
          <p:nvPr/>
        </p:nvSpPr>
        <p:spPr>
          <a:xfrm>
            <a:off x="5180012" y="976841"/>
            <a:ext cx="6172200" cy="490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Produce a change of basis matrix: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	n : is the new number of states.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Now we apply the change of basis and construct the Hamiltonian through normal means.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C0C6ED6-2537-BA10-D020-B3FC8AABB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062" y="1398891"/>
            <a:ext cx="2578100" cy="431800"/>
          </a:xfrm>
          <a:prstGeom prst="rect">
            <a:avLst/>
          </a:prstGeom>
        </p:spPr>
      </p:pic>
      <p:pic>
        <p:nvPicPr>
          <p:cNvPr id="28" name="Picture 27" descr="A group of math symbols&#10;&#10;AI-generated content may be incorrect.">
            <a:extLst>
              <a:ext uri="{FF2B5EF4-FFF2-40B4-BE49-F238E27FC236}">
                <a16:creationId xmlns:a16="http://schemas.microsoft.com/office/drawing/2014/main" id="{3530B620-697D-01AA-3175-E94696C32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262" y="3055827"/>
            <a:ext cx="4457700" cy="1524000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7ACE35E-9DAA-E51A-7555-EEBE0E018C6D}"/>
              </a:ext>
            </a:extLst>
          </p:cNvPr>
          <p:cNvSpPr>
            <a:spLocks/>
          </p:cNvSpPr>
          <p:nvPr/>
        </p:nvSpPr>
        <p:spPr>
          <a:xfrm>
            <a:off x="5183187" y="4719530"/>
            <a:ext cx="6169025" cy="1301332"/>
          </a:xfrm>
          <a:prstGeom prst="roundRect">
            <a:avLst>
              <a:gd name="adj" fmla="val 1282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ontent Placeholder 8">
            <a:extLst>
              <a:ext uri="{FF2B5EF4-FFF2-40B4-BE49-F238E27FC236}">
                <a16:creationId xmlns:a16="http://schemas.microsoft.com/office/drawing/2014/main" id="{BE2BF87A-1561-4D59-8B95-F6809BE6A82E}"/>
              </a:ext>
            </a:extLst>
          </p:cNvPr>
          <p:cNvSpPr txBox="1">
            <a:spLocks/>
          </p:cNvSpPr>
          <p:nvPr/>
        </p:nvSpPr>
        <p:spPr>
          <a:xfrm>
            <a:off x="5180012" y="4649678"/>
            <a:ext cx="6172200" cy="1301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highlight>
                  <a:srgbClr val="FFFF00"/>
                </a:highlight>
              </a:rPr>
              <a:t>Producing a Natural Orbital basis allows us to reduce the size of the system, in comparison to ED procedures.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7775C17-D4AA-BEA4-5DEC-50640E3A1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8053" y="2778764"/>
            <a:ext cx="3086100" cy="5969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E6CD349-816A-5034-F654-CCF292E0CA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524" y="5082256"/>
            <a:ext cx="3999158" cy="57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33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17B86CFF-F0CF-6E32-4867-FF1F92BD7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31" y="87549"/>
            <a:ext cx="11434537" cy="6634263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FD36999-B528-0602-2ADF-0DFCC0966DBB}"/>
              </a:ext>
            </a:extLst>
          </p:cNvPr>
          <p:cNvSpPr>
            <a:spLocks/>
          </p:cNvSpPr>
          <p:nvPr/>
        </p:nvSpPr>
        <p:spPr>
          <a:xfrm>
            <a:off x="136188" y="87549"/>
            <a:ext cx="11965022" cy="6634264"/>
          </a:xfrm>
          <a:prstGeom prst="roundRect">
            <a:avLst>
              <a:gd name="adj" fmla="val 494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4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C6A72-4008-AB79-21FB-9EECCF515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CEC1A-E809-06C4-9712-F80CA1CA7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4407"/>
            <a:ext cx="4126659" cy="919559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Analysis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F1B74C2-3486-13A2-F3F9-5A4A06211B66}"/>
              </a:ext>
            </a:extLst>
          </p:cNvPr>
          <p:cNvSpPr/>
          <p:nvPr/>
        </p:nvSpPr>
        <p:spPr>
          <a:xfrm>
            <a:off x="836611" y="837137"/>
            <a:ext cx="4129836" cy="656829"/>
          </a:xfrm>
          <a:prstGeom prst="roundRect">
            <a:avLst>
              <a:gd name="adj" fmla="val 2851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E8BC77C-10D4-A233-B8FA-EFC1D3F825A8}"/>
              </a:ext>
            </a:extLst>
          </p:cNvPr>
          <p:cNvSpPr/>
          <p:nvPr/>
        </p:nvSpPr>
        <p:spPr>
          <a:xfrm>
            <a:off x="836611" y="1614791"/>
            <a:ext cx="4129836" cy="4406072"/>
          </a:xfrm>
          <a:prstGeom prst="roundRect">
            <a:avLst>
              <a:gd name="adj" fmla="val 5968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8AC5193-D388-AC41-7D12-94AFF7EAFDF2}"/>
              </a:ext>
            </a:extLst>
          </p:cNvPr>
          <p:cNvSpPr>
            <a:spLocks/>
          </p:cNvSpPr>
          <p:nvPr/>
        </p:nvSpPr>
        <p:spPr>
          <a:xfrm>
            <a:off x="5183187" y="837137"/>
            <a:ext cx="6169025" cy="5183726"/>
          </a:xfrm>
          <a:prstGeom prst="roundRect">
            <a:avLst>
              <a:gd name="adj" fmla="val 494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977966-B4EE-49F9-BA94-5D9686BDC281}"/>
              </a:ext>
            </a:extLst>
          </p:cNvPr>
          <p:cNvSpPr txBox="1"/>
          <p:nvPr/>
        </p:nvSpPr>
        <p:spPr>
          <a:xfrm>
            <a:off x="11779624" y="40520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7534E339-7FCF-AAE3-0792-417A643262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6611" y="1614791"/>
                <a:ext cx="4129836" cy="44060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/>
                  <a:t>We can also use two body density matrices: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/>
                  <a:t>For large g,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CA" sz="2000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acc>
                      </m:e>
                      <m:sub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CA" sz="2000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acc>
                      </m:e>
                      <m:sub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show </a:t>
                </a:r>
                <a:r>
                  <a:rPr lang="en-US" sz="2000" dirty="0">
                    <a:highlight>
                      <a:srgbClr val="FFFF00"/>
                    </a:highlight>
                  </a:rPr>
                  <a:t>two highly occupied states</a:t>
                </a:r>
                <a:r>
                  <a:rPr lang="en-US" sz="2000" dirty="0"/>
                  <a:t> and negligible population in others:</a:t>
                </a:r>
              </a:p>
            </p:txBody>
          </p:sp>
        </mc:Choice>
        <mc:Fallback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7534E339-7FCF-AAE3-0792-417A64326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11" y="1614791"/>
                <a:ext cx="4129836" cy="4406072"/>
              </a:xfrm>
              <a:prstGeom prst="rect">
                <a:avLst/>
              </a:prstGeom>
              <a:blipFill>
                <a:blip r:embed="rId3"/>
                <a:stretch>
                  <a:fillRect l="-1529" r="-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EEE0D282-8DD4-39BE-0731-EDF49FDB520E}"/>
              </a:ext>
            </a:extLst>
          </p:cNvPr>
          <p:cNvSpPr txBox="1">
            <a:spLocks/>
          </p:cNvSpPr>
          <p:nvPr/>
        </p:nvSpPr>
        <p:spPr>
          <a:xfrm>
            <a:off x="5180012" y="837137"/>
            <a:ext cx="6172200" cy="504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In this case, we can schematically show that for the rotor system to be a superposition of the two orientations: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However, we see a pulsing result (system of 11 states, 4 sites, g = 1):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EB9393-A568-2BB6-D245-956CF667F518}"/>
              </a:ext>
            </a:extLst>
          </p:cNvPr>
          <p:cNvSpPr txBox="1"/>
          <p:nvPr/>
        </p:nvSpPr>
        <p:spPr>
          <a:xfrm>
            <a:off x="11777870" y="29817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21F35B8-F8F5-222B-187F-F138C0C21641}"/>
              </a:ext>
            </a:extLst>
          </p:cNvPr>
          <p:cNvCxnSpPr>
            <a:cxnSpLocks/>
          </p:cNvCxnSpPr>
          <p:nvPr/>
        </p:nvCxnSpPr>
        <p:spPr>
          <a:xfrm flipH="1" flipV="1">
            <a:off x="5256076" y="1931830"/>
            <a:ext cx="57504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D44321D-5D56-82D4-311D-730DCDC95059}"/>
              </a:ext>
            </a:extLst>
          </p:cNvPr>
          <p:cNvCxnSpPr>
            <a:cxnSpLocks/>
          </p:cNvCxnSpPr>
          <p:nvPr/>
        </p:nvCxnSpPr>
        <p:spPr>
          <a:xfrm>
            <a:off x="5373817" y="2710201"/>
            <a:ext cx="5733137" cy="2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2AF62E83-3AC4-8467-BB3D-945173053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968" y="4741663"/>
            <a:ext cx="1511300" cy="4064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83A74485-E35C-4CCA-E99E-7C2503DCCE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2268" y="5208475"/>
            <a:ext cx="1524000" cy="381000"/>
          </a:xfrm>
          <a:prstGeom prst="rect">
            <a:avLst/>
          </a:prstGeom>
        </p:spPr>
      </p:pic>
      <p:sp>
        <p:nvSpPr>
          <p:cNvPr id="106" name="Double Bracket 105">
            <a:extLst>
              <a:ext uri="{FF2B5EF4-FFF2-40B4-BE49-F238E27FC236}">
                <a16:creationId xmlns:a16="http://schemas.microsoft.com/office/drawing/2014/main" id="{E0BC1CAA-1AE4-C3C3-038A-C126BD15C363}"/>
              </a:ext>
            </a:extLst>
          </p:cNvPr>
          <p:cNvSpPr/>
          <p:nvPr/>
        </p:nvSpPr>
        <p:spPr>
          <a:xfrm>
            <a:off x="2000686" y="4605556"/>
            <a:ext cx="1679864" cy="1106194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B84B7FF-9947-789F-9A01-6EC5C54F5FFC}"/>
              </a:ext>
            </a:extLst>
          </p:cNvPr>
          <p:cNvGrpSpPr/>
          <p:nvPr/>
        </p:nvGrpSpPr>
        <p:grpSpPr>
          <a:xfrm>
            <a:off x="5573275" y="1616372"/>
            <a:ext cx="630000" cy="630000"/>
            <a:chOff x="5573275" y="1616830"/>
            <a:chExt cx="630000" cy="630000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80E603DC-D6FC-32AF-CBD9-5439026618FF}"/>
                </a:ext>
              </a:extLst>
            </p:cNvPr>
            <p:cNvSpPr/>
            <p:nvPr/>
          </p:nvSpPr>
          <p:spPr>
            <a:xfrm>
              <a:off x="5573275" y="1616830"/>
              <a:ext cx="630000" cy="63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C9CC6DF-7793-EA6C-8298-A77D0A6DE882}"/>
                </a:ext>
              </a:extLst>
            </p:cNvPr>
            <p:cNvCxnSpPr>
              <a:cxnSpLocks/>
              <a:endCxn id="118" idx="2"/>
            </p:cNvCxnSpPr>
            <p:nvPr/>
          </p:nvCxnSpPr>
          <p:spPr>
            <a:xfrm flipH="1">
              <a:off x="5573275" y="1931830"/>
              <a:ext cx="2985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A814F50-565E-013D-10BE-287AECB997A3}"/>
              </a:ext>
            </a:extLst>
          </p:cNvPr>
          <p:cNvGrpSpPr/>
          <p:nvPr/>
        </p:nvGrpSpPr>
        <p:grpSpPr>
          <a:xfrm>
            <a:off x="6730169" y="1616372"/>
            <a:ext cx="630000" cy="630000"/>
            <a:chOff x="5573275" y="1616830"/>
            <a:chExt cx="630000" cy="630000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6DAB54AC-6133-709C-DF1F-BFC00697ADF4}"/>
                </a:ext>
              </a:extLst>
            </p:cNvPr>
            <p:cNvSpPr/>
            <p:nvPr/>
          </p:nvSpPr>
          <p:spPr>
            <a:xfrm>
              <a:off x="5573275" y="1616830"/>
              <a:ext cx="630000" cy="63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AC15DEEA-D164-1EBD-C438-EC1882F3C9EC}"/>
                </a:ext>
              </a:extLst>
            </p:cNvPr>
            <p:cNvCxnSpPr>
              <a:cxnSpLocks/>
              <a:endCxn id="126" idx="2"/>
            </p:cNvCxnSpPr>
            <p:nvPr/>
          </p:nvCxnSpPr>
          <p:spPr>
            <a:xfrm flipH="1">
              <a:off x="5573275" y="1931830"/>
              <a:ext cx="2985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6B3C945-8190-08EB-EA98-C2F5E3CF4490}"/>
              </a:ext>
            </a:extLst>
          </p:cNvPr>
          <p:cNvGrpSpPr/>
          <p:nvPr/>
        </p:nvGrpSpPr>
        <p:grpSpPr>
          <a:xfrm>
            <a:off x="7887063" y="1616372"/>
            <a:ext cx="630000" cy="630000"/>
            <a:chOff x="5573275" y="1616830"/>
            <a:chExt cx="630000" cy="630000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66FD78A-49FC-77BC-E3A8-22EE560E5142}"/>
                </a:ext>
              </a:extLst>
            </p:cNvPr>
            <p:cNvSpPr/>
            <p:nvPr/>
          </p:nvSpPr>
          <p:spPr>
            <a:xfrm>
              <a:off x="5573275" y="1616830"/>
              <a:ext cx="630000" cy="63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891FA3DC-A04F-5631-C15F-76A8BF9069D0}"/>
                </a:ext>
              </a:extLst>
            </p:cNvPr>
            <p:cNvCxnSpPr>
              <a:cxnSpLocks/>
              <a:endCxn id="129" idx="2"/>
            </p:cNvCxnSpPr>
            <p:nvPr/>
          </p:nvCxnSpPr>
          <p:spPr>
            <a:xfrm flipH="1">
              <a:off x="5573275" y="1931830"/>
              <a:ext cx="2985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CF15D00-43A4-FB85-2749-0AC24FC0F528}"/>
              </a:ext>
            </a:extLst>
          </p:cNvPr>
          <p:cNvGrpSpPr/>
          <p:nvPr/>
        </p:nvGrpSpPr>
        <p:grpSpPr>
          <a:xfrm>
            <a:off x="9043957" y="1616372"/>
            <a:ext cx="630000" cy="630000"/>
            <a:chOff x="5573275" y="1616830"/>
            <a:chExt cx="630000" cy="630000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A0272106-9AF6-ABA0-1EDB-912BD4843CCF}"/>
                </a:ext>
              </a:extLst>
            </p:cNvPr>
            <p:cNvSpPr/>
            <p:nvPr/>
          </p:nvSpPr>
          <p:spPr>
            <a:xfrm>
              <a:off x="5573275" y="1616830"/>
              <a:ext cx="630000" cy="63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15CF629B-C450-F5D5-698B-E0627C770AE3}"/>
                </a:ext>
              </a:extLst>
            </p:cNvPr>
            <p:cNvCxnSpPr>
              <a:cxnSpLocks/>
              <a:endCxn id="132" idx="2"/>
            </p:cNvCxnSpPr>
            <p:nvPr/>
          </p:nvCxnSpPr>
          <p:spPr>
            <a:xfrm flipH="1">
              <a:off x="5573275" y="1931830"/>
              <a:ext cx="2985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AFE4E98-F204-28B6-DAAD-4597F3231816}"/>
              </a:ext>
            </a:extLst>
          </p:cNvPr>
          <p:cNvGrpSpPr/>
          <p:nvPr/>
        </p:nvGrpSpPr>
        <p:grpSpPr>
          <a:xfrm>
            <a:off x="10200851" y="1616372"/>
            <a:ext cx="630000" cy="630000"/>
            <a:chOff x="5573275" y="1616830"/>
            <a:chExt cx="630000" cy="630000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A750305-6A24-4AE0-C1F5-5EF41477714D}"/>
                </a:ext>
              </a:extLst>
            </p:cNvPr>
            <p:cNvSpPr/>
            <p:nvPr/>
          </p:nvSpPr>
          <p:spPr>
            <a:xfrm>
              <a:off x="5573275" y="1616830"/>
              <a:ext cx="630000" cy="63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03FB2C61-729F-DC83-CFFF-1EE8F7952592}"/>
                </a:ext>
              </a:extLst>
            </p:cNvPr>
            <p:cNvCxnSpPr>
              <a:cxnSpLocks/>
              <a:endCxn id="135" idx="2"/>
            </p:cNvCxnSpPr>
            <p:nvPr/>
          </p:nvCxnSpPr>
          <p:spPr>
            <a:xfrm flipH="1">
              <a:off x="5573275" y="1931830"/>
              <a:ext cx="2985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D5B1E1F-4061-B0C9-B5E8-DAAC33159825}"/>
              </a:ext>
            </a:extLst>
          </p:cNvPr>
          <p:cNvGrpSpPr/>
          <p:nvPr/>
        </p:nvGrpSpPr>
        <p:grpSpPr>
          <a:xfrm rot="10800000">
            <a:off x="5573275" y="2388807"/>
            <a:ext cx="630000" cy="630000"/>
            <a:chOff x="5573275" y="1616830"/>
            <a:chExt cx="630000" cy="630000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5804BF10-133A-275F-0F4A-15031E9D1102}"/>
                </a:ext>
              </a:extLst>
            </p:cNvPr>
            <p:cNvSpPr/>
            <p:nvPr/>
          </p:nvSpPr>
          <p:spPr>
            <a:xfrm>
              <a:off x="5573275" y="1616830"/>
              <a:ext cx="630000" cy="63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34F915BE-7901-11F0-D613-A3C8FD49A45B}"/>
                </a:ext>
              </a:extLst>
            </p:cNvPr>
            <p:cNvCxnSpPr>
              <a:cxnSpLocks/>
              <a:endCxn id="138" idx="2"/>
            </p:cNvCxnSpPr>
            <p:nvPr/>
          </p:nvCxnSpPr>
          <p:spPr>
            <a:xfrm flipH="1">
              <a:off x="5573275" y="1931830"/>
              <a:ext cx="2985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6CE7218-3135-4B84-BABB-E9305815591A}"/>
              </a:ext>
            </a:extLst>
          </p:cNvPr>
          <p:cNvGrpSpPr/>
          <p:nvPr/>
        </p:nvGrpSpPr>
        <p:grpSpPr>
          <a:xfrm rot="10800000">
            <a:off x="6730169" y="2388807"/>
            <a:ext cx="630000" cy="630000"/>
            <a:chOff x="5573275" y="1616830"/>
            <a:chExt cx="630000" cy="630000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B31F7762-6A03-5B85-9995-97A4D1ECF994}"/>
                </a:ext>
              </a:extLst>
            </p:cNvPr>
            <p:cNvSpPr/>
            <p:nvPr/>
          </p:nvSpPr>
          <p:spPr>
            <a:xfrm>
              <a:off x="5573275" y="1616830"/>
              <a:ext cx="630000" cy="63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C0A90D8C-EBF6-B63A-A9EA-5A8222B8C3F9}"/>
                </a:ext>
              </a:extLst>
            </p:cNvPr>
            <p:cNvCxnSpPr>
              <a:cxnSpLocks/>
              <a:endCxn id="141" idx="2"/>
            </p:cNvCxnSpPr>
            <p:nvPr/>
          </p:nvCxnSpPr>
          <p:spPr>
            <a:xfrm flipH="1">
              <a:off x="5573275" y="1931830"/>
              <a:ext cx="2985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B7B803A-6FE0-4B48-02F5-A912C3883C44}"/>
              </a:ext>
            </a:extLst>
          </p:cNvPr>
          <p:cNvGrpSpPr/>
          <p:nvPr/>
        </p:nvGrpSpPr>
        <p:grpSpPr>
          <a:xfrm rot="10800000">
            <a:off x="7887063" y="2388807"/>
            <a:ext cx="630000" cy="630000"/>
            <a:chOff x="5573275" y="1616830"/>
            <a:chExt cx="630000" cy="630000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08BFF92-95A6-9193-0CD2-D986671FE44C}"/>
                </a:ext>
              </a:extLst>
            </p:cNvPr>
            <p:cNvSpPr/>
            <p:nvPr/>
          </p:nvSpPr>
          <p:spPr>
            <a:xfrm>
              <a:off x="5573275" y="1616830"/>
              <a:ext cx="630000" cy="63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CCEB1A95-401D-7752-4833-BD7E87918BF9}"/>
                </a:ext>
              </a:extLst>
            </p:cNvPr>
            <p:cNvCxnSpPr>
              <a:cxnSpLocks/>
              <a:endCxn id="144" idx="2"/>
            </p:cNvCxnSpPr>
            <p:nvPr/>
          </p:nvCxnSpPr>
          <p:spPr>
            <a:xfrm flipH="1">
              <a:off x="5573275" y="1931830"/>
              <a:ext cx="2985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992296C-B9D4-4AE0-540D-10498203566A}"/>
              </a:ext>
            </a:extLst>
          </p:cNvPr>
          <p:cNvGrpSpPr/>
          <p:nvPr/>
        </p:nvGrpSpPr>
        <p:grpSpPr>
          <a:xfrm rot="10800000">
            <a:off x="9043957" y="2388807"/>
            <a:ext cx="630000" cy="630000"/>
            <a:chOff x="5573275" y="1616830"/>
            <a:chExt cx="630000" cy="630000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8B41533-E4DA-53BB-319F-6947E490BC42}"/>
                </a:ext>
              </a:extLst>
            </p:cNvPr>
            <p:cNvSpPr/>
            <p:nvPr/>
          </p:nvSpPr>
          <p:spPr>
            <a:xfrm>
              <a:off x="5573275" y="1616830"/>
              <a:ext cx="630000" cy="63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4D520881-DA0D-3E0B-292F-5D2E0DF33355}"/>
                </a:ext>
              </a:extLst>
            </p:cNvPr>
            <p:cNvCxnSpPr>
              <a:cxnSpLocks/>
              <a:endCxn id="147" idx="2"/>
            </p:cNvCxnSpPr>
            <p:nvPr/>
          </p:nvCxnSpPr>
          <p:spPr>
            <a:xfrm flipH="1">
              <a:off x="5573275" y="1931830"/>
              <a:ext cx="2985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E4F776FE-81F1-A710-447D-58C0DF9F6C91}"/>
              </a:ext>
            </a:extLst>
          </p:cNvPr>
          <p:cNvGrpSpPr/>
          <p:nvPr/>
        </p:nvGrpSpPr>
        <p:grpSpPr>
          <a:xfrm rot="10800000">
            <a:off x="10200851" y="2388807"/>
            <a:ext cx="630000" cy="630000"/>
            <a:chOff x="5573275" y="1616830"/>
            <a:chExt cx="630000" cy="630000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E8DEE4A5-8AA4-CFAA-77F7-32AB2623C3F5}"/>
                </a:ext>
              </a:extLst>
            </p:cNvPr>
            <p:cNvSpPr/>
            <p:nvPr/>
          </p:nvSpPr>
          <p:spPr>
            <a:xfrm>
              <a:off x="5573275" y="1616830"/>
              <a:ext cx="630000" cy="630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17AF9E00-AAD2-3F72-D03C-DF4DCCEF4F77}"/>
                </a:ext>
              </a:extLst>
            </p:cNvPr>
            <p:cNvCxnSpPr>
              <a:cxnSpLocks/>
              <a:endCxn id="150" idx="2"/>
            </p:cNvCxnSpPr>
            <p:nvPr/>
          </p:nvCxnSpPr>
          <p:spPr>
            <a:xfrm flipH="1">
              <a:off x="5573275" y="1931830"/>
              <a:ext cx="2985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3" name="Picture 152" descr="A close-up of a symbol&#10;&#10;AI-generated content may be incorrect.">
            <a:extLst>
              <a:ext uri="{FF2B5EF4-FFF2-40B4-BE49-F238E27FC236}">
                <a16:creationId xmlns:a16="http://schemas.microsoft.com/office/drawing/2014/main" id="{020A9DEA-9806-59B7-63A9-58DC73A907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003" y="2405006"/>
            <a:ext cx="3644953" cy="576733"/>
          </a:xfrm>
          <a:prstGeom prst="rect">
            <a:avLst/>
          </a:prstGeom>
        </p:spPr>
      </p:pic>
      <p:pic>
        <p:nvPicPr>
          <p:cNvPr id="157" name="Picture 156" descr="A math equations with numbers&#10;&#10;AI-generated content may be incorrect.">
            <a:extLst>
              <a:ext uri="{FF2B5EF4-FFF2-40B4-BE49-F238E27FC236}">
                <a16:creationId xmlns:a16="http://schemas.microsoft.com/office/drawing/2014/main" id="{7D544342-A034-DFBC-5F8F-9FF8746B11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5390" y="3665147"/>
            <a:ext cx="3344747" cy="215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95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B9A31-7FF6-A7A5-6209-6E3DD244C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53BF42-CE37-E283-AF8C-ADB3426AC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5" y="144700"/>
            <a:ext cx="11993647" cy="6519962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41A0635-CB9A-F51E-C38A-7998B86C775D}"/>
              </a:ext>
            </a:extLst>
          </p:cNvPr>
          <p:cNvSpPr>
            <a:spLocks/>
          </p:cNvSpPr>
          <p:nvPr/>
        </p:nvSpPr>
        <p:spPr>
          <a:xfrm>
            <a:off x="136188" y="87549"/>
            <a:ext cx="11965022" cy="6634264"/>
          </a:xfrm>
          <a:prstGeom prst="roundRect">
            <a:avLst>
              <a:gd name="adj" fmla="val 494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89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F96A5-125F-3343-7100-0ADBAA2FB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8F2C-68C0-ED12-A77B-ADEAF1E30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Configurational Coupled Cluster (CCC)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DCE4CE-350B-AC36-564C-B0743FD75132}"/>
              </a:ext>
            </a:extLst>
          </p:cNvPr>
          <p:cNvCxnSpPr>
            <a:cxnSpLocks/>
          </p:cNvCxnSpPr>
          <p:nvPr/>
        </p:nvCxnSpPr>
        <p:spPr>
          <a:xfrm flipV="1">
            <a:off x="831850" y="4557159"/>
            <a:ext cx="10515600" cy="5316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389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CC8B4-8D05-B7D4-C443-CE6FDC287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6B79-9264-4C0C-4141-7D4BA4646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37138"/>
            <a:ext cx="4126659" cy="92996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Truncated Configuration Interaction (CI)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2A886F-C5AC-2C29-FAEE-C5224469C730}"/>
              </a:ext>
            </a:extLst>
          </p:cNvPr>
          <p:cNvSpPr/>
          <p:nvPr/>
        </p:nvSpPr>
        <p:spPr>
          <a:xfrm>
            <a:off x="836611" y="837137"/>
            <a:ext cx="4129836" cy="97287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A4ACA7-25C3-07B4-028A-43BFD2362964}"/>
              </a:ext>
            </a:extLst>
          </p:cNvPr>
          <p:cNvSpPr/>
          <p:nvPr/>
        </p:nvSpPr>
        <p:spPr>
          <a:xfrm>
            <a:off x="836611" y="1945342"/>
            <a:ext cx="4129836" cy="4075521"/>
          </a:xfrm>
          <a:prstGeom prst="roundRect">
            <a:avLst>
              <a:gd name="adj" fmla="val 691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D8C9086-5C0A-3DB4-27E0-EC28CDDFAA68}"/>
              </a:ext>
            </a:extLst>
          </p:cNvPr>
          <p:cNvSpPr>
            <a:spLocks/>
          </p:cNvSpPr>
          <p:nvPr/>
        </p:nvSpPr>
        <p:spPr>
          <a:xfrm>
            <a:off x="5183187" y="837137"/>
            <a:ext cx="6169025" cy="3698107"/>
          </a:xfrm>
          <a:prstGeom prst="roundRect">
            <a:avLst>
              <a:gd name="adj" fmla="val 494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E1A7F-0F24-D7B6-9063-F0ABEAF99C31}"/>
              </a:ext>
            </a:extLst>
          </p:cNvPr>
          <p:cNvSpPr txBox="1"/>
          <p:nvPr/>
        </p:nvSpPr>
        <p:spPr>
          <a:xfrm>
            <a:off x="11779624" y="40520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2AA1CF0-CEAF-FB6F-8352-2D153DDC1915}"/>
              </a:ext>
            </a:extLst>
          </p:cNvPr>
          <p:cNvSpPr txBox="1">
            <a:spLocks/>
          </p:cNvSpPr>
          <p:nvPr/>
        </p:nvSpPr>
        <p:spPr>
          <a:xfrm>
            <a:off x="836611" y="1945342"/>
            <a:ext cx="4129836" cy="4075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The idea of the method is the use of the excitation operators: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which can be generalized to any higher excitations: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Though some manipulation, we can bring it to an eigenvalue problem.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770558F-7846-8AED-EA4E-0C143245DE0D}"/>
              </a:ext>
            </a:extLst>
          </p:cNvPr>
          <p:cNvSpPr/>
          <p:nvPr/>
        </p:nvSpPr>
        <p:spPr>
          <a:xfrm>
            <a:off x="5183187" y="4648199"/>
            <a:ext cx="6169024" cy="13726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13C633D-0D28-7BE0-384A-7F48A3C146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83187" y="4642371"/>
                <a:ext cx="6169024" cy="13784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/>
                  <a:t>This system is limited, however, and allows us to define only the excitations of the order of the operators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acc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  double excitations only).</a:t>
                </a: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13C633D-0D28-7BE0-384A-7F48A3C14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187" y="4642371"/>
                <a:ext cx="6169024" cy="1378490"/>
              </a:xfrm>
              <a:prstGeom prst="rect">
                <a:avLst/>
              </a:prstGeom>
              <a:blipFill>
                <a:blip r:embed="rId3"/>
                <a:stretch>
                  <a:fillRect l="-1235"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DDB7B3C-0918-1D19-4CCC-30BC3028C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834" y="844403"/>
            <a:ext cx="6172200" cy="36908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One two-site excitation can be shown like this: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Important property to note about these excitation operators is that they can excite the virtual orbitals only two sites at a time, max.</a:t>
            </a:r>
          </a:p>
        </p:txBody>
      </p:sp>
      <p:pic>
        <p:nvPicPr>
          <p:cNvPr id="3" name="Content Placeholder 4" descr="A group of mathematical symbols&#10;&#10;AI-generated content may be incorrect.">
            <a:extLst>
              <a:ext uri="{FF2B5EF4-FFF2-40B4-BE49-F238E27FC236}">
                <a16:creationId xmlns:a16="http://schemas.microsoft.com/office/drawing/2014/main" id="{FF02FBBE-A03D-9F32-3971-B55D0A147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225" y="2754969"/>
            <a:ext cx="2668273" cy="10032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BBF37F-63DE-CCF2-06E0-1D601DA727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1315" y="4475255"/>
            <a:ext cx="2147298" cy="55774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0CC2F5C-53F4-FB0F-A52F-8794819EB4F6}"/>
              </a:ext>
            </a:extLst>
          </p:cNvPr>
          <p:cNvSpPr txBox="1">
            <a:spLocks/>
          </p:cNvSpPr>
          <p:nvPr/>
        </p:nvSpPr>
        <p:spPr>
          <a:xfrm>
            <a:off x="5183189" y="4757861"/>
            <a:ext cx="6172200" cy="10746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2200" dirty="0">
              <a:highlight>
                <a:srgbClr val="FFFF00"/>
              </a:highlight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4F773C-39EA-79F8-6A99-B4CCBF72E66F}"/>
              </a:ext>
            </a:extLst>
          </p:cNvPr>
          <p:cNvSpPr/>
          <p:nvPr/>
        </p:nvSpPr>
        <p:spPr>
          <a:xfrm>
            <a:off x="6589462" y="2658727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7720EAC-F15A-E4B2-9075-6480DFC4FD9D}"/>
              </a:ext>
            </a:extLst>
          </p:cNvPr>
          <p:cNvSpPr/>
          <p:nvPr/>
        </p:nvSpPr>
        <p:spPr>
          <a:xfrm>
            <a:off x="7414081" y="2658727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B79422-D5DB-6842-884F-2FCA1FE8692D}"/>
              </a:ext>
            </a:extLst>
          </p:cNvPr>
          <p:cNvSpPr/>
          <p:nvPr/>
        </p:nvSpPr>
        <p:spPr>
          <a:xfrm>
            <a:off x="9131799" y="2658727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15E287F-B421-C175-75C5-FF2A28A4A792}"/>
              </a:ext>
            </a:extLst>
          </p:cNvPr>
          <p:cNvSpPr/>
          <p:nvPr/>
        </p:nvSpPr>
        <p:spPr>
          <a:xfrm>
            <a:off x="10781037" y="2658727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D8DA773-3044-6546-EE06-09098016D17C}"/>
              </a:ext>
            </a:extLst>
          </p:cNvPr>
          <p:cNvSpPr/>
          <p:nvPr/>
        </p:nvSpPr>
        <p:spPr>
          <a:xfrm>
            <a:off x="9956418" y="2658727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40D40B-563D-6818-BC17-5F0CA001A12D}"/>
              </a:ext>
            </a:extLst>
          </p:cNvPr>
          <p:cNvCxnSpPr>
            <a:cxnSpLocks/>
          </p:cNvCxnSpPr>
          <p:nvPr/>
        </p:nvCxnSpPr>
        <p:spPr>
          <a:xfrm>
            <a:off x="7301711" y="2452524"/>
            <a:ext cx="332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08BFBC6-581E-2307-B0CF-A0F5DC48A726}"/>
              </a:ext>
            </a:extLst>
          </p:cNvPr>
          <p:cNvCxnSpPr>
            <a:cxnSpLocks/>
          </p:cNvCxnSpPr>
          <p:nvPr/>
        </p:nvCxnSpPr>
        <p:spPr>
          <a:xfrm>
            <a:off x="7052401" y="2280128"/>
            <a:ext cx="332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7FDD6C-C2A9-9D90-3CB8-2810A5B9C3BC}"/>
              </a:ext>
            </a:extLst>
          </p:cNvPr>
          <p:cNvCxnSpPr>
            <a:cxnSpLocks/>
          </p:cNvCxnSpPr>
          <p:nvPr/>
        </p:nvCxnSpPr>
        <p:spPr>
          <a:xfrm>
            <a:off x="7522081" y="2280128"/>
            <a:ext cx="332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DE5524A-4C6C-1A92-D297-8297894ADE89}"/>
              </a:ext>
            </a:extLst>
          </p:cNvPr>
          <p:cNvCxnSpPr>
            <a:cxnSpLocks/>
          </p:cNvCxnSpPr>
          <p:nvPr/>
        </p:nvCxnSpPr>
        <p:spPr>
          <a:xfrm>
            <a:off x="7052400" y="1977149"/>
            <a:ext cx="332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150084-19DF-B3AB-C470-EFD5068AFDE1}"/>
              </a:ext>
            </a:extLst>
          </p:cNvPr>
          <p:cNvCxnSpPr>
            <a:cxnSpLocks/>
          </p:cNvCxnSpPr>
          <p:nvPr/>
        </p:nvCxnSpPr>
        <p:spPr>
          <a:xfrm>
            <a:off x="7522080" y="1983442"/>
            <a:ext cx="332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2DF5AF-9723-708C-F062-859B1083741A}"/>
              </a:ext>
            </a:extLst>
          </p:cNvPr>
          <p:cNvCxnSpPr>
            <a:cxnSpLocks/>
          </p:cNvCxnSpPr>
          <p:nvPr/>
        </p:nvCxnSpPr>
        <p:spPr>
          <a:xfrm>
            <a:off x="7052400" y="1527640"/>
            <a:ext cx="332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BEF6788-9DF5-9977-37C9-306DE5077383}"/>
              </a:ext>
            </a:extLst>
          </p:cNvPr>
          <p:cNvCxnSpPr>
            <a:cxnSpLocks/>
          </p:cNvCxnSpPr>
          <p:nvPr/>
        </p:nvCxnSpPr>
        <p:spPr>
          <a:xfrm>
            <a:off x="7502492" y="1527640"/>
            <a:ext cx="332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D748813-D868-6592-026E-4EC57E1F0A41}"/>
              </a:ext>
            </a:extLst>
          </p:cNvPr>
          <p:cNvSpPr txBox="1"/>
          <p:nvPr/>
        </p:nvSpPr>
        <p:spPr>
          <a:xfrm>
            <a:off x="7317066" y="2729637"/>
            <a:ext cx="24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CCB1ED-74B9-BE3F-27F8-D7D58A64C926}"/>
              </a:ext>
            </a:extLst>
          </p:cNvPr>
          <p:cNvSpPr txBox="1"/>
          <p:nvPr/>
        </p:nvSpPr>
        <p:spPr>
          <a:xfrm>
            <a:off x="9038991" y="2729637"/>
            <a:ext cx="24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6E2A82-1BB7-2081-BA9E-45D5A02A833C}"/>
              </a:ext>
            </a:extLst>
          </p:cNvPr>
          <p:cNvSpPr txBox="1"/>
          <p:nvPr/>
        </p:nvSpPr>
        <p:spPr>
          <a:xfrm>
            <a:off x="7366356" y="2281963"/>
            <a:ext cx="222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i</a:t>
            </a:r>
            <a:endParaRPr lang="en-US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937686-1E0A-78E3-3864-F2912B15BF6C}"/>
              </a:ext>
            </a:extLst>
          </p:cNvPr>
          <p:cNvSpPr txBox="1"/>
          <p:nvPr/>
        </p:nvSpPr>
        <p:spPr>
          <a:xfrm>
            <a:off x="7084871" y="2084277"/>
            <a:ext cx="278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</a:t>
            </a:r>
            <a:r>
              <a:rPr lang="en-US" sz="800" baseline="-25000" dirty="0"/>
              <a:t>1</a:t>
            </a:r>
            <a:endParaRPr 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0F0CE6-6C27-5D2D-720D-E8172371B729}"/>
              </a:ext>
            </a:extLst>
          </p:cNvPr>
          <p:cNvSpPr txBox="1"/>
          <p:nvPr/>
        </p:nvSpPr>
        <p:spPr>
          <a:xfrm>
            <a:off x="7549295" y="2084277"/>
            <a:ext cx="278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</a:t>
            </a:r>
            <a:r>
              <a:rPr lang="en-US" sz="800" baseline="-25000" dirty="0"/>
              <a:t>2</a:t>
            </a:r>
            <a:endParaRPr lang="en-US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6114F9-8242-0947-9461-450347BFAE68}"/>
              </a:ext>
            </a:extLst>
          </p:cNvPr>
          <p:cNvSpPr txBox="1"/>
          <p:nvPr/>
        </p:nvSpPr>
        <p:spPr>
          <a:xfrm>
            <a:off x="7079820" y="1767518"/>
            <a:ext cx="278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</a:t>
            </a:r>
            <a:r>
              <a:rPr lang="en-US" sz="800" baseline="-25000" dirty="0"/>
              <a:t>3</a:t>
            </a:r>
            <a:endParaRPr lang="en-US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AF71FFC-E40A-7020-460E-B4C72CDBF45A}"/>
              </a:ext>
            </a:extLst>
          </p:cNvPr>
          <p:cNvSpPr txBox="1"/>
          <p:nvPr/>
        </p:nvSpPr>
        <p:spPr>
          <a:xfrm>
            <a:off x="7551476" y="1768672"/>
            <a:ext cx="278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</a:t>
            </a:r>
            <a:r>
              <a:rPr lang="en-US" sz="800" baseline="-25000" dirty="0"/>
              <a:t>4</a:t>
            </a:r>
            <a:endParaRPr 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8A967A-989B-5FC4-E945-7BC55ECF9752}"/>
              </a:ext>
            </a:extLst>
          </p:cNvPr>
          <p:cNvSpPr txBox="1"/>
          <p:nvPr/>
        </p:nvSpPr>
        <p:spPr>
          <a:xfrm>
            <a:off x="7088048" y="1311385"/>
            <a:ext cx="278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</a:t>
            </a:r>
            <a:r>
              <a:rPr lang="en-US" sz="800" baseline="-25000" dirty="0"/>
              <a:t>5</a:t>
            </a:r>
            <a:endParaRPr lang="en-US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B22E09-00A2-89FB-E672-1C4B4E7B92A3}"/>
              </a:ext>
            </a:extLst>
          </p:cNvPr>
          <p:cNvSpPr txBox="1"/>
          <p:nvPr/>
        </p:nvSpPr>
        <p:spPr>
          <a:xfrm>
            <a:off x="7549295" y="1320998"/>
            <a:ext cx="278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</a:t>
            </a:r>
            <a:r>
              <a:rPr lang="en-US" sz="800" baseline="-25000" dirty="0"/>
              <a:t>6</a:t>
            </a:r>
            <a:endParaRPr lang="en-US" sz="8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9966878-61C9-7585-F388-FF7357D603D4}"/>
              </a:ext>
            </a:extLst>
          </p:cNvPr>
          <p:cNvCxnSpPr>
            <a:cxnSpLocks/>
          </p:cNvCxnSpPr>
          <p:nvPr/>
        </p:nvCxnSpPr>
        <p:spPr>
          <a:xfrm>
            <a:off x="9038057" y="2462137"/>
            <a:ext cx="332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7ADD6A-F8B2-921F-2BE7-F357ADAD7697}"/>
              </a:ext>
            </a:extLst>
          </p:cNvPr>
          <p:cNvCxnSpPr>
            <a:cxnSpLocks/>
          </p:cNvCxnSpPr>
          <p:nvPr/>
        </p:nvCxnSpPr>
        <p:spPr>
          <a:xfrm>
            <a:off x="8788747" y="2289741"/>
            <a:ext cx="332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B97F1CD-8875-0944-4CF6-012ADBDA69EB}"/>
              </a:ext>
            </a:extLst>
          </p:cNvPr>
          <p:cNvCxnSpPr>
            <a:cxnSpLocks/>
          </p:cNvCxnSpPr>
          <p:nvPr/>
        </p:nvCxnSpPr>
        <p:spPr>
          <a:xfrm>
            <a:off x="9258427" y="2289741"/>
            <a:ext cx="332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B39252D-FA0A-B75D-F5B6-3CC9FEAD65EC}"/>
              </a:ext>
            </a:extLst>
          </p:cNvPr>
          <p:cNvCxnSpPr>
            <a:cxnSpLocks/>
          </p:cNvCxnSpPr>
          <p:nvPr/>
        </p:nvCxnSpPr>
        <p:spPr>
          <a:xfrm>
            <a:off x="8788746" y="1986762"/>
            <a:ext cx="332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C19AAA5-798A-72F5-AB91-4975FAAA67C7}"/>
              </a:ext>
            </a:extLst>
          </p:cNvPr>
          <p:cNvCxnSpPr>
            <a:cxnSpLocks/>
          </p:cNvCxnSpPr>
          <p:nvPr/>
        </p:nvCxnSpPr>
        <p:spPr>
          <a:xfrm>
            <a:off x="9258426" y="1993055"/>
            <a:ext cx="332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CC9F4B-1C5E-658F-3F08-B6A0FFAD70C2}"/>
              </a:ext>
            </a:extLst>
          </p:cNvPr>
          <p:cNvCxnSpPr>
            <a:cxnSpLocks/>
          </p:cNvCxnSpPr>
          <p:nvPr/>
        </p:nvCxnSpPr>
        <p:spPr>
          <a:xfrm>
            <a:off x="8788746" y="1537253"/>
            <a:ext cx="332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3D7FCB5-32FD-A0A0-1F39-B55AF095A69D}"/>
              </a:ext>
            </a:extLst>
          </p:cNvPr>
          <p:cNvCxnSpPr>
            <a:cxnSpLocks/>
          </p:cNvCxnSpPr>
          <p:nvPr/>
        </p:nvCxnSpPr>
        <p:spPr>
          <a:xfrm>
            <a:off x="9238838" y="1537253"/>
            <a:ext cx="332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9C7E907-1876-86D6-A103-D0FB9DBDFC2F}"/>
              </a:ext>
            </a:extLst>
          </p:cNvPr>
          <p:cNvSpPr txBox="1"/>
          <p:nvPr/>
        </p:nvSpPr>
        <p:spPr>
          <a:xfrm>
            <a:off x="9102702" y="2291576"/>
            <a:ext cx="222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i</a:t>
            </a:r>
            <a:endParaRPr lang="en-US" sz="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18B8A1-015C-12AF-2786-2F613F01A610}"/>
              </a:ext>
            </a:extLst>
          </p:cNvPr>
          <p:cNvSpPr txBox="1"/>
          <p:nvPr/>
        </p:nvSpPr>
        <p:spPr>
          <a:xfrm>
            <a:off x="8821217" y="2093890"/>
            <a:ext cx="278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</a:t>
            </a:r>
            <a:r>
              <a:rPr lang="en-US" sz="800" baseline="-25000" dirty="0"/>
              <a:t>1</a:t>
            </a:r>
            <a:endParaRPr lang="en-US" sz="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BC1873-058E-A7CE-BA59-5D42E902A130}"/>
              </a:ext>
            </a:extLst>
          </p:cNvPr>
          <p:cNvSpPr txBox="1"/>
          <p:nvPr/>
        </p:nvSpPr>
        <p:spPr>
          <a:xfrm>
            <a:off x="9285641" y="2093890"/>
            <a:ext cx="278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</a:t>
            </a:r>
            <a:r>
              <a:rPr lang="en-US" sz="800" baseline="-25000" dirty="0"/>
              <a:t>2</a:t>
            </a:r>
            <a:endParaRPr 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8729C3-B761-B57B-FF6E-82473D5DD559}"/>
              </a:ext>
            </a:extLst>
          </p:cNvPr>
          <p:cNvSpPr txBox="1"/>
          <p:nvPr/>
        </p:nvSpPr>
        <p:spPr>
          <a:xfrm>
            <a:off x="8816166" y="1777131"/>
            <a:ext cx="278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</a:t>
            </a:r>
            <a:r>
              <a:rPr lang="en-US" sz="800" baseline="-25000" dirty="0"/>
              <a:t>3</a:t>
            </a:r>
            <a:endParaRPr lang="en-US" sz="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5DEFC02-10F9-D2A0-F0DD-FCA60D697E47}"/>
              </a:ext>
            </a:extLst>
          </p:cNvPr>
          <p:cNvSpPr txBox="1"/>
          <p:nvPr/>
        </p:nvSpPr>
        <p:spPr>
          <a:xfrm>
            <a:off x="9287822" y="1778285"/>
            <a:ext cx="278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</a:t>
            </a:r>
            <a:r>
              <a:rPr lang="en-US" sz="800" baseline="-25000" dirty="0"/>
              <a:t>4</a:t>
            </a:r>
            <a:endParaRPr lang="en-US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A95888-FA2D-46E9-3CA2-32BC0430D1AF}"/>
              </a:ext>
            </a:extLst>
          </p:cNvPr>
          <p:cNvSpPr txBox="1"/>
          <p:nvPr/>
        </p:nvSpPr>
        <p:spPr>
          <a:xfrm>
            <a:off x="8824394" y="1320998"/>
            <a:ext cx="278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</a:t>
            </a:r>
            <a:r>
              <a:rPr lang="en-US" sz="800" baseline="-25000" dirty="0"/>
              <a:t>5</a:t>
            </a:r>
            <a:endParaRPr lang="en-US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711639-2543-E184-03B6-08BF3AE7237B}"/>
              </a:ext>
            </a:extLst>
          </p:cNvPr>
          <p:cNvSpPr txBox="1"/>
          <p:nvPr/>
        </p:nvSpPr>
        <p:spPr>
          <a:xfrm>
            <a:off x="9285641" y="1330611"/>
            <a:ext cx="2783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</a:t>
            </a:r>
            <a:r>
              <a:rPr lang="en-US" sz="800" baseline="-25000" dirty="0"/>
              <a:t>6</a:t>
            </a:r>
            <a:endParaRPr lang="en-US" sz="800" dirty="0"/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E9DB1764-9FD7-11ED-3D39-5143F54B17EC}"/>
              </a:ext>
            </a:extLst>
          </p:cNvPr>
          <p:cNvCxnSpPr>
            <a:cxnSpLocks/>
            <a:endCxn id="49" idx="3"/>
          </p:cNvCxnSpPr>
          <p:nvPr/>
        </p:nvCxnSpPr>
        <p:spPr>
          <a:xfrm rot="5400000" flipH="1" flipV="1">
            <a:off x="7201720" y="1871525"/>
            <a:ext cx="1068688" cy="183078"/>
          </a:xfrm>
          <a:prstGeom prst="curvedConnector4">
            <a:avLst>
              <a:gd name="adj1" fmla="val 12051"/>
              <a:gd name="adj2" fmla="val 224865"/>
            </a:avLst>
          </a:prstGeom>
          <a:ln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584C1D18-1E30-827B-C2E6-B5BD3C958884}"/>
              </a:ext>
            </a:extLst>
          </p:cNvPr>
          <p:cNvCxnSpPr>
            <a:cxnSpLocks/>
            <a:endCxn id="62" idx="1"/>
          </p:cNvCxnSpPr>
          <p:nvPr/>
        </p:nvCxnSpPr>
        <p:spPr>
          <a:xfrm rot="16200000" flipV="1">
            <a:off x="8414105" y="1839009"/>
            <a:ext cx="1031070" cy="210491"/>
          </a:xfrm>
          <a:prstGeom prst="curvedConnector4">
            <a:avLst>
              <a:gd name="adj1" fmla="val 8108"/>
              <a:gd name="adj2" fmla="val 208603"/>
            </a:avLst>
          </a:prstGeom>
          <a:ln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D61CC17D-267A-43B6-676C-DE3C435329F4}"/>
              </a:ext>
            </a:extLst>
          </p:cNvPr>
          <p:cNvCxnSpPr>
            <a:cxnSpLocks/>
            <a:endCxn id="46" idx="1"/>
          </p:cNvCxnSpPr>
          <p:nvPr/>
        </p:nvCxnSpPr>
        <p:spPr>
          <a:xfrm rot="16200000" flipV="1">
            <a:off x="6906168" y="2048892"/>
            <a:ext cx="584550" cy="237246"/>
          </a:xfrm>
          <a:prstGeom prst="curvedConnector4">
            <a:avLst>
              <a:gd name="adj1" fmla="val 15216"/>
              <a:gd name="adj2" fmla="val 196356"/>
            </a:avLst>
          </a:prstGeom>
          <a:ln>
            <a:prstDash val="sysDot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D7888E46-17FF-B564-78CF-1274E8F9BEC1}"/>
              </a:ext>
            </a:extLst>
          </p:cNvPr>
          <p:cNvCxnSpPr>
            <a:cxnSpLocks/>
            <a:endCxn id="59" idx="3"/>
          </p:cNvCxnSpPr>
          <p:nvPr/>
        </p:nvCxnSpPr>
        <p:spPr>
          <a:xfrm rot="5400000" flipH="1" flipV="1">
            <a:off x="9315628" y="2211469"/>
            <a:ext cx="258178" cy="238464"/>
          </a:xfrm>
          <a:prstGeom prst="curvedConnector4">
            <a:avLst>
              <a:gd name="adj1" fmla="val 29138"/>
              <a:gd name="adj2" fmla="val 195864"/>
            </a:avLst>
          </a:prstGeom>
          <a:ln>
            <a:prstDash val="sysDot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040C74FD-69DF-240F-8135-90392458A079}"/>
              </a:ext>
            </a:extLst>
          </p:cNvPr>
          <p:cNvSpPr/>
          <p:nvPr/>
        </p:nvSpPr>
        <p:spPr>
          <a:xfrm>
            <a:off x="5813346" y="2658727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957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1C932-6034-C6C9-004D-E4057B3EB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981920-E2F2-094B-B883-423C10A4C457}"/>
              </a:ext>
            </a:extLst>
          </p:cNvPr>
          <p:cNvSpPr txBox="1">
            <a:spLocks/>
          </p:cNvSpPr>
          <p:nvPr/>
        </p:nvSpPr>
        <p:spPr>
          <a:xfrm>
            <a:off x="5176834" y="4642371"/>
            <a:ext cx="6172200" cy="10746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highlight>
                  <a:srgbClr val="FFFF00"/>
                </a:highlight>
              </a:rPr>
              <a:t>The property that makes CCC so much more effective is that, even with a truncated T, due to the ansatz, we get all higher excitations automatically.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53910-A8FC-B733-B1F7-70537311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37138"/>
            <a:ext cx="4126659" cy="577267"/>
          </a:xfrm>
        </p:spPr>
        <p:txBody>
          <a:bodyPr>
            <a:normAutofit/>
          </a:bodyPr>
          <a:lstStyle/>
          <a:p>
            <a:r>
              <a:rPr lang="en-US" sz="2800" b="1" dirty="0"/>
              <a:t>Single Reference CCC (1)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A37E657-43FF-0025-E947-7F10C6B9DCCA}"/>
              </a:ext>
            </a:extLst>
          </p:cNvPr>
          <p:cNvSpPr/>
          <p:nvPr/>
        </p:nvSpPr>
        <p:spPr>
          <a:xfrm>
            <a:off x="836611" y="837137"/>
            <a:ext cx="4129836" cy="57726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133E67F-4679-9F8B-E9B7-0AB34AF7D594}"/>
              </a:ext>
            </a:extLst>
          </p:cNvPr>
          <p:cNvSpPr/>
          <p:nvPr/>
        </p:nvSpPr>
        <p:spPr>
          <a:xfrm>
            <a:off x="836611" y="1531740"/>
            <a:ext cx="4129836" cy="4489123"/>
          </a:xfrm>
          <a:prstGeom prst="roundRect">
            <a:avLst>
              <a:gd name="adj" fmla="val 691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BD8E090-6A0C-B2F3-D1C3-3AA74697CA02}"/>
              </a:ext>
            </a:extLst>
          </p:cNvPr>
          <p:cNvSpPr>
            <a:spLocks/>
          </p:cNvSpPr>
          <p:nvPr/>
        </p:nvSpPr>
        <p:spPr>
          <a:xfrm>
            <a:off x="5183187" y="837137"/>
            <a:ext cx="6169025" cy="3698107"/>
          </a:xfrm>
          <a:prstGeom prst="roundRect">
            <a:avLst>
              <a:gd name="adj" fmla="val 494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66DAE5-E585-FCDB-8DA0-3CECEEBB4821}"/>
              </a:ext>
            </a:extLst>
          </p:cNvPr>
          <p:cNvSpPr txBox="1"/>
          <p:nvPr/>
        </p:nvSpPr>
        <p:spPr>
          <a:xfrm>
            <a:off x="11779624" y="40520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C2A1DF2-0E08-015E-D137-F672F803A0BA}"/>
              </a:ext>
            </a:extLst>
          </p:cNvPr>
          <p:cNvSpPr txBox="1">
            <a:spLocks/>
          </p:cNvSpPr>
          <p:nvPr/>
        </p:nvSpPr>
        <p:spPr>
          <a:xfrm>
            <a:off x="836611" y="1531740"/>
            <a:ext cx="4129836" cy="4489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Similarly, we define excitation operators: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The same way can be generalized to higher excitations. But an important distinction is the ansatz: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The property of the ansatz that we are interested in is: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CCDD008-AA58-6467-5064-A6C1237C5B8B}"/>
              </a:ext>
            </a:extLst>
          </p:cNvPr>
          <p:cNvSpPr/>
          <p:nvPr/>
        </p:nvSpPr>
        <p:spPr>
          <a:xfrm>
            <a:off x="5183187" y="4648199"/>
            <a:ext cx="6169024" cy="13726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99BD347-5B05-0320-88DA-69FDFD0D4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834" y="844403"/>
            <a:ext cx="6172200" cy="36908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/>
              <a:t>One two-site excitation can be shown like this: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Important property to note: these excitations are </a:t>
            </a:r>
            <a:r>
              <a:rPr lang="en-US" sz="2100" dirty="0">
                <a:highlight>
                  <a:srgbClr val="FFFF00"/>
                </a:highlight>
              </a:rPr>
              <a:t>not unique</a:t>
            </a:r>
            <a:r>
              <a:rPr lang="en-US" sz="2100" dirty="0"/>
              <a:t> in all permutations of s, t, x, y.</a:t>
            </a:r>
          </a:p>
          <a:p>
            <a:pPr marL="0" indent="0">
              <a:buNone/>
            </a:pPr>
            <a:r>
              <a:rPr lang="en-US" sz="2100" dirty="0"/>
              <a:t>But the coefficient of the overall excitation </a:t>
            </a:r>
            <a:r>
              <a:rPr lang="en-US" sz="2100" dirty="0">
                <a:highlight>
                  <a:srgbClr val="FFFF00"/>
                </a:highlight>
              </a:rPr>
              <a:t>is unique</a:t>
            </a:r>
            <a:r>
              <a:rPr lang="en-US" sz="2100" dirty="0"/>
              <a:t>. Additionally, this method has </a:t>
            </a:r>
            <a:r>
              <a:rPr lang="en-US" sz="2100" dirty="0">
                <a:highlight>
                  <a:srgbClr val="FFFF00"/>
                </a:highlight>
              </a:rPr>
              <a:t>size-consistent energies</a:t>
            </a:r>
            <a:r>
              <a:rPr lang="en-US" sz="2100" dirty="0"/>
              <a:t>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7BC159-1670-C448-8E42-0105045DA420}"/>
              </a:ext>
            </a:extLst>
          </p:cNvPr>
          <p:cNvSpPr/>
          <p:nvPr/>
        </p:nvSpPr>
        <p:spPr>
          <a:xfrm>
            <a:off x="6407609" y="2319359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8A1E959-1462-860B-776E-E172C10F7EF5}"/>
              </a:ext>
            </a:extLst>
          </p:cNvPr>
          <p:cNvSpPr/>
          <p:nvPr/>
        </p:nvSpPr>
        <p:spPr>
          <a:xfrm>
            <a:off x="7250601" y="2319359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98551DC-B1AE-0FDD-9853-A882015E70E4}"/>
              </a:ext>
            </a:extLst>
          </p:cNvPr>
          <p:cNvSpPr/>
          <p:nvPr/>
        </p:nvSpPr>
        <p:spPr>
          <a:xfrm>
            <a:off x="8093593" y="2319359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8BBD94E-DB9B-00D4-1E5E-C2BB3824E881}"/>
              </a:ext>
            </a:extLst>
          </p:cNvPr>
          <p:cNvSpPr/>
          <p:nvPr/>
        </p:nvSpPr>
        <p:spPr>
          <a:xfrm>
            <a:off x="9779577" y="2319359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1B06405-01C4-FFD3-7261-39087CBE9AEB}"/>
              </a:ext>
            </a:extLst>
          </p:cNvPr>
          <p:cNvSpPr/>
          <p:nvPr/>
        </p:nvSpPr>
        <p:spPr>
          <a:xfrm>
            <a:off x="8936585" y="2319359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8126ED-9995-9CEB-3116-D11689CBA9DD}"/>
              </a:ext>
            </a:extLst>
          </p:cNvPr>
          <p:cNvSpPr txBox="1"/>
          <p:nvPr/>
        </p:nvSpPr>
        <p:spPr>
          <a:xfrm>
            <a:off x="6315645" y="2427359"/>
            <a:ext cx="24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C71723-B337-F538-59F6-C7138FDB0869}"/>
              </a:ext>
            </a:extLst>
          </p:cNvPr>
          <p:cNvSpPr txBox="1"/>
          <p:nvPr/>
        </p:nvSpPr>
        <p:spPr>
          <a:xfrm>
            <a:off x="8865929" y="2434625"/>
            <a:ext cx="24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pic>
        <p:nvPicPr>
          <p:cNvPr id="41" name="Picture 40" descr="A black and white math equation&#10;&#10;AI-generated content may be incorrect.">
            <a:extLst>
              <a:ext uri="{FF2B5EF4-FFF2-40B4-BE49-F238E27FC236}">
                <a16:creationId xmlns:a16="http://schemas.microsoft.com/office/drawing/2014/main" id="{F027E593-D2FF-D16D-136A-763F9EE2D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39" y="2161242"/>
            <a:ext cx="3692519" cy="54183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168D31A-3E3E-33FA-8ECD-064815358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261" y="2663972"/>
            <a:ext cx="3692518" cy="706702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F2C84464-A1A5-ACBD-041E-DCA42D0D5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279" y="4236713"/>
            <a:ext cx="1206500" cy="469900"/>
          </a:xfrm>
          <a:prstGeom prst="rect">
            <a:avLst/>
          </a:prstGeom>
        </p:spPr>
      </p:pic>
      <p:pic>
        <p:nvPicPr>
          <p:cNvPr id="67" name="Picture 66" descr="A math symbols with a plus and a t&#10;&#10;AI-generated content may be incorrect.">
            <a:extLst>
              <a:ext uri="{FF2B5EF4-FFF2-40B4-BE49-F238E27FC236}">
                <a16:creationId xmlns:a16="http://schemas.microsoft.com/office/drawing/2014/main" id="{F6F1D1BE-485D-5421-EE39-71EE6F9B54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179" y="5365897"/>
            <a:ext cx="3692518" cy="54114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89D4AB9-6964-189D-F2DE-873FBBD9CBF3}"/>
              </a:ext>
            </a:extLst>
          </p:cNvPr>
          <p:cNvSpPr txBox="1">
            <a:spLocks/>
          </p:cNvSpPr>
          <p:nvPr/>
        </p:nvSpPr>
        <p:spPr>
          <a:xfrm>
            <a:off x="5183187" y="4648198"/>
            <a:ext cx="6169024" cy="1372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D7EDB9D-A0A6-0C5E-96F7-350EE99A9699}"/>
              </a:ext>
            </a:extLst>
          </p:cNvPr>
          <p:cNvSpPr/>
          <p:nvPr/>
        </p:nvSpPr>
        <p:spPr>
          <a:xfrm>
            <a:off x="5564617" y="2319359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7D3DEB9-A22D-488A-306F-58A1995636CE}"/>
              </a:ext>
            </a:extLst>
          </p:cNvPr>
          <p:cNvSpPr/>
          <p:nvPr/>
        </p:nvSpPr>
        <p:spPr>
          <a:xfrm>
            <a:off x="10622567" y="2319359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8C902B-5808-1A74-5A80-D66A06AB26FD}"/>
              </a:ext>
            </a:extLst>
          </p:cNvPr>
          <p:cNvSpPr txBox="1"/>
          <p:nvPr/>
        </p:nvSpPr>
        <p:spPr>
          <a:xfrm>
            <a:off x="7179945" y="2434625"/>
            <a:ext cx="24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EEE78D-4629-905D-55C9-56C43FF26FB8}"/>
              </a:ext>
            </a:extLst>
          </p:cNvPr>
          <p:cNvSpPr txBox="1"/>
          <p:nvPr/>
        </p:nvSpPr>
        <p:spPr>
          <a:xfrm>
            <a:off x="9708921" y="2434625"/>
            <a:ext cx="24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4FD2BB38-4EA3-4171-E6B9-FD9AFCAC83F8}"/>
              </a:ext>
            </a:extLst>
          </p:cNvPr>
          <p:cNvCxnSpPr>
            <a:cxnSpLocks/>
            <a:stCxn id="10" idx="0"/>
            <a:endCxn id="20" idx="0"/>
          </p:cNvCxnSpPr>
          <p:nvPr/>
        </p:nvCxnSpPr>
        <p:spPr>
          <a:xfrm rot="5400000" flipH="1" flipV="1">
            <a:off x="7726097" y="1054871"/>
            <a:ext cx="12700" cy="2528976"/>
          </a:xfrm>
          <a:prstGeom prst="bentConnector3">
            <a:avLst>
              <a:gd name="adj1" fmla="val 180000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CB981212-9AE5-106B-9590-8124AF4BCBA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62738" y="1048520"/>
            <a:ext cx="12700" cy="2528976"/>
          </a:xfrm>
          <a:prstGeom prst="bentConnector3">
            <a:avLst>
              <a:gd name="adj1" fmla="val 6278740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7A1A1DD-A264-3A15-7CE9-516D2DDE4659}"/>
                  </a:ext>
                </a:extLst>
              </p:cNvPr>
              <p:cNvSpPr txBox="1"/>
              <p:nvPr/>
            </p:nvSpPr>
            <p:spPr>
              <a:xfrm>
                <a:off x="7373481" y="1747065"/>
                <a:ext cx="828112" cy="3409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ij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ab</m:t>
                          </m:r>
                        </m:sup>
                      </m:sSub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b="0" i="1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CA" b="0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7A1A1DD-A264-3A15-7CE9-516D2DDE4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481" y="1747065"/>
                <a:ext cx="828112" cy="340991"/>
              </a:xfrm>
              <a:prstGeom prst="rect">
                <a:avLst/>
              </a:prstGeom>
              <a:blipFill>
                <a:blip r:embed="rId7"/>
                <a:stretch>
                  <a:fillRect l="-4545" r="-909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A8F428F-EC4A-390D-3D21-49EFEB495335}"/>
                  </a:ext>
                </a:extLst>
              </p:cNvPr>
              <p:cNvSpPr txBox="1"/>
              <p:nvPr/>
            </p:nvSpPr>
            <p:spPr>
              <a:xfrm>
                <a:off x="8216473" y="1141010"/>
                <a:ext cx="853760" cy="3409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ij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ab</m:t>
                          </m:r>
                        </m:sup>
                      </m:sSub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A" b="0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CA" b="0" i="1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A8F428F-EC4A-390D-3D21-49EFEB495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473" y="1141010"/>
                <a:ext cx="853760" cy="340991"/>
              </a:xfrm>
              <a:prstGeom prst="rect">
                <a:avLst/>
              </a:prstGeom>
              <a:blipFill>
                <a:blip r:embed="rId8"/>
                <a:stretch>
                  <a:fillRect l="-4412" r="-7353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676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A192E-2FBB-C3BC-FA0F-AF039C15A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56CDA-8E6D-3F1F-2143-74B16815F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560"/>
            <a:ext cx="10515600" cy="62484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Single Reference CCC (2)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4D0F8-9BA8-D850-6258-1EBB9CDB1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88" y="914400"/>
            <a:ext cx="10860024" cy="62484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arrive at the following set of equations: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83AAE0-4351-E426-FD39-DF4463735FB7}"/>
              </a:ext>
            </a:extLst>
          </p:cNvPr>
          <p:cNvSpPr/>
          <p:nvPr/>
        </p:nvSpPr>
        <p:spPr>
          <a:xfrm>
            <a:off x="665988" y="289561"/>
            <a:ext cx="10860024" cy="624840"/>
          </a:xfrm>
          <a:prstGeom prst="roundRect">
            <a:avLst>
              <a:gd name="adj" fmla="val 3070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53E841F-4C1C-6AE2-71E7-7C9B501244FE}"/>
              </a:ext>
            </a:extLst>
          </p:cNvPr>
          <p:cNvSpPr/>
          <p:nvPr/>
        </p:nvSpPr>
        <p:spPr>
          <a:xfrm>
            <a:off x="665988" y="1034042"/>
            <a:ext cx="10860024" cy="5142922"/>
          </a:xfrm>
          <a:prstGeom prst="roundRect">
            <a:avLst>
              <a:gd name="adj" fmla="val 5266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A8F46D-3BCF-8EAB-1B91-DD5B1DD7B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1535477"/>
            <a:ext cx="6591300" cy="711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C7B4FB-74F6-7D17-6A29-BD2915EAF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207398"/>
            <a:ext cx="7772400" cy="626212"/>
          </a:xfrm>
          <a:prstGeom prst="rect">
            <a:avLst/>
          </a:prstGeom>
        </p:spPr>
      </p:pic>
      <p:pic>
        <p:nvPicPr>
          <p:cNvPr id="11" name="Picture 10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54466764-FBBF-1459-EAB7-154FA4949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600" y="2914835"/>
            <a:ext cx="7416800" cy="1536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5A7DC5-94D0-B1E7-3B23-134F8279C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4583162"/>
            <a:ext cx="7772400" cy="8612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3B394E-6CB1-807D-2E3F-F1A1599A8A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0450" y="5636920"/>
            <a:ext cx="49911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0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B2CA-583B-C7C8-A8EA-84F57AC2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68842-52E4-736A-E3B2-500455E9E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112" y="1825625"/>
            <a:ext cx="10141688" cy="4351338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Introduction. 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diagonalization methods.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Configurational CC methods.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steps.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work.</a:t>
            </a:r>
          </a:p>
          <a:p>
            <a:pPr>
              <a:lnSpc>
                <a:spcPct val="2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1D43B9-47C3-01A3-8DF4-28A4BEA45007}"/>
              </a:ext>
            </a:extLst>
          </p:cNvPr>
          <p:cNvSpPr/>
          <p:nvPr/>
        </p:nvSpPr>
        <p:spPr>
          <a:xfrm>
            <a:off x="665988" y="289560"/>
            <a:ext cx="10860024" cy="1325563"/>
          </a:xfrm>
          <a:prstGeom prst="roundRect">
            <a:avLst>
              <a:gd name="adj" fmla="val 1155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65AC9C0-FC63-4290-85FC-B581896FE0CA}"/>
              </a:ext>
            </a:extLst>
          </p:cNvPr>
          <p:cNvSpPr/>
          <p:nvPr/>
        </p:nvSpPr>
        <p:spPr>
          <a:xfrm>
            <a:off x="665988" y="1944060"/>
            <a:ext cx="10860024" cy="4232903"/>
          </a:xfrm>
          <a:prstGeom prst="roundRect">
            <a:avLst>
              <a:gd name="adj" fmla="val 5266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21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5EDAC-1CE9-70BD-7822-3041DE338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29F32508-0EC7-0480-967E-7EFA09B26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636" y="2971583"/>
            <a:ext cx="4685974" cy="30492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431E1D-EFDB-AB4C-8F09-6EE4369B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1" y="837137"/>
            <a:ext cx="4126659" cy="150734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Time-dependent CCC approach with imaginary time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2E637AD-A1B0-BBB9-7ECE-5E14A5CC74D2}"/>
              </a:ext>
            </a:extLst>
          </p:cNvPr>
          <p:cNvSpPr/>
          <p:nvPr/>
        </p:nvSpPr>
        <p:spPr>
          <a:xfrm>
            <a:off x="836611" y="837137"/>
            <a:ext cx="4129836" cy="150734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C4AE879-42F9-D849-2A1C-99B90A094D77}"/>
              </a:ext>
            </a:extLst>
          </p:cNvPr>
          <p:cNvSpPr/>
          <p:nvPr/>
        </p:nvSpPr>
        <p:spPr>
          <a:xfrm>
            <a:off x="836611" y="2437337"/>
            <a:ext cx="4129836" cy="3583526"/>
          </a:xfrm>
          <a:prstGeom prst="roundRect">
            <a:avLst>
              <a:gd name="adj" fmla="val 691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685A0-DD0F-6885-AC28-B79B5EBAC2F1}"/>
              </a:ext>
            </a:extLst>
          </p:cNvPr>
          <p:cNvSpPr txBox="1"/>
          <p:nvPr/>
        </p:nvSpPr>
        <p:spPr>
          <a:xfrm>
            <a:off x="11779624" y="40520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016E813-6AEE-7275-BA44-F93EF6141D81}"/>
              </a:ext>
            </a:extLst>
          </p:cNvPr>
          <p:cNvSpPr txBox="1">
            <a:spLocks/>
          </p:cNvSpPr>
          <p:nvPr/>
        </p:nvSpPr>
        <p:spPr>
          <a:xfrm>
            <a:off x="836611" y="2437337"/>
            <a:ext cx="4129836" cy="3583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We start with the time-dependent Schrodinger equation: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By taking the ansatz of CCC: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098ED58-CF42-A733-2DCC-273FF0BEA388}"/>
              </a:ext>
            </a:extLst>
          </p:cNvPr>
          <p:cNvSpPr txBox="1">
            <a:spLocks/>
          </p:cNvSpPr>
          <p:nvPr/>
        </p:nvSpPr>
        <p:spPr>
          <a:xfrm>
            <a:off x="5183187" y="4648198"/>
            <a:ext cx="6169024" cy="1372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2EC7F8-6641-E4AC-FEC7-168EBA516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390" y="3759947"/>
            <a:ext cx="2705100" cy="584200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E6D718A-CA2B-F6D1-8723-3FC5A6C83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972840" y="5105929"/>
            <a:ext cx="1854200" cy="457200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30AF2F0-D64C-7461-1146-4B466285B2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8234" y="1760278"/>
            <a:ext cx="1549400" cy="584200"/>
          </a:xfrm>
          <a:prstGeom prst="rect">
            <a:avLst/>
          </a:prstGeom>
        </p:spPr>
      </p:pic>
      <p:sp>
        <p:nvSpPr>
          <p:cNvPr id="21" name="Content Placeholder 15">
            <a:extLst>
              <a:ext uri="{FF2B5EF4-FFF2-40B4-BE49-F238E27FC236}">
                <a16:creationId xmlns:a16="http://schemas.microsoft.com/office/drawing/2014/main" id="{271FE47B-9A86-0E20-60A1-701FF700D56B}"/>
              </a:ext>
            </a:extLst>
          </p:cNvPr>
          <p:cNvSpPr txBox="1">
            <a:spLocks/>
          </p:cNvSpPr>
          <p:nvPr/>
        </p:nvSpPr>
        <p:spPr>
          <a:xfrm>
            <a:off x="5176834" y="844403"/>
            <a:ext cx="6172200" cy="3690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dirty="0"/>
              <a:t>Through some derivation, we can arrive at this expression, which we can solve to get residuals: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>
                <a:highlight>
                  <a:srgbClr val="FFFF00"/>
                </a:highlight>
              </a:rPr>
              <a:t>We can see that Time-Dep. CCC produces a very stable result: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CB92BCC-BD66-8EE9-53BE-9DF8F5FE8BEB}"/>
              </a:ext>
            </a:extLst>
          </p:cNvPr>
          <p:cNvSpPr>
            <a:spLocks/>
          </p:cNvSpPr>
          <p:nvPr/>
        </p:nvSpPr>
        <p:spPr>
          <a:xfrm>
            <a:off x="5183187" y="837137"/>
            <a:ext cx="6169025" cy="5176460"/>
          </a:xfrm>
          <a:prstGeom prst="roundRect">
            <a:avLst>
              <a:gd name="adj" fmla="val 494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4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18A9D-EF79-21B4-7FFB-6DCFE52C9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4D6A-D551-03C2-8529-45A20D9A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Steps.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EFEEAC-931F-CDC6-3883-529C74E28F8E}"/>
              </a:ext>
            </a:extLst>
          </p:cNvPr>
          <p:cNvCxnSpPr>
            <a:cxnSpLocks/>
          </p:cNvCxnSpPr>
          <p:nvPr/>
        </p:nvCxnSpPr>
        <p:spPr>
          <a:xfrm flipV="1">
            <a:off x="831850" y="4557159"/>
            <a:ext cx="10515600" cy="5316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467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13033-613B-9C16-D570-7E2063B07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5">
            <a:extLst>
              <a:ext uri="{FF2B5EF4-FFF2-40B4-BE49-F238E27FC236}">
                <a16:creationId xmlns:a16="http://schemas.microsoft.com/office/drawing/2014/main" id="{56080936-F9F5-357C-244E-3C12B85D61FC}"/>
              </a:ext>
            </a:extLst>
          </p:cNvPr>
          <p:cNvSpPr txBox="1">
            <a:spLocks/>
          </p:cNvSpPr>
          <p:nvPr/>
        </p:nvSpPr>
        <p:spPr>
          <a:xfrm>
            <a:off x="5176834" y="844403"/>
            <a:ext cx="6172200" cy="5169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/>
              <a:t>This allows for to reduction in the size of R1 and R2 tensors.</a:t>
            </a:r>
          </a:p>
          <a:p>
            <a:pPr marL="0" indent="0">
              <a:buNone/>
            </a:pPr>
            <a:endParaRPr lang="en-US" sz="2300" dirty="0"/>
          </a:p>
          <a:p>
            <a:r>
              <a:rPr lang="en-US" sz="2300" dirty="0"/>
              <a:t>Instead of computing both non-symmetric interactions, just scale one of them by a factor of 2:</a:t>
            </a:r>
          </a:p>
          <a:p>
            <a:endParaRPr lang="en-US" sz="2300" dirty="0"/>
          </a:p>
          <a:p>
            <a:endParaRPr lang="en-US" sz="2300" dirty="0"/>
          </a:p>
          <a:p>
            <a:r>
              <a:rPr lang="en-US" sz="2300" dirty="0"/>
              <a:t>Allows us to pre-calculate one and two-body operators much faster, since there are only half of them left.</a:t>
            </a:r>
          </a:p>
          <a:p>
            <a:r>
              <a:rPr lang="en-US" sz="2300" dirty="0"/>
              <a:t>Finally, it allows us to make some minor summation simplifications.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E91D1-3B3A-1BE5-BDE8-AEF298D6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1" y="837137"/>
            <a:ext cx="4126659" cy="92314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Periodic boundary conditions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204A59C-601B-0436-34AC-B7FE3DE7AE90}"/>
              </a:ext>
            </a:extLst>
          </p:cNvPr>
          <p:cNvSpPr/>
          <p:nvPr/>
        </p:nvSpPr>
        <p:spPr>
          <a:xfrm>
            <a:off x="836611" y="837137"/>
            <a:ext cx="4129836" cy="92314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0917F60-89BA-4E27-EF4D-0E8AE2E8CAD3}"/>
              </a:ext>
            </a:extLst>
          </p:cNvPr>
          <p:cNvSpPr>
            <a:spLocks/>
          </p:cNvSpPr>
          <p:nvPr/>
        </p:nvSpPr>
        <p:spPr>
          <a:xfrm>
            <a:off x="5183187" y="837137"/>
            <a:ext cx="6169025" cy="5176460"/>
          </a:xfrm>
          <a:prstGeom prst="roundRect">
            <a:avLst>
              <a:gd name="adj" fmla="val 494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60095-7185-E700-477F-4A2ABEB872B2}"/>
              </a:ext>
            </a:extLst>
          </p:cNvPr>
          <p:cNvSpPr txBox="1"/>
          <p:nvPr/>
        </p:nvSpPr>
        <p:spPr>
          <a:xfrm>
            <a:off x="11779624" y="40520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43C1C68-BFE4-8E0A-FBA5-0C4C63687B24}"/>
              </a:ext>
            </a:extLst>
          </p:cNvPr>
          <p:cNvSpPr txBox="1">
            <a:spLocks/>
          </p:cNvSpPr>
          <p:nvPr/>
        </p:nvSpPr>
        <p:spPr>
          <a:xfrm>
            <a:off x="836611" y="2022231"/>
            <a:ext cx="4129836" cy="39986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This can be well summed up by: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highlight>
                  <a:srgbClr val="FFFF00"/>
                </a:highlight>
              </a:rPr>
              <a:t>These properties can be used to optimize CCC equations.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79B0C73-F3A7-D1CB-AF60-0B89B63099E5}"/>
              </a:ext>
            </a:extLst>
          </p:cNvPr>
          <p:cNvSpPr txBox="1">
            <a:spLocks/>
          </p:cNvSpPr>
          <p:nvPr/>
        </p:nvSpPr>
        <p:spPr>
          <a:xfrm>
            <a:off x="5183187" y="4648198"/>
            <a:ext cx="6169024" cy="1372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</p:txBody>
      </p:sp>
      <p:pic>
        <p:nvPicPr>
          <p:cNvPr id="23" name="Picture 22" descr="A number and symbols on a white background&#10;&#10;AI-generated content may be incorrect.">
            <a:extLst>
              <a:ext uri="{FF2B5EF4-FFF2-40B4-BE49-F238E27FC236}">
                <a16:creationId xmlns:a16="http://schemas.microsoft.com/office/drawing/2014/main" id="{50CAF1CF-78A7-85F8-541F-22408367D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18" y="3184917"/>
            <a:ext cx="4123482" cy="867130"/>
          </a:xfrm>
          <a:prstGeom prst="rect">
            <a:avLst/>
          </a:prstGeom>
        </p:spPr>
      </p:pic>
      <p:pic>
        <p:nvPicPr>
          <p:cNvPr id="27" name="Picture 26" descr="A math symbols with black letters&#10;&#10;AI-generated content may be incorrect.">
            <a:extLst>
              <a:ext uri="{FF2B5EF4-FFF2-40B4-BE49-F238E27FC236}">
                <a16:creationId xmlns:a16="http://schemas.microsoft.com/office/drawing/2014/main" id="{50C8B9D7-41E9-0993-B251-867FB5FBE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084" y="3218432"/>
            <a:ext cx="5473700" cy="8001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70A8C9E-7407-B26F-A0EC-0CF4DB909968}"/>
              </a:ext>
            </a:extLst>
          </p:cNvPr>
          <p:cNvSpPr/>
          <p:nvPr/>
        </p:nvSpPr>
        <p:spPr>
          <a:xfrm>
            <a:off x="836611" y="1881554"/>
            <a:ext cx="4129836" cy="4139309"/>
          </a:xfrm>
          <a:prstGeom prst="roundRect">
            <a:avLst>
              <a:gd name="adj" fmla="val 691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91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415BC-30BD-7B98-9BB6-64E716821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equation with black text&#10;&#10;AI-generated content may be incorrect.">
            <a:extLst>
              <a:ext uri="{FF2B5EF4-FFF2-40B4-BE49-F238E27FC236}">
                <a16:creationId xmlns:a16="http://schemas.microsoft.com/office/drawing/2014/main" id="{E54A9E38-19B4-6DED-109C-2AC19EED2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644" y="4509871"/>
            <a:ext cx="3708400" cy="711200"/>
          </a:xfrm>
          <a:prstGeom prst="rect">
            <a:avLst/>
          </a:prstGeom>
        </p:spPr>
      </p:pic>
      <p:sp>
        <p:nvSpPr>
          <p:cNvPr id="21" name="Content Placeholder 15">
            <a:extLst>
              <a:ext uri="{FF2B5EF4-FFF2-40B4-BE49-F238E27FC236}">
                <a16:creationId xmlns:a16="http://schemas.microsoft.com/office/drawing/2014/main" id="{44DC9250-0DA0-E4EF-A244-7A248ECC8738}"/>
              </a:ext>
            </a:extLst>
          </p:cNvPr>
          <p:cNvSpPr txBox="1">
            <a:spLocks/>
          </p:cNvSpPr>
          <p:nvPr/>
        </p:nvSpPr>
        <p:spPr>
          <a:xfrm>
            <a:off x="5176834" y="844403"/>
            <a:ext cx="6172200" cy="51691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00" dirty="0"/>
              <a:t>Additionally, though we can also make use of the BLAS through NumPy in dense format.</a:t>
            </a:r>
          </a:p>
          <a:p>
            <a:pPr marL="0" indent="0">
              <a:buNone/>
            </a:pPr>
            <a:r>
              <a:rPr lang="en-US" sz="2300" dirty="0"/>
              <a:t>This gives us two different tools to work with different types of systems: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/>
              <a:t>The use case can be determined by constructing a function of Time vs. Memory and sites vs. states: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>
                <a:highlight>
                  <a:srgbClr val="FFFF00"/>
                </a:highlight>
              </a:rPr>
              <a:t>The function of the dominance ratio between sites and states.</a:t>
            </a:r>
          </a:p>
          <a:p>
            <a:pPr marL="0" indent="0">
              <a:buNone/>
            </a:pPr>
            <a:endParaRPr lang="en-US" sz="23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69433-E3BE-BA74-1DD9-229187E1F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1" y="837137"/>
            <a:ext cx="4126659" cy="92314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Sparse optimization steps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FE533E6-FC35-E6F5-A143-08F400BE767F}"/>
              </a:ext>
            </a:extLst>
          </p:cNvPr>
          <p:cNvSpPr/>
          <p:nvPr/>
        </p:nvSpPr>
        <p:spPr>
          <a:xfrm>
            <a:off x="836611" y="837137"/>
            <a:ext cx="4129836" cy="92314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F4A0EDC-E7B3-F467-96EE-202C74D95EED}"/>
              </a:ext>
            </a:extLst>
          </p:cNvPr>
          <p:cNvSpPr/>
          <p:nvPr/>
        </p:nvSpPr>
        <p:spPr>
          <a:xfrm>
            <a:off x="836611" y="1881554"/>
            <a:ext cx="4129836" cy="4139309"/>
          </a:xfrm>
          <a:prstGeom prst="roundRect">
            <a:avLst>
              <a:gd name="adj" fmla="val 691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E13EA1-3EB3-EC3D-B9FE-EEA8FDBE0BF1}"/>
              </a:ext>
            </a:extLst>
          </p:cNvPr>
          <p:cNvSpPr>
            <a:spLocks/>
          </p:cNvSpPr>
          <p:nvPr/>
        </p:nvSpPr>
        <p:spPr>
          <a:xfrm>
            <a:off x="5183187" y="837136"/>
            <a:ext cx="6169025" cy="5176459"/>
          </a:xfrm>
          <a:prstGeom prst="roundRect">
            <a:avLst>
              <a:gd name="adj" fmla="val 494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446C34-0688-D6A5-401C-4243C398A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590" y="4559381"/>
            <a:ext cx="2806700" cy="5103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27F81C-6FF5-DA7B-26B8-9E0FB212E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6590" y="5069691"/>
            <a:ext cx="2806700" cy="368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4ED45F-E23C-6E75-F586-ADF1938F6B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240" y="5506514"/>
            <a:ext cx="3835400" cy="3429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84ECB5B-C110-53EC-EA24-216143A0FAED}"/>
              </a:ext>
            </a:extLst>
          </p:cNvPr>
          <p:cNvSpPr txBox="1">
            <a:spLocks/>
          </p:cNvSpPr>
          <p:nvPr/>
        </p:nvSpPr>
        <p:spPr>
          <a:xfrm>
            <a:off x="836611" y="1881555"/>
            <a:ext cx="4129836" cy="4139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The main consideration is sparse optimization is that the sparse type is stored as a matrix.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So we group the terms in CCC equation as follows: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B25C8F-78C6-8E8E-331F-FF31E803EC89}"/>
              </a:ext>
            </a:extLst>
          </p:cNvPr>
          <p:cNvSpPr txBox="1"/>
          <p:nvPr/>
        </p:nvSpPr>
        <p:spPr>
          <a:xfrm>
            <a:off x="6182494" y="231685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477201-D45C-68A2-CD13-FA0E48894201}"/>
              </a:ext>
            </a:extLst>
          </p:cNvPr>
          <p:cNvSpPr txBox="1"/>
          <p:nvPr/>
        </p:nvSpPr>
        <p:spPr>
          <a:xfrm>
            <a:off x="9427740" y="231685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6D0E19-3AFB-19C1-F911-03092D66B2D5}"/>
              </a:ext>
            </a:extLst>
          </p:cNvPr>
          <p:cNvCxnSpPr>
            <a:cxnSpLocks/>
          </p:cNvCxnSpPr>
          <p:nvPr/>
        </p:nvCxnSpPr>
        <p:spPr>
          <a:xfrm>
            <a:off x="8262934" y="2330643"/>
            <a:ext cx="0" cy="8974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644AD5-9F04-16CE-47FD-3254E4B60860}"/>
              </a:ext>
            </a:extLst>
          </p:cNvPr>
          <p:cNvCxnSpPr/>
          <p:nvPr/>
        </p:nvCxnSpPr>
        <p:spPr>
          <a:xfrm>
            <a:off x="5541715" y="2673598"/>
            <a:ext cx="54424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5798776-E34F-03D2-46F6-D3ED124C2A0D}"/>
              </a:ext>
            </a:extLst>
          </p:cNvPr>
          <p:cNvSpPr txBox="1"/>
          <p:nvPr/>
        </p:nvSpPr>
        <p:spPr>
          <a:xfrm>
            <a:off x="5541715" y="2748098"/>
            <a:ext cx="2635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Minimizes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Minimizes time for large systems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774D01-4B64-61DD-5B31-D1A1073F7A70}"/>
              </a:ext>
            </a:extLst>
          </p:cNvPr>
          <p:cNvSpPr txBox="1"/>
          <p:nvPr/>
        </p:nvSpPr>
        <p:spPr>
          <a:xfrm>
            <a:off x="8349024" y="2748098"/>
            <a:ext cx="263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Minimizes time</a:t>
            </a:r>
          </a:p>
        </p:txBody>
      </p:sp>
    </p:spTree>
    <p:extLst>
      <p:ext uri="{BB962C8B-B14F-4D97-AF65-F5344CB8AC3E}">
        <p14:creationId xmlns:p14="http://schemas.microsoft.com/office/powerpoint/2010/main" val="3235709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04C84-6438-DB50-21F5-218A8295A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CE1A-78B1-2492-DC9E-42FDC7FE1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560"/>
            <a:ext cx="10515600" cy="62484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Example of Terms Grouping: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74B74-6FF2-451B-28A0-E87664CDC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88" y="1034040"/>
            <a:ext cx="10860024" cy="514292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cs typeface="Times New Roman" panose="02020603050405020304" pitchFamily="18" charset="0"/>
              </a:rPr>
              <a:t>We want to see the difference in one term: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 err="1"/>
              <a:t>i</a:t>
            </a:r>
            <a:r>
              <a:rPr lang="en-US" i="1" dirty="0"/>
              <a:t>, j, k, l </a:t>
            </a:r>
            <a:r>
              <a:rPr lang="en-US" dirty="0"/>
              <a:t>: low-lying state(s) =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i="1" dirty="0"/>
              <a:t>a, b, c, d </a:t>
            </a:r>
            <a:r>
              <a:rPr lang="en-US" dirty="0"/>
              <a:t>: high-lying states = #states – 1</a:t>
            </a:r>
            <a:endParaRPr lang="en-US" dirty="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cs typeface="Times New Roman" panose="02020603050405020304" pitchFamily="18" charset="0"/>
              </a:rPr>
              <a:t>	Dense			Intermediate		Sparse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cs typeface="Times New Roman" panose="02020603050405020304" pitchFamily="18" charset="0"/>
              </a:rPr>
              <a:t>Dots represent collapsed low-lying state terms. We can do that since having every element as a one-dimensional vector is redundant.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D94D095-C19C-CCDE-E71D-E5B33C144D9A}"/>
              </a:ext>
            </a:extLst>
          </p:cNvPr>
          <p:cNvSpPr/>
          <p:nvPr/>
        </p:nvSpPr>
        <p:spPr>
          <a:xfrm>
            <a:off x="665988" y="289561"/>
            <a:ext cx="10860024" cy="624840"/>
          </a:xfrm>
          <a:prstGeom prst="roundRect">
            <a:avLst>
              <a:gd name="adj" fmla="val 3070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081C587-6579-F0DC-5FBC-D4F7953A9D15}"/>
              </a:ext>
            </a:extLst>
          </p:cNvPr>
          <p:cNvSpPr/>
          <p:nvPr/>
        </p:nvSpPr>
        <p:spPr>
          <a:xfrm>
            <a:off x="665988" y="1034042"/>
            <a:ext cx="10860024" cy="5142922"/>
          </a:xfrm>
          <a:prstGeom prst="roundRect">
            <a:avLst>
              <a:gd name="adj" fmla="val 5266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152AC41-D991-1BE3-B135-6CEF14E0F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8263"/>
            <a:ext cx="10407438" cy="4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5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BE7E3-0BFB-F773-C8BC-CBC158529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D747-6679-EDFC-54C9-38503C864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88" y="289561"/>
            <a:ext cx="5333998" cy="1325562"/>
          </a:xfrm>
        </p:spPr>
        <p:txBody>
          <a:bodyPr/>
          <a:lstStyle/>
          <a:p>
            <a:pPr algn="ctr"/>
            <a:r>
              <a:rPr lang="en-US" b="1" dirty="0"/>
              <a:t>Sparse Fast CCC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5489C6C-9E50-CFEA-A5F2-447EA5655B5F}"/>
              </a:ext>
            </a:extLst>
          </p:cNvPr>
          <p:cNvSpPr/>
          <p:nvPr/>
        </p:nvSpPr>
        <p:spPr>
          <a:xfrm>
            <a:off x="665988" y="289560"/>
            <a:ext cx="5333998" cy="1325563"/>
          </a:xfrm>
          <a:prstGeom prst="roundRect">
            <a:avLst>
              <a:gd name="adj" fmla="val 1411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35C6159-531A-182D-2FE5-01CC299044F4}"/>
              </a:ext>
            </a:extLst>
          </p:cNvPr>
          <p:cNvSpPr/>
          <p:nvPr/>
        </p:nvSpPr>
        <p:spPr>
          <a:xfrm>
            <a:off x="665988" y="1746780"/>
            <a:ext cx="5333998" cy="4746095"/>
          </a:xfrm>
          <a:prstGeom prst="roundRect">
            <a:avLst>
              <a:gd name="adj" fmla="val 465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45FE908-DE36-0C24-678A-20A53AF597B5}"/>
              </a:ext>
            </a:extLst>
          </p:cNvPr>
          <p:cNvSpPr/>
          <p:nvPr/>
        </p:nvSpPr>
        <p:spPr>
          <a:xfrm>
            <a:off x="6172200" y="1746779"/>
            <a:ext cx="5353814" cy="4746095"/>
          </a:xfrm>
          <a:prstGeom prst="roundRect">
            <a:avLst>
              <a:gd name="adj" fmla="val 3408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56D6163-BC92-F12A-0EB3-38DCB241047C}"/>
              </a:ext>
            </a:extLst>
          </p:cNvPr>
          <p:cNvSpPr/>
          <p:nvPr/>
        </p:nvSpPr>
        <p:spPr>
          <a:xfrm>
            <a:off x="6192016" y="289559"/>
            <a:ext cx="5333996" cy="1325563"/>
          </a:xfrm>
          <a:prstGeom prst="roundRect">
            <a:avLst>
              <a:gd name="adj" fmla="val 1411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538381-9BF9-AFB5-A21C-C3383485F9E2}"/>
              </a:ext>
            </a:extLst>
          </p:cNvPr>
          <p:cNvSpPr txBox="1">
            <a:spLocks/>
          </p:cNvSpPr>
          <p:nvPr/>
        </p:nvSpPr>
        <p:spPr>
          <a:xfrm>
            <a:off x="6182108" y="289560"/>
            <a:ext cx="5333998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Dense Fast CCC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9B26D4-1DAF-4666-393B-5E831E877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2014" y="1746779"/>
            <a:ext cx="5333998" cy="474609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states – 11; g – 0.1: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sites – 3; g – 0.1: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7CDEE7-12D6-8F2B-D523-1C95411A2F5D}"/>
              </a:ext>
            </a:extLst>
          </p:cNvPr>
          <p:cNvSpPr txBox="1">
            <a:spLocks/>
          </p:cNvSpPr>
          <p:nvPr/>
        </p:nvSpPr>
        <p:spPr>
          <a:xfrm>
            <a:off x="665986" y="1746779"/>
            <a:ext cx="5333998" cy="474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states – 11; g – 0.1: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sites – 3; g – 0.1: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80461B4-BA02-AEF4-045E-8EC787BD1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407270"/>
              </p:ext>
            </p:extLst>
          </p:nvPr>
        </p:nvGraphicFramePr>
        <p:xfrm>
          <a:off x="936148" y="2290496"/>
          <a:ext cx="479367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837">
                  <a:extLst>
                    <a:ext uri="{9D8B030D-6E8A-4147-A177-3AD203B41FA5}">
                      <a16:colId xmlns:a16="http://schemas.microsoft.com/office/drawing/2014/main" val="3100189610"/>
                    </a:ext>
                  </a:extLst>
                </a:gridCol>
                <a:gridCol w="2396837">
                  <a:extLst>
                    <a:ext uri="{9D8B030D-6E8A-4147-A177-3AD203B41FA5}">
                      <a16:colId xmlns:a16="http://schemas.microsoft.com/office/drawing/2014/main" val="2966327953"/>
                    </a:ext>
                  </a:extLst>
                </a:gridCol>
              </a:tblGrid>
              <a:tr h="566067">
                <a:tc>
                  <a:txBody>
                    <a:bodyPr/>
                    <a:lstStyle/>
                    <a:p>
                      <a:r>
                        <a:rPr lang="en-US" dirty="0"/>
                        <a:t># 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taken to produce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588700"/>
                  </a:ext>
                </a:extLst>
              </a:tr>
              <a:tr h="283267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min. 2.1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334039"/>
                  </a:ext>
                </a:extLst>
              </a:tr>
              <a:tr h="283267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&gt; 20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8776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84B66FB-8C5A-90A5-833D-399F98245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794020"/>
              </p:ext>
            </p:extLst>
          </p:nvPr>
        </p:nvGraphicFramePr>
        <p:xfrm>
          <a:off x="6452270" y="2290496"/>
          <a:ext cx="479367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837">
                  <a:extLst>
                    <a:ext uri="{9D8B030D-6E8A-4147-A177-3AD203B41FA5}">
                      <a16:colId xmlns:a16="http://schemas.microsoft.com/office/drawing/2014/main" val="3100189610"/>
                    </a:ext>
                  </a:extLst>
                </a:gridCol>
                <a:gridCol w="2396837">
                  <a:extLst>
                    <a:ext uri="{9D8B030D-6E8A-4147-A177-3AD203B41FA5}">
                      <a16:colId xmlns:a16="http://schemas.microsoft.com/office/drawing/2014/main" val="2966327953"/>
                    </a:ext>
                  </a:extLst>
                </a:gridCol>
              </a:tblGrid>
              <a:tr h="495716">
                <a:tc>
                  <a:txBody>
                    <a:bodyPr/>
                    <a:lstStyle/>
                    <a:p>
                      <a:r>
                        <a:rPr lang="en-US" dirty="0"/>
                        <a:t># 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taken to produce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588700"/>
                  </a:ext>
                </a:extLst>
              </a:tr>
              <a:tr h="283267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334039"/>
                  </a:ext>
                </a:extLst>
              </a:tr>
              <a:tr h="283267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 min. 57.1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8776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8F41E93-67E0-5354-B63E-F5BEBBDC5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154408"/>
              </p:ext>
            </p:extLst>
          </p:nvPr>
        </p:nvGraphicFramePr>
        <p:xfrm>
          <a:off x="936148" y="4825793"/>
          <a:ext cx="479367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837">
                  <a:extLst>
                    <a:ext uri="{9D8B030D-6E8A-4147-A177-3AD203B41FA5}">
                      <a16:colId xmlns:a16="http://schemas.microsoft.com/office/drawing/2014/main" val="3100189610"/>
                    </a:ext>
                  </a:extLst>
                </a:gridCol>
                <a:gridCol w="2396837">
                  <a:extLst>
                    <a:ext uri="{9D8B030D-6E8A-4147-A177-3AD203B41FA5}">
                      <a16:colId xmlns:a16="http://schemas.microsoft.com/office/drawing/2014/main" val="2966327953"/>
                    </a:ext>
                  </a:extLst>
                </a:gridCol>
              </a:tblGrid>
              <a:tr h="566067">
                <a:tc>
                  <a:txBody>
                    <a:bodyPr/>
                    <a:lstStyle/>
                    <a:p>
                      <a:r>
                        <a:rPr lang="en-US" dirty="0"/>
                        <a:t>#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taken to produce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588700"/>
                  </a:ext>
                </a:extLst>
              </a:tr>
              <a:tr h="283267"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min. 2.1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334039"/>
                  </a:ext>
                </a:extLst>
              </a:tr>
              <a:tr h="283267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8776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F891CC9-2F93-9137-4A60-E4ED82141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996570"/>
              </p:ext>
            </p:extLst>
          </p:nvPr>
        </p:nvGraphicFramePr>
        <p:xfrm>
          <a:off x="6452270" y="4825793"/>
          <a:ext cx="479367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837">
                  <a:extLst>
                    <a:ext uri="{9D8B030D-6E8A-4147-A177-3AD203B41FA5}">
                      <a16:colId xmlns:a16="http://schemas.microsoft.com/office/drawing/2014/main" val="3100189610"/>
                    </a:ext>
                  </a:extLst>
                </a:gridCol>
                <a:gridCol w="2396837">
                  <a:extLst>
                    <a:ext uri="{9D8B030D-6E8A-4147-A177-3AD203B41FA5}">
                      <a16:colId xmlns:a16="http://schemas.microsoft.com/office/drawing/2014/main" val="2966327953"/>
                    </a:ext>
                  </a:extLst>
                </a:gridCol>
              </a:tblGrid>
              <a:tr h="566067">
                <a:tc>
                  <a:txBody>
                    <a:bodyPr/>
                    <a:lstStyle/>
                    <a:p>
                      <a:r>
                        <a:rPr lang="en-US" dirty="0"/>
                        <a:t>#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taken to produce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588700"/>
                  </a:ext>
                </a:extLst>
              </a:tr>
              <a:tr h="283267"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 min 58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334039"/>
                  </a:ext>
                </a:extLst>
              </a:tr>
              <a:tr h="283267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crashes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587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718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A68C2-2B08-F88F-4EC1-8139FD4E6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A8854-E612-8C3A-9CC3-0988247F6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DA8B81-3749-AB1B-4E0D-09AD3077336A}"/>
              </a:ext>
            </a:extLst>
          </p:cNvPr>
          <p:cNvCxnSpPr>
            <a:cxnSpLocks/>
          </p:cNvCxnSpPr>
          <p:nvPr/>
        </p:nvCxnSpPr>
        <p:spPr>
          <a:xfrm flipV="1">
            <a:off x="831850" y="4557159"/>
            <a:ext cx="10515600" cy="5316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580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95AC6-40A0-3371-07E4-490287AA2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D8D5-E3FE-63F4-8ECF-82DE63AC6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88" y="289561"/>
            <a:ext cx="5333998" cy="1325562"/>
          </a:xfrm>
        </p:spPr>
        <p:txBody>
          <a:bodyPr/>
          <a:lstStyle/>
          <a:p>
            <a:pPr algn="ctr"/>
            <a:r>
              <a:rPr lang="en-US" b="1" dirty="0"/>
              <a:t>Thermal properties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D2051E-D768-014A-F07F-E2280E5327A2}"/>
              </a:ext>
            </a:extLst>
          </p:cNvPr>
          <p:cNvSpPr/>
          <p:nvPr/>
        </p:nvSpPr>
        <p:spPr>
          <a:xfrm>
            <a:off x="665988" y="289560"/>
            <a:ext cx="5333998" cy="1325563"/>
          </a:xfrm>
          <a:prstGeom prst="roundRect">
            <a:avLst>
              <a:gd name="adj" fmla="val 1411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F4D3190-969E-EDF2-9EEF-84ACE10A1F77}"/>
              </a:ext>
            </a:extLst>
          </p:cNvPr>
          <p:cNvSpPr/>
          <p:nvPr/>
        </p:nvSpPr>
        <p:spPr>
          <a:xfrm>
            <a:off x="665988" y="1746780"/>
            <a:ext cx="5333998" cy="4746095"/>
          </a:xfrm>
          <a:prstGeom prst="roundRect">
            <a:avLst>
              <a:gd name="adj" fmla="val 465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F6913D9-07E5-6D4C-D0A6-B18AE4DD79B5}"/>
              </a:ext>
            </a:extLst>
          </p:cNvPr>
          <p:cNvSpPr/>
          <p:nvPr/>
        </p:nvSpPr>
        <p:spPr>
          <a:xfrm>
            <a:off x="6172200" y="1746779"/>
            <a:ext cx="5353814" cy="4746095"/>
          </a:xfrm>
          <a:prstGeom prst="roundRect">
            <a:avLst>
              <a:gd name="adj" fmla="val 3408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28202D9-11AA-9EDA-8A3D-18A5CD761233}"/>
              </a:ext>
            </a:extLst>
          </p:cNvPr>
          <p:cNvSpPr/>
          <p:nvPr/>
        </p:nvSpPr>
        <p:spPr>
          <a:xfrm>
            <a:off x="6192016" y="289559"/>
            <a:ext cx="5333996" cy="1325563"/>
          </a:xfrm>
          <a:prstGeom prst="roundRect">
            <a:avLst>
              <a:gd name="adj" fmla="val 1411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D8888D-72A0-3E58-2E9D-C9A3636F017A}"/>
              </a:ext>
            </a:extLst>
          </p:cNvPr>
          <p:cNvSpPr txBox="1">
            <a:spLocks/>
          </p:cNvSpPr>
          <p:nvPr/>
        </p:nvSpPr>
        <p:spPr>
          <a:xfrm>
            <a:off x="6182108" y="289560"/>
            <a:ext cx="5333998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understanding of the large g limit</a:t>
            </a: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9DBB98-1C30-9824-70CC-E8AEC9754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2014" y="1746779"/>
            <a:ext cx="5333998" cy="474609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 matrices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antisymmetry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two sites into one Hamiltonian</a:t>
            </a:r>
          </a:p>
          <a:p>
            <a:pPr>
              <a:lnSpc>
                <a:spcPct val="2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1DE4D2-CAEE-7E55-0A7C-CF9ABC604E84}"/>
              </a:ext>
            </a:extLst>
          </p:cNvPr>
          <p:cNvSpPr txBox="1">
            <a:spLocks/>
          </p:cNvSpPr>
          <p:nvPr/>
        </p:nvSpPr>
        <p:spPr>
          <a:xfrm>
            <a:off x="665986" y="1746779"/>
            <a:ext cx="5333998" cy="47460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time propagation, pressure of the standard CCC by bringing the Hamiltonian into the Thermal Field basis, we can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thermal properties of the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would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square the dimension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Hamiltonians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(We already have results)</a:t>
            </a:r>
          </a:p>
        </p:txBody>
      </p:sp>
    </p:spTree>
    <p:extLst>
      <p:ext uri="{BB962C8B-B14F-4D97-AF65-F5344CB8AC3E}">
        <p14:creationId xmlns:p14="http://schemas.microsoft.com/office/powerpoint/2010/main" val="374197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918C-C705-3A2F-931D-1D8839A6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F71B01-2F30-41F3-5CF2-CD6A41A0A557}"/>
              </a:ext>
            </a:extLst>
          </p:cNvPr>
          <p:cNvCxnSpPr>
            <a:cxnSpLocks/>
          </p:cNvCxnSpPr>
          <p:nvPr/>
        </p:nvCxnSpPr>
        <p:spPr>
          <a:xfrm flipV="1">
            <a:off x="831850" y="4557159"/>
            <a:ext cx="10515600" cy="5316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2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E95B4-3C00-D82D-D44C-D59833CAB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EF2C-3053-5E1C-7319-7025EC6C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043A4-12F1-7AF9-41C6-151529030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112" y="2067183"/>
            <a:ext cx="10141688" cy="398665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i="1" dirty="0"/>
              <a:t>x, y, z, w 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site labels.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i="1" dirty="0"/>
              <a:t>p, q, r, s </a:t>
            </a:r>
            <a:r>
              <a:rPr lang="en-US" dirty="0"/>
              <a:t>: generic many body states associated with a site.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i="1" dirty="0" err="1"/>
              <a:t>i</a:t>
            </a:r>
            <a:r>
              <a:rPr lang="en-US" i="1" dirty="0"/>
              <a:t>, j, k, l </a:t>
            </a:r>
            <a:r>
              <a:rPr lang="en-US" dirty="0"/>
              <a:t>: low-lying state(s) associated with a site. The theory is simplest if there is only one low-lying state.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i="1" dirty="0"/>
              <a:t>a, b, c, d </a:t>
            </a:r>
            <a:r>
              <a:rPr lang="en-US" dirty="0"/>
              <a:t>: high-lying states associated with a site. Typically, there are a small number of these (around 10-20).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871183E-9F67-49AC-DF0B-520C42C93FE3}"/>
              </a:ext>
            </a:extLst>
          </p:cNvPr>
          <p:cNvSpPr/>
          <p:nvPr/>
        </p:nvSpPr>
        <p:spPr>
          <a:xfrm>
            <a:off x="665988" y="289560"/>
            <a:ext cx="10860024" cy="1325563"/>
          </a:xfrm>
          <a:prstGeom prst="roundRect">
            <a:avLst>
              <a:gd name="adj" fmla="val 1411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52344D5-FBF7-BF3C-3CA1-851785F275E5}"/>
              </a:ext>
            </a:extLst>
          </p:cNvPr>
          <p:cNvSpPr/>
          <p:nvPr/>
        </p:nvSpPr>
        <p:spPr>
          <a:xfrm>
            <a:off x="665988" y="1944060"/>
            <a:ext cx="10860024" cy="4232903"/>
          </a:xfrm>
          <a:prstGeom prst="roundRect">
            <a:avLst>
              <a:gd name="adj" fmla="val 3866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4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90CCA-EC5A-B633-F7D1-4253847EA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E1586F02-2054-36A0-7153-0C65179D54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6170" y="1746779"/>
                <a:ext cx="5333998" cy="48777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CA" sz="2400" dirty="0"/>
                  <a:t>In our systems, we are only considering the nearest neighbour interactions:</a:t>
                </a:r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:endParaRPr lang="en-CA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CA" sz="2400" b="0" i="1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acc>
                  </m:oMath>
                </a14:m>
                <a:r>
                  <a:rPr lang="en-US" sz="2400" dirty="0"/>
                  <a:t> : kinetic (one-body) 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CA" sz="2400" b="0" i="1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acc>
                  </m:oMath>
                </a14:m>
                <a:r>
                  <a:rPr lang="en-US" sz="2400" dirty="0"/>
                  <a:t> : potential (two-body) </a:t>
                </a:r>
              </a:p>
              <a:p>
                <a:pPr marL="0" indent="0">
                  <a:buNone/>
                </a:pPr>
                <a:r>
                  <a:rPr lang="en-US" sz="2400" dirty="0"/>
                  <a:t>	g : coupling constant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So far we are working with 1-D systems but we will the system can be generalized to 2-D and 3-D. (which we are working on.</a:t>
                </a:r>
              </a:p>
            </p:txBody>
          </p:sp>
        </mc:Choice>
        <mc:Fallback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E1586F02-2054-36A0-7153-0C65179D5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70" y="1746779"/>
                <a:ext cx="5333998" cy="4877753"/>
              </a:xfrm>
              <a:prstGeom prst="rect">
                <a:avLst/>
              </a:prstGeom>
              <a:blipFill>
                <a:blip r:embed="rId3"/>
                <a:stretch>
                  <a:fillRect l="-1663" t="-2338" r="-3088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676BEB7-DC26-9BC0-A5BC-2F28B5413152}"/>
              </a:ext>
            </a:extLst>
          </p:cNvPr>
          <p:cNvSpPr/>
          <p:nvPr/>
        </p:nvSpPr>
        <p:spPr>
          <a:xfrm>
            <a:off x="6172200" y="1746779"/>
            <a:ext cx="5353814" cy="4746095"/>
          </a:xfrm>
          <a:prstGeom prst="roundRect">
            <a:avLst>
              <a:gd name="adj" fmla="val 3408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B1643-7C60-2C82-FEE6-7AAF76C8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pic>
        <p:nvPicPr>
          <p:cNvPr id="14" name="Content Placeholder 13" descr="A black letter with a white background&#10;&#10;AI-generated content may be incorrect.">
            <a:extLst>
              <a:ext uri="{FF2B5EF4-FFF2-40B4-BE49-F238E27FC236}">
                <a16:creationId xmlns:a16="http://schemas.microsoft.com/office/drawing/2014/main" id="{9D080324-600B-43C6-F9B6-3E4FE340F7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365478" y="2963275"/>
            <a:ext cx="1929432" cy="465725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13BDF2-B961-FE16-4C9D-10E7BAF885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506293" y="2600175"/>
            <a:ext cx="4665807" cy="3456576"/>
          </a:xfr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C905A7C-0E84-DF98-5A06-DBF989E842ED}"/>
              </a:ext>
            </a:extLst>
          </p:cNvPr>
          <p:cNvSpPr/>
          <p:nvPr/>
        </p:nvSpPr>
        <p:spPr>
          <a:xfrm>
            <a:off x="665988" y="289560"/>
            <a:ext cx="10860024" cy="1325563"/>
          </a:xfrm>
          <a:prstGeom prst="roundRect">
            <a:avLst>
              <a:gd name="adj" fmla="val 1411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0EDFCC0-E102-1779-0107-C225D1C65178}"/>
              </a:ext>
            </a:extLst>
          </p:cNvPr>
          <p:cNvSpPr/>
          <p:nvPr/>
        </p:nvSpPr>
        <p:spPr>
          <a:xfrm>
            <a:off x="665988" y="1746780"/>
            <a:ext cx="5333998" cy="4746095"/>
          </a:xfrm>
          <a:prstGeom prst="roundRect">
            <a:avLst>
              <a:gd name="adj" fmla="val 465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098D58C-F7D0-B47E-F355-2FD5AFB19B3C}"/>
              </a:ext>
            </a:extLst>
          </p:cNvPr>
          <p:cNvSpPr txBox="1">
            <a:spLocks/>
          </p:cNvSpPr>
          <p:nvPr/>
        </p:nvSpPr>
        <p:spPr>
          <a:xfrm>
            <a:off x="6172198" y="1746780"/>
            <a:ext cx="5333998" cy="474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400" dirty="0"/>
              <a:t>Planar rotor systems: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716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DDD6-F08C-2221-0D70-F412EF0A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488F3B-997F-8FBD-DAA5-BD1A1F44CEA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65986" y="1746780"/>
                <a:ext cx="5333998" cy="47460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Our Hamiltonian is defined like this: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CA" sz="2400" b="0" i="1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</m:acc>
                  </m:oMath>
                </a14:m>
                <a:r>
                  <a:rPr lang="en-US" sz="2400" dirty="0"/>
                  <a:t> are one-site excitation operators: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If we instead define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CA" sz="24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</m:acc>
                  </m:oMath>
                </a14:m>
                <a:r>
                  <a:rPr lang="en-US" sz="2400" dirty="0"/>
                  <a:t> as: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We can construct a Hamiltonian that considers the planar rotors’ angle.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488F3B-997F-8FBD-DAA5-BD1A1F44CE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65986" y="1746780"/>
                <a:ext cx="5333998" cy="4746094"/>
              </a:xfrm>
              <a:blipFill>
                <a:blip r:embed="rId3"/>
                <a:stretch>
                  <a:fillRect l="-1663" t="-1867" b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C1370-2876-532A-7883-D9EF96217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46780"/>
            <a:ext cx="5353812" cy="4746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Similarly, the Hamiltonian accounting for the planar rotor's angle: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CA" sz="2400" dirty="0"/>
              <a:t>Regardless of the definition of the excitation operator, we can think in terms of matrix elements: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Non-zero elements satisfy: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8ED9AC3-B84C-9CF1-C42B-1DBD0AA989F4}"/>
              </a:ext>
            </a:extLst>
          </p:cNvPr>
          <p:cNvSpPr/>
          <p:nvPr/>
        </p:nvSpPr>
        <p:spPr>
          <a:xfrm>
            <a:off x="665988" y="289560"/>
            <a:ext cx="10860024" cy="1325563"/>
          </a:xfrm>
          <a:prstGeom prst="roundRect">
            <a:avLst>
              <a:gd name="adj" fmla="val 1411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AFCE6A4-FFD4-DD10-127B-5A5776EB1B3A}"/>
              </a:ext>
            </a:extLst>
          </p:cNvPr>
          <p:cNvSpPr/>
          <p:nvPr/>
        </p:nvSpPr>
        <p:spPr>
          <a:xfrm>
            <a:off x="665988" y="1746780"/>
            <a:ext cx="5333998" cy="4746095"/>
          </a:xfrm>
          <a:prstGeom prst="roundRect">
            <a:avLst>
              <a:gd name="adj" fmla="val 465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39CAA17-4C93-416F-EA52-7E6818455D59}"/>
              </a:ext>
            </a:extLst>
          </p:cNvPr>
          <p:cNvSpPr/>
          <p:nvPr/>
        </p:nvSpPr>
        <p:spPr>
          <a:xfrm>
            <a:off x="6172200" y="1746779"/>
            <a:ext cx="5353814" cy="4746095"/>
          </a:xfrm>
          <a:prstGeom prst="roundRect">
            <a:avLst>
              <a:gd name="adj" fmla="val 3408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black math symbols with a white background&#10;&#10;AI-generated content may be incorrect.">
            <a:extLst>
              <a:ext uri="{FF2B5EF4-FFF2-40B4-BE49-F238E27FC236}">
                <a16:creationId xmlns:a16="http://schemas.microsoft.com/office/drawing/2014/main" id="{4D96343C-8D41-C7DD-5853-99FE3076D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432" y="4328463"/>
            <a:ext cx="2145108" cy="605368"/>
          </a:xfrm>
          <a:prstGeom prst="rect">
            <a:avLst/>
          </a:prstGeom>
        </p:spPr>
      </p:pic>
      <p:pic>
        <p:nvPicPr>
          <p:cNvPr id="15" name="Picture 14" descr="A math equation with black text&#10;&#10;AI-generated content may be incorrect.">
            <a:extLst>
              <a:ext uri="{FF2B5EF4-FFF2-40B4-BE49-F238E27FC236}">
                <a16:creationId xmlns:a16="http://schemas.microsoft.com/office/drawing/2014/main" id="{8653FCB9-7F45-7579-D3FD-1961F6352F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1831" y="2760294"/>
            <a:ext cx="4864181" cy="7551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D67A87-9805-10AA-809B-99B87C7CE5B2}"/>
              </a:ext>
            </a:extLst>
          </p:cNvPr>
          <p:cNvSpPr txBox="1"/>
          <p:nvPr/>
        </p:nvSpPr>
        <p:spPr>
          <a:xfrm>
            <a:off x="6417015" y="3515464"/>
            <a:ext cx="4864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Serwatka, Tobias &amp; Roy, Pierre-Nicholas. “Quantum criticality in chains of planar rotors with dipolar interactions.” arXiv:2401.02887, 2024.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41ECE6-9B13-D78B-D32A-8B063F2453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7100" y="5289550"/>
            <a:ext cx="2463800" cy="3937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DD43DE6-7FEA-1A85-99A6-43A9234E11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2356" y="4994674"/>
            <a:ext cx="1333500" cy="4191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BC2F4D4-AC4E-CF2B-203E-8A85FBAFE6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4356" y="5920603"/>
            <a:ext cx="2349500" cy="431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77EB49E-7C47-9279-BE45-6C7E15E6B7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2318001"/>
            <a:ext cx="4948060" cy="11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2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869FB-9952-04CC-4A53-EA0C440CA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4D9A-7BDE-93A5-F0C3-4274178F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1" y="1349508"/>
            <a:ext cx="4126659" cy="6942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Scaling</a:t>
            </a:r>
            <a:r>
              <a:rPr lang="en-US" b="1" dirty="0"/>
              <a:t> problem (Time Comparison)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2958A40-FE8A-CFC3-46B9-0BE17D412DDD}"/>
              </a:ext>
            </a:extLst>
          </p:cNvPr>
          <p:cNvSpPr/>
          <p:nvPr/>
        </p:nvSpPr>
        <p:spPr>
          <a:xfrm>
            <a:off x="836611" y="837137"/>
            <a:ext cx="4129836" cy="150734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CBBA478-2944-0C23-819F-76E94B19F437}"/>
              </a:ext>
            </a:extLst>
          </p:cNvPr>
          <p:cNvSpPr/>
          <p:nvPr/>
        </p:nvSpPr>
        <p:spPr>
          <a:xfrm>
            <a:off x="836611" y="2437337"/>
            <a:ext cx="4129836" cy="3583526"/>
          </a:xfrm>
          <a:prstGeom prst="roundRect">
            <a:avLst>
              <a:gd name="adj" fmla="val 691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F3CD888-72D1-A8D9-20B7-024275DB7C3B}"/>
              </a:ext>
            </a:extLst>
          </p:cNvPr>
          <p:cNvSpPr>
            <a:spLocks/>
          </p:cNvSpPr>
          <p:nvPr/>
        </p:nvSpPr>
        <p:spPr>
          <a:xfrm>
            <a:off x="5183187" y="837137"/>
            <a:ext cx="6169025" cy="3698107"/>
          </a:xfrm>
          <a:prstGeom prst="roundRect">
            <a:avLst>
              <a:gd name="adj" fmla="val 494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6EE2E-BD0B-5A63-0BB0-3CE13178DC56}"/>
              </a:ext>
            </a:extLst>
          </p:cNvPr>
          <p:cNvSpPr txBox="1"/>
          <p:nvPr/>
        </p:nvSpPr>
        <p:spPr>
          <a:xfrm>
            <a:off x="11779624" y="40520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AAAFD16-B849-B649-36F2-414378100DE3}"/>
              </a:ext>
            </a:extLst>
          </p:cNvPr>
          <p:cNvSpPr txBox="1">
            <a:spLocks/>
          </p:cNvSpPr>
          <p:nvPr/>
        </p:nvSpPr>
        <p:spPr>
          <a:xfrm>
            <a:off x="836611" y="2437337"/>
            <a:ext cx="4129836" cy="3583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Hamiltonian dimension: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Naturally, for the Exact Diagonalization solution, the scaling problem becomes even more severe.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7437AA3-ACE4-2613-3F10-2C071BD5B050}"/>
              </a:ext>
            </a:extLst>
          </p:cNvPr>
          <p:cNvSpPr/>
          <p:nvPr/>
        </p:nvSpPr>
        <p:spPr>
          <a:xfrm>
            <a:off x="5183187" y="4648199"/>
            <a:ext cx="6169024" cy="13726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3BCD9A3-484B-8164-3D11-BBAC0BF7A41F}"/>
              </a:ext>
            </a:extLst>
          </p:cNvPr>
          <p:cNvSpPr txBox="1">
            <a:spLocks/>
          </p:cNvSpPr>
          <p:nvPr/>
        </p:nvSpPr>
        <p:spPr>
          <a:xfrm>
            <a:off x="5183187" y="4648198"/>
            <a:ext cx="6169024" cy="1372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highlight>
                  <a:srgbClr val="FFFF00"/>
                </a:highlight>
              </a:rPr>
              <a:t>It’s hard to run a comparison because the dense Hamiltonian crashes the kernel due to insufficient memory.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E2C4DA-8450-D9C1-B52A-E42D727F413C}"/>
              </a:ext>
            </a:extLst>
          </p:cNvPr>
          <p:cNvSpPr txBox="1"/>
          <p:nvPr/>
        </p:nvSpPr>
        <p:spPr>
          <a:xfrm>
            <a:off x="7523155" y="2481877"/>
            <a:ext cx="2226352" cy="357545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/>
              <a:t>Approx. 20 times faster.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6B8B3B-5F40-C472-E349-6BAE85BD251E}"/>
              </a:ext>
            </a:extLst>
          </p:cNvPr>
          <p:cNvCxnSpPr>
            <a:cxnSpLocks/>
          </p:cNvCxnSpPr>
          <p:nvPr/>
        </p:nvCxnSpPr>
        <p:spPr>
          <a:xfrm>
            <a:off x="8615290" y="2839422"/>
            <a:ext cx="613377" cy="1021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A black line with a white background&#10;&#10;AI-generated content may be incorrect.">
            <a:extLst>
              <a:ext uri="{FF2B5EF4-FFF2-40B4-BE49-F238E27FC236}">
                <a16:creationId xmlns:a16="http://schemas.microsoft.com/office/drawing/2014/main" id="{F46566A9-7CDF-47E1-9799-FCC6C23EB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940" y="3274796"/>
            <a:ext cx="1968500" cy="355600"/>
          </a:xfrm>
          <a:prstGeom prst="rect">
            <a:avLst/>
          </a:prstGeom>
        </p:spPr>
      </p:pic>
      <p:pic>
        <p:nvPicPr>
          <p:cNvPr id="35" name="Picture 3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C64736B4-61CE-736E-509F-5DB3458F0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312" y="3249396"/>
            <a:ext cx="1371600" cy="4064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B53E0B1-670A-9F30-3581-F70517933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475" y="892802"/>
            <a:ext cx="5533450" cy="352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2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B5474-2C4E-C641-B4A3-164D5AC43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C712-69E2-A3A7-9C26-053571D8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76" y="1590808"/>
            <a:ext cx="4126659" cy="694267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Scaling problem (Memory Comparison)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DEB5620-5B78-E78F-2987-0E5A7073088D}"/>
              </a:ext>
            </a:extLst>
          </p:cNvPr>
          <p:cNvSpPr/>
          <p:nvPr/>
        </p:nvSpPr>
        <p:spPr>
          <a:xfrm>
            <a:off x="836611" y="837137"/>
            <a:ext cx="4129836" cy="150734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B0EAB2D-AE31-1022-FCA7-C342349FC2D4}"/>
              </a:ext>
            </a:extLst>
          </p:cNvPr>
          <p:cNvSpPr/>
          <p:nvPr/>
        </p:nvSpPr>
        <p:spPr>
          <a:xfrm>
            <a:off x="836611" y="2437337"/>
            <a:ext cx="4129836" cy="3583526"/>
          </a:xfrm>
          <a:prstGeom prst="roundRect">
            <a:avLst>
              <a:gd name="adj" fmla="val 691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D36FC7-9FC0-3EEF-AD4A-5041DF845B87}"/>
              </a:ext>
            </a:extLst>
          </p:cNvPr>
          <p:cNvSpPr>
            <a:spLocks/>
          </p:cNvSpPr>
          <p:nvPr/>
        </p:nvSpPr>
        <p:spPr>
          <a:xfrm>
            <a:off x="5183187" y="837137"/>
            <a:ext cx="6169025" cy="3698107"/>
          </a:xfrm>
          <a:prstGeom prst="roundRect">
            <a:avLst>
              <a:gd name="adj" fmla="val 494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503507-2287-7C2A-3411-1D8D2D03A53D}"/>
              </a:ext>
            </a:extLst>
          </p:cNvPr>
          <p:cNvSpPr txBox="1"/>
          <p:nvPr/>
        </p:nvSpPr>
        <p:spPr>
          <a:xfrm>
            <a:off x="11779624" y="40520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84CF174-7C25-3899-16D6-CA8538884E90}"/>
              </a:ext>
            </a:extLst>
          </p:cNvPr>
          <p:cNvSpPr txBox="1">
            <a:spLocks/>
          </p:cNvSpPr>
          <p:nvPr/>
        </p:nvSpPr>
        <p:spPr>
          <a:xfrm>
            <a:off x="836611" y="2437337"/>
            <a:ext cx="4129836" cy="3583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400" dirty="0"/>
              <a:t>Dense memory: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400" dirty="0"/>
              <a:t>Sparse memory: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D869DF0-54C1-3B99-E345-D18D0C846B7E}"/>
              </a:ext>
            </a:extLst>
          </p:cNvPr>
          <p:cNvSpPr/>
          <p:nvPr/>
        </p:nvSpPr>
        <p:spPr>
          <a:xfrm>
            <a:off x="5183187" y="4648199"/>
            <a:ext cx="6169024" cy="137266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4286FE1-9C5C-7CEA-51F5-4C0DB33B4B86}"/>
              </a:ext>
            </a:extLst>
          </p:cNvPr>
          <p:cNvSpPr txBox="1">
            <a:spLocks/>
          </p:cNvSpPr>
          <p:nvPr/>
        </p:nvSpPr>
        <p:spPr>
          <a:xfrm>
            <a:off x="5183187" y="4834996"/>
            <a:ext cx="6169024" cy="1185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highlight>
                  <a:srgbClr val="FFFF00"/>
                </a:highlight>
              </a:rPr>
              <a:t>We can clearly see that the sparse matrices consistently require less storage.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6B2759A-FA43-85B8-A5AD-28927AC8F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743" y="917043"/>
            <a:ext cx="5805911" cy="35382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8AED036-2C81-A746-5B3F-6AFC6351A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828" y="4834996"/>
            <a:ext cx="3327400" cy="7112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BCD45DF-E2DB-9971-A97A-7C1C9FDBA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4828" y="3187700"/>
            <a:ext cx="30734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46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F9CA-5748-2B77-3D1F-CEF7E431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126659" cy="1600200"/>
          </a:xfrm>
        </p:spPr>
        <p:txBody>
          <a:bodyPr/>
          <a:lstStyle/>
          <a:p>
            <a:pPr algn="ctr"/>
            <a:r>
              <a:rPr lang="en-US" b="1" dirty="0"/>
              <a:t>Indexing of the Hamiltonian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922EA8A-A383-BBA6-2AF2-2249AE212BE9}"/>
              </a:ext>
            </a:extLst>
          </p:cNvPr>
          <p:cNvSpPr/>
          <p:nvPr/>
        </p:nvSpPr>
        <p:spPr>
          <a:xfrm>
            <a:off x="836611" y="837137"/>
            <a:ext cx="4129836" cy="150734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0F13CC9-04B2-F36F-8082-C59CF9E43C7B}"/>
              </a:ext>
            </a:extLst>
          </p:cNvPr>
          <p:cNvSpPr/>
          <p:nvPr/>
        </p:nvSpPr>
        <p:spPr>
          <a:xfrm>
            <a:off x="836611" y="2437337"/>
            <a:ext cx="4129836" cy="3583526"/>
          </a:xfrm>
          <a:prstGeom prst="roundRect">
            <a:avLst>
              <a:gd name="adj" fmla="val 691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55969B-0D43-E5B4-1EAE-2D6F53C41D55}"/>
              </a:ext>
            </a:extLst>
          </p:cNvPr>
          <p:cNvSpPr txBox="1"/>
          <p:nvPr/>
        </p:nvSpPr>
        <p:spPr>
          <a:xfrm>
            <a:off x="11779624" y="40520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7E74874-3719-1C2E-40E3-27E17ABB1294}"/>
              </a:ext>
            </a:extLst>
          </p:cNvPr>
          <p:cNvSpPr txBox="1">
            <a:spLocks/>
          </p:cNvSpPr>
          <p:nvPr/>
        </p:nvSpPr>
        <p:spPr>
          <a:xfrm>
            <a:off x="836611" y="2437337"/>
            <a:ext cx="4129836" cy="3583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000" dirty="0"/>
              <a:t>Diagram one site operator: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Diagram two-site operator: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ontent Placeholder 8">
                <a:extLst>
                  <a:ext uri="{FF2B5EF4-FFF2-40B4-BE49-F238E27FC236}">
                    <a16:creationId xmlns:a16="http://schemas.microsoft.com/office/drawing/2014/main" id="{40AC629B-8808-EA39-D184-55D264144B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80012" y="976841"/>
                <a:ext cx="6172200" cy="50440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b="1" dirty="0"/>
                  <a:t>First</a:t>
                </a:r>
                <a:r>
                  <a:rPr lang="en-US" sz="1800" dirty="0"/>
                  <a:t>, bringing the Hamiltonian elements into the “m” basis by integrating.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Second</a:t>
                </a:r>
                <a:r>
                  <a:rPr lang="en-US" sz="1800" dirty="0"/>
                  <a:t>, converting from “m” basis to “p” basis: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Constructing the Hamiltonian in a full product basis: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just">
                  <a:buNone/>
                </a:pPr>
                <a:r>
                  <a:rPr lang="en-US" sz="18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800" dirty="0"/>
                  <a:t> : group of sites before operant site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800" dirty="0"/>
                  <a:t> : group of sites after operant site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1800" dirty="0"/>
                  <a:t> : group of sites in-between operant sites</a:t>
                </a:r>
                <a:endParaRPr lang="en-US" sz="1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highlight>
                      <a:srgbClr val="FFFF00"/>
                    </a:highlight>
                  </a:rPr>
                  <a:t>This allows us to only iterate through non-zero elements during Hamiltonian construction.</a:t>
                </a:r>
              </a:p>
            </p:txBody>
          </p:sp>
        </mc:Choice>
        <mc:Fallback>
          <p:sp>
            <p:nvSpPr>
              <p:cNvPr id="23" name="Content Placeholder 8">
                <a:extLst>
                  <a:ext uri="{FF2B5EF4-FFF2-40B4-BE49-F238E27FC236}">
                    <a16:creationId xmlns:a16="http://schemas.microsoft.com/office/drawing/2014/main" id="{40AC629B-8808-EA39-D184-55D264144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012" y="976841"/>
                <a:ext cx="6172200" cy="5044022"/>
              </a:xfrm>
              <a:prstGeom prst="rect">
                <a:avLst/>
              </a:prstGeom>
              <a:blipFill>
                <a:blip r:embed="rId3"/>
                <a:stretch>
                  <a:fillRect l="-617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76E5B509-ADF3-4BAB-1941-AC107C7DCBA5}"/>
              </a:ext>
            </a:extLst>
          </p:cNvPr>
          <p:cNvSpPr/>
          <p:nvPr/>
        </p:nvSpPr>
        <p:spPr>
          <a:xfrm>
            <a:off x="1086100" y="3567425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2554F4-3413-7185-E21D-2F71F20EAEAE}"/>
              </a:ext>
            </a:extLst>
          </p:cNvPr>
          <p:cNvSpPr/>
          <p:nvPr/>
        </p:nvSpPr>
        <p:spPr>
          <a:xfrm>
            <a:off x="2211812" y="3567425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EFB0BAA-7DBE-BF27-8E2B-26A9E40CEEEA}"/>
              </a:ext>
            </a:extLst>
          </p:cNvPr>
          <p:cNvSpPr/>
          <p:nvPr/>
        </p:nvSpPr>
        <p:spPr>
          <a:xfrm>
            <a:off x="1648956" y="3567425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FBA8616-477E-A2D4-2B0D-706B8E72D26A}"/>
              </a:ext>
            </a:extLst>
          </p:cNvPr>
          <p:cNvSpPr/>
          <p:nvPr/>
        </p:nvSpPr>
        <p:spPr>
          <a:xfrm>
            <a:off x="2774668" y="3567425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390424A-66A3-A5DC-2684-52CB2A400E7E}"/>
              </a:ext>
            </a:extLst>
          </p:cNvPr>
          <p:cNvSpPr/>
          <p:nvPr/>
        </p:nvSpPr>
        <p:spPr>
          <a:xfrm>
            <a:off x="3337524" y="3567425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ADD35DD-35CC-2C65-1785-EC9EBEA5E8EF}"/>
              </a:ext>
            </a:extLst>
          </p:cNvPr>
          <p:cNvSpPr/>
          <p:nvPr/>
        </p:nvSpPr>
        <p:spPr>
          <a:xfrm>
            <a:off x="4463236" y="3567425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4BBC54-6EB5-4231-60E8-E9FA86D56351}"/>
              </a:ext>
            </a:extLst>
          </p:cNvPr>
          <p:cNvSpPr/>
          <p:nvPr/>
        </p:nvSpPr>
        <p:spPr>
          <a:xfrm>
            <a:off x="3900380" y="3567425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7E47CFCB-116A-1F46-4F12-93E4EA20492D}"/>
              </a:ext>
            </a:extLst>
          </p:cNvPr>
          <p:cNvSpPr/>
          <p:nvPr/>
        </p:nvSpPr>
        <p:spPr>
          <a:xfrm rot="16200000">
            <a:off x="1518344" y="3076934"/>
            <a:ext cx="374718" cy="1355700"/>
          </a:xfrm>
          <a:prstGeom prst="leftBrace">
            <a:avLst>
              <a:gd name="adj1" fmla="val 2361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71497309-D076-A0F7-99E6-BECFA5BE2C6C}"/>
              </a:ext>
            </a:extLst>
          </p:cNvPr>
          <p:cNvSpPr/>
          <p:nvPr/>
        </p:nvSpPr>
        <p:spPr>
          <a:xfrm rot="16200000">
            <a:off x="3767021" y="3076934"/>
            <a:ext cx="374718" cy="1355700"/>
          </a:xfrm>
          <a:prstGeom prst="leftBrace">
            <a:avLst>
              <a:gd name="adj1" fmla="val 2361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85DAF3-2EF3-3272-413E-9AE9E5A766E5}"/>
                  </a:ext>
                </a:extLst>
              </p:cNvPr>
              <p:cNvSpPr txBox="1"/>
              <p:nvPr/>
            </p:nvSpPr>
            <p:spPr>
              <a:xfrm>
                <a:off x="1608796" y="3938128"/>
                <a:ext cx="188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85DAF3-2EF3-3272-413E-9AE9E5A76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96" y="3938128"/>
                <a:ext cx="188320" cy="276999"/>
              </a:xfrm>
              <a:prstGeom prst="rect">
                <a:avLst/>
              </a:prstGeom>
              <a:blipFill>
                <a:blip r:embed="rId4"/>
                <a:stretch>
                  <a:fillRect l="-25000" r="-25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3E4194-8C3E-B692-DF2E-9D442DFDE9BE}"/>
                  </a:ext>
                </a:extLst>
              </p:cNvPr>
              <p:cNvSpPr txBox="1"/>
              <p:nvPr/>
            </p:nvSpPr>
            <p:spPr>
              <a:xfrm>
                <a:off x="3855891" y="3870533"/>
                <a:ext cx="196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3E4194-8C3E-B692-DF2E-9D442DFDE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891" y="3870533"/>
                <a:ext cx="196977" cy="276999"/>
              </a:xfrm>
              <a:prstGeom prst="rect">
                <a:avLst/>
              </a:prstGeom>
              <a:blipFill>
                <a:blip r:embed="rId5"/>
                <a:stretch>
                  <a:fillRect l="-17647" r="-1764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4F680044-4E7C-7B6F-D6D7-D6363790B5FA}"/>
              </a:ext>
            </a:extLst>
          </p:cNvPr>
          <p:cNvSpPr txBox="1"/>
          <p:nvPr/>
        </p:nvSpPr>
        <p:spPr>
          <a:xfrm>
            <a:off x="2506784" y="3139487"/>
            <a:ext cx="643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operant site x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9FF6810-A1C1-9C46-64B2-FD2676BF20A9}"/>
              </a:ext>
            </a:extLst>
          </p:cNvPr>
          <p:cNvSpPr/>
          <p:nvPr/>
        </p:nvSpPr>
        <p:spPr>
          <a:xfrm>
            <a:off x="1086100" y="5233954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4E7B807-A8AB-31CB-D6AD-F46D440E78D3}"/>
              </a:ext>
            </a:extLst>
          </p:cNvPr>
          <p:cNvSpPr/>
          <p:nvPr/>
        </p:nvSpPr>
        <p:spPr>
          <a:xfrm>
            <a:off x="2211812" y="5233954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72B90DC-0402-B693-7A51-4C592EBBDE60}"/>
              </a:ext>
            </a:extLst>
          </p:cNvPr>
          <p:cNvSpPr/>
          <p:nvPr/>
        </p:nvSpPr>
        <p:spPr>
          <a:xfrm>
            <a:off x="1648956" y="5233954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121E2EB-8BBE-E822-F06B-74817A1A7513}"/>
              </a:ext>
            </a:extLst>
          </p:cNvPr>
          <p:cNvSpPr/>
          <p:nvPr/>
        </p:nvSpPr>
        <p:spPr>
          <a:xfrm>
            <a:off x="2774668" y="5233954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7D50E25-C629-B7A4-4CC9-98D8DD9D23D0}"/>
              </a:ext>
            </a:extLst>
          </p:cNvPr>
          <p:cNvSpPr/>
          <p:nvPr/>
        </p:nvSpPr>
        <p:spPr>
          <a:xfrm>
            <a:off x="3337524" y="5233954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B8E719F-F09A-7ECA-E96D-438FE264D929}"/>
              </a:ext>
            </a:extLst>
          </p:cNvPr>
          <p:cNvSpPr/>
          <p:nvPr/>
        </p:nvSpPr>
        <p:spPr>
          <a:xfrm>
            <a:off x="4463236" y="5233954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14F4621-7AF5-348B-4BAA-582AA3FEECC7}"/>
              </a:ext>
            </a:extLst>
          </p:cNvPr>
          <p:cNvSpPr/>
          <p:nvPr/>
        </p:nvSpPr>
        <p:spPr>
          <a:xfrm>
            <a:off x="3900380" y="5233954"/>
            <a:ext cx="108000" cy="1080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9B3D8837-110B-F803-4ABC-EAA00D028A7A}"/>
              </a:ext>
            </a:extLst>
          </p:cNvPr>
          <p:cNvSpPr/>
          <p:nvPr/>
        </p:nvSpPr>
        <p:spPr>
          <a:xfrm rot="16200000">
            <a:off x="1225126" y="5036681"/>
            <a:ext cx="374718" cy="769263"/>
          </a:xfrm>
          <a:prstGeom prst="leftBrace">
            <a:avLst>
              <a:gd name="adj1" fmla="val 2361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C2961A7-0974-F5BC-6A7A-52605BAE9212}"/>
                  </a:ext>
                </a:extLst>
              </p:cNvPr>
              <p:cNvSpPr txBox="1"/>
              <p:nvPr/>
            </p:nvSpPr>
            <p:spPr>
              <a:xfrm>
                <a:off x="4142034" y="5563031"/>
                <a:ext cx="196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C2961A7-0974-F5BC-6A7A-52605BAE9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034" y="5563031"/>
                <a:ext cx="196977" cy="276999"/>
              </a:xfrm>
              <a:prstGeom prst="rect">
                <a:avLst/>
              </a:prstGeom>
              <a:blipFill>
                <a:blip r:embed="rId6"/>
                <a:stretch>
                  <a:fillRect l="-17647" r="-17647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F5DCA3A4-EABD-5575-889F-A58DA01B4B19}"/>
              </a:ext>
            </a:extLst>
          </p:cNvPr>
          <p:cNvSpPr txBox="1"/>
          <p:nvPr/>
        </p:nvSpPr>
        <p:spPr>
          <a:xfrm>
            <a:off x="1943928" y="4787415"/>
            <a:ext cx="643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operant site x</a:t>
            </a:r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D895422A-7EB1-C298-43EB-2FD49E8D4019}"/>
              </a:ext>
            </a:extLst>
          </p:cNvPr>
          <p:cNvSpPr/>
          <p:nvPr/>
        </p:nvSpPr>
        <p:spPr>
          <a:xfrm rot="16200000">
            <a:off x="4053164" y="5036682"/>
            <a:ext cx="374718" cy="769263"/>
          </a:xfrm>
          <a:prstGeom prst="leftBrace">
            <a:avLst>
              <a:gd name="adj1" fmla="val 2361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5659FF1-3A1D-8AA1-D8E9-BE72E4E92626}"/>
                  </a:ext>
                </a:extLst>
              </p:cNvPr>
              <p:cNvSpPr txBox="1"/>
              <p:nvPr/>
            </p:nvSpPr>
            <p:spPr>
              <a:xfrm>
                <a:off x="1313996" y="5563031"/>
                <a:ext cx="188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5659FF1-3A1D-8AA1-D8E9-BE72E4E92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996" y="5563031"/>
                <a:ext cx="188320" cy="276999"/>
              </a:xfrm>
              <a:prstGeom prst="rect">
                <a:avLst/>
              </a:prstGeom>
              <a:blipFill>
                <a:blip r:embed="rId7"/>
                <a:stretch>
                  <a:fillRect l="-25000" r="-1875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4721B7BE-ACDA-A1A4-6E40-7331D990C227}"/>
              </a:ext>
            </a:extLst>
          </p:cNvPr>
          <p:cNvSpPr txBox="1"/>
          <p:nvPr/>
        </p:nvSpPr>
        <p:spPr>
          <a:xfrm>
            <a:off x="3069640" y="4752947"/>
            <a:ext cx="643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operant site y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06B70EEB-FE68-FAAD-F6D8-AEDFB84B9708}"/>
              </a:ext>
            </a:extLst>
          </p:cNvPr>
          <p:cNvSpPr/>
          <p:nvPr/>
        </p:nvSpPr>
        <p:spPr>
          <a:xfrm rot="16200000">
            <a:off x="2634816" y="5264336"/>
            <a:ext cx="374718" cy="222672"/>
          </a:xfrm>
          <a:prstGeom prst="leftBrace">
            <a:avLst>
              <a:gd name="adj1" fmla="val 2361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C59DEB4-A58D-3DA3-6BD5-8F48F0B9D664}"/>
                  </a:ext>
                </a:extLst>
              </p:cNvPr>
              <p:cNvSpPr txBox="1"/>
              <p:nvPr/>
            </p:nvSpPr>
            <p:spPr>
              <a:xfrm>
                <a:off x="2744828" y="5563031"/>
                <a:ext cx="1878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C59DEB4-A58D-3DA3-6BD5-8F48F0B9D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828" y="5563031"/>
                <a:ext cx="187872" cy="276999"/>
              </a:xfrm>
              <a:prstGeom prst="rect">
                <a:avLst/>
              </a:prstGeom>
              <a:blipFill>
                <a:blip r:embed="rId8"/>
                <a:stretch>
                  <a:fillRect l="-13333" r="-13333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4" name="Picture 63" descr="A math equations and formulas&#10;&#10;AI-generated content may be incorrect.">
            <a:extLst>
              <a:ext uri="{FF2B5EF4-FFF2-40B4-BE49-F238E27FC236}">
                <a16:creationId xmlns:a16="http://schemas.microsoft.com/office/drawing/2014/main" id="{B43A2D49-2B46-9D7A-C2CB-4450D8B133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3958" y="1680180"/>
            <a:ext cx="4804306" cy="1328598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14C9424-7220-DD36-D4D6-DE3C72A9A2DF}"/>
              </a:ext>
            </a:extLst>
          </p:cNvPr>
          <p:cNvSpPr>
            <a:spLocks/>
          </p:cNvSpPr>
          <p:nvPr/>
        </p:nvSpPr>
        <p:spPr>
          <a:xfrm>
            <a:off x="5183187" y="837137"/>
            <a:ext cx="6169025" cy="5183726"/>
          </a:xfrm>
          <a:prstGeom prst="roundRect">
            <a:avLst>
              <a:gd name="adj" fmla="val 494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5" name="Picture 64" descr="A black letters on a white background&#10;&#10;AI-generated content may be incorrect.">
            <a:extLst>
              <a:ext uri="{FF2B5EF4-FFF2-40B4-BE49-F238E27FC236}">
                <a16:creationId xmlns:a16="http://schemas.microsoft.com/office/drawing/2014/main" id="{9F224F33-8217-440F-D9F2-51E82D7256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05561" y="3453324"/>
            <a:ext cx="3721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2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accent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Metadata/LabelInfo.xml><?xml version="1.0" encoding="utf-8"?>
<clbl:labelList xmlns:clbl="http://schemas.microsoft.com/office/2020/mipLabelMetadata">
  <clbl:label id="{a9ee03e0-b78c-4998-8bf4-79b266b85105}" enabled="1" method="Privileged" siteId="{723a5a87-f39a-4a22-9247-3fc240c01396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22340</TotalTime>
  <Words>1677</Words>
  <Application>Microsoft Macintosh PowerPoint</Application>
  <PresentationFormat>Widescreen</PresentationFormat>
  <Paragraphs>309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Arial</vt:lpstr>
      <vt:lpstr>Cambria Math</vt:lpstr>
      <vt:lpstr>Times New Roman</vt:lpstr>
      <vt:lpstr>Office Theme</vt:lpstr>
      <vt:lpstr>Configurational Coupled Cluster</vt:lpstr>
      <vt:lpstr>Table of contents:</vt:lpstr>
      <vt:lpstr>Introduction.</vt:lpstr>
      <vt:lpstr>Notation</vt:lpstr>
      <vt:lpstr>Introduction</vt:lpstr>
      <vt:lpstr>Introduction</vt:lpstr>
      <vt:lpstr>Scaling problem (Time Comparison)</vt:lpstr>
      <vt:lpstr>Scaling problem (Memory Comparison)</vt:lpstr>
      <vt:lpstr>Indexing of the Hamiltonian</vt:lpstr>
      <vt:lpstr>Introduction</vt:lpstr>
      <vt:lpstr>Reduced Density matrix approach (Natural Orbitals).</vt:lpstr>
      <vt:lpstr>Natural Orbitals</vt:lpstr>
      <vt:lpstr>PowerPoint Presentation</vt:lpstr>
      <vt:lpstr>Analysis</vt:lpstr>
      <vt:lpstr>PowerPoint Presentation</vt:lpstr>
      <vt:lpstr>Configurational Coupled Cluster (CCC)</vt:lpstr>
      <vt:lpstr>Truncated Configuration Interaction (CI)</vt:lpstr>
      <vt:lpstr>Single Reference CCC (1)</vt:lpstr>
      <vt:lpstr>Single Reference CCC (2)</vt:lpstr>
      <vt:lpstr>Time-dependent CCC approach with imaginary time</vt:lpstr>
      <vt:lpstr>Optimization Steps.</vt:lpstr>
      <vt:lpstr>Periodic boundary conditions</vt:lpstr>
      <vt:lpstr>Sparse optimization steps</vt:lpstr>
      <vt:lpstr>Example of Terms Grouping:</vt:lpstr>
      <vt:lpstr>Sparse Fast CCC</vt:lpstr>
      <vt:lpstr>Future work</vt:lpstr>
      <vt:lpstr>Thermal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Illia Voropai</dc:creator>
  <cp:lastModifiedBy>Illia Voropai</cp:lastModifiedBy>
  <cp:revision>1</cp:revision>
  <dcterms:created xsi:type="dcterms:W3CDTF">2025-09-15T15:13:17Z</dcterms:created>
  <dcterms:modified xsi:type="dcterms:W3CDTF">2025-10-01T03:34:45Z</dcterms:modified>
</cp:coreProperties>
</file>