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0" r:id="rId7"/>
    <p:sldId id="266" r:id="rId8"/>
    <p:sldId id="275" r:id="rId9"/>
    <p:sldId id="271" r:id="rId10"/>
    <p:sldId id="272" r:id="rId11"/>
    <p:sldId id="273" r:id="rId12"/>
    <p:sldId id="274" r:id="rId13"/>
    <p:sldId id="269" r:id="rId14"/>
    <p:sldId id="279" r:id="rId15"/>
    <p:sldId id="281" r:id="rId16"/>
    <p:sldId id="280" r:id="rId17"/>
    <p:sldId id="283" r:id="rId18"/>
    <p:sldId id="282" r:id="rId19"/>
    <p:sldId id="277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76" d="100"/>
          <a:sy n="76" d="100"/>
        </p:scale>
        <p:origin x="132" y="8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81900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C7690-5E22-415C-BBCF-B6491C2C01B4}" type="doc">
      <dgm:prSet loTypeId="urn:microsoft.com/office/officeart/2005/8/layout/vList4" loCatId="pictur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pt-BR"/>
        </a:p>
      </dgm:t>
    </dgm:pt>
    <dgm:pt modelId="{7379AFAE-AA0F-48A5-9118-3F2073A2F060}">
      <dgm:prSet phldrT="[Texto]"/>
      <dgm:spPr/>
      <dgm:t>
        <a:bodyPr/>
        <a:lstStyle/>
        <a:p>
          <a:pPr algn="ctr"/>
          <a:r>
            <a:rPr lang="pt-BR" sz="2300" dirty="0"/>
            <a:t>Transparência</a:t>
          </a:r>
        </a:p>
      </dgm:t>
    </dgm:pt>
    <dgm:pt modelId="{0EE85318-01EE-4114-A1F1-49AAA3B0640C}" type="parTrans" cxnId="{E6C52F42-8A2E-43C0-98AE-7AAC02B010B1}">
      <dgm:prSet/>
      <dgm:spPr/>
      <dgm:t>
        <a:bodyPr/>
        <a:lstStyle/>
        <a:p>
          <a:endParaRPr lang="pt-BR"/>
        </a:p>
      </dgm:t>
    </dgm:pt>
    <dgm:pt modelId="{78562ED2-0D8B-47D2-BB7E-85EED910C66A}" type="sibTrans" cxnId="{E6C52F42-8A2E-43C0-98AE-7AAC02B010B1}">
      <dgm:prSet/>
      <dgm:spPr/>
      <dgm:t>
        <a:bodyPr/>
        <a:lstStyle/>
        <a:p>
          <a:endParaRPr lang="pt-BR"/>
        </a:p>
      </dgm:t>
    </dgm:pt>
    <dgm:pt modelId="{80B9CE8B-F767-4D8F-92E4-AFDFE4A21BBD}">
      <dgm:prSet phldrT="[Texto]" custT="1"/>
      <dgm:spPr/>
      <dgm:t>
        <a:bodyPr/>
        <a:lstStyle/>
        <a:p>
          <a:pPr algn="ctr"/>
          <a:r>
            <a:rPr lang="pt-BR" sz="2000" dirty="0">
              <a:latin typeface="Cascadia Code" panose="020B0609020000020004" pitchFamily="49" charset="0"/>
              <a:cs typeface="Cascadia Code" panose="020B0609020000020004" pitchFamily="49" charset="0"/>
            </a:rPr>
            <a:t>Aspectos significativos do processo devem estar visíveis aos responsáveis pelo resultado</a:t>
          </a:r>
        </a:p>
      </dgm:t>
    </dgm:pt>
    <dgm:pt modelId="{E97FD853-F20B-49DE-9B7F-A30E626BEAF3}" type="parTrans" cxnId="{0FC2C221-F8EE-454E-8A7E-40A9D231073B}">
      <dgm:prSet/>
      <dgm:spPr/>
      <dgm:t>
        <a:bodyPr/>
        <a:lstStyle/>
        <a:p>
          <a:endParaRPr lang="pt-BR"/>
        </a:p>
      </dgm:t>
    </dgm:pt>
    <dgm:pt modelId="{6325A338-A14B-4348-BA62-D22731903503}" type="sibTrans" cxnId="{0FC2C221-F8EE-454E-8A7E-40A9D231073B}">
      <dgm:prSet/>
      <dgm:spPr/>
      <dgm:t>
        <a:bodyPr/>
        <a:lstStyle/>
        <a:p>
          <a:endParaRPr lang="pt-BR"/>
        </a:p>
      </dgm:t>
    </dgm:pt>
    <dgm:pt modelId="{5B31F487-4A81-45A1-A9CC-E05276F500B5}">
      <dgm:prSet phldrT="[Texto]" custT="1"/>
      <dgm:spPr/>
      <dgm:t>
        <a:bodyPr/>
        <a:lstStyle/>
        <a:p>
          <a:pPr algn="ctr"/>
          <a:r>
            <a:rPr lang="pt-BR" sz="2100" dirty="0"/>
            <a:t> </a:t>
          </a:r>
          <a:r>
            <a:rPr lang="pt-BR" sz="2000" dirty="0">
              <a:latin typeface="Cascadia Code" panose="020B0609020000020004" pitchFamily="49" charset="0"/>
              <a:cs typeface="Cascadia Code" panose="020B0609020000020004" pitchFamily="49" charset="0"/>
            </a:rPr>
            <a:t>Inspeção</a:t>
          </a:r>
        </a:p>
      </dgm:t>
    </dgm:pt>
    <dgm:pt modelId="{068E1841-1526-44E7-98A8-7714514A87B1}" type="parTrans" cxnId="{91A0BE04-9369-459D-9B74-B8165005AF39}">
      <dgm:prSet/>
      <dgm:spPr/>
      <dgm:t>
        <a:bodyPr/>
        <a:lstStyle/>
        <a:p>
          <a:endParaRPr lang="pt-BR"/>
        </a:p>
      </dgm:t>
    </dgm:pt>
    <dgm:pt modelId="{17A02BD2-3E40-4630-BA34-3D3CE4E15E93}" type="sibTrans" cxnId="{91A0BE04-9369-459D-9B74-B8165005AF39}">
      <dgm:prSet/>
      <dgm:spPr/>
      <dgm:t>
        <a:bodyPr/>
        <a:lstStyle/>
        <a:p>
          <a:endParaRPr lang="pt-BR"/>
        </a:p>
      </dgm:t>
    </dgm:pt>
    <dgm:pt modelId="{3FC67513-EB10-49B9-9E10-2CAF53C7E2CC}">
      <dgm:prSet phldrT="[Texto]" custT="1"/>
      <dgm:spPr/>
      <dgm:t>
        <a:bodyPr/>
        <a:lstStyle/>
        <a:p>
          <a:pPr algn="ctr"/>
          <a:r>
            <a:rPr lang="pt-BR" sz="2000" dirty="0">
              <a:latin typeface="Cascadia Code" panose="020B0609020000020004" pitchFamily="49" charset="0"/>
              <a:cs typeface="Cascadia Code" panose="020B0609020000020004" pitchFamily="49" charset="0"/>
            </a:rPr>
            <a:t>Os usuários Scrum ,frequentemente inspecionam os Artefatos Scrum e analisar o progresso a fim de detectar mudanças.</a:t>
          </a:r>
          <a:br>
            <a:rPr lang="pt-BR" sz="20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endParaRPr lang="pt-BR" sz="2000" dirty="0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C1B48D38-A1B8-4BAC-A5E7-5556ABB50274}" type="parTrans" cxnId="{25971244-FB72-4DD0-9028-538D77E37B3C}">
      <dgm:prSet/>
      <dgm:spPr/>
      <dgm:t>
        <a:bodyPr/>
        <a:lstStyle/>
        <a:p>
          <a:endParaRPr lang="pt-BR"/>
        </a:p>
      </dgm:t>
    </dgm:pt>
    <dgm:pt modelId="{1E98AEDD-0D3D-47E3-9E95-54000AB08DD6}" type="sibTrans" cxnId="{25971244-FB72-4DD0-9028-538D77E37B3C}">
      <dgm:prSet/>
      <dgm:spPr/>
      <dgm:t>
        <a:bodyPr/>
        <a:lstStyle/>
        <a:p>
          <a:endParaRPr lang="pt-BR"/>
        </a:p>
      </dgm:t>
    </dgm:pt>
    <dgm:pt modelId="{608F6D9F-4690-4783-BD6E-822BFA7B0C1F}">
      <dgm:prSet phldrT="[Texto]"/>
      <dgm:spPr/>
      <dgm:t>
        <a:bodyPr/>
        <a:lstStyle/>
        <a:p>
          <a:r>
            <a:rPr lang="pt-BR" sz="2100" dirty="0"/>
            <a:t>Adaptação</a:t>
          </a:r>
        </a:p>
      </dgm:t>
    </dgm:pt>
    <dgm:pt modelId="{3E9901D0-E0E2-4685-892C-05166A73F427}" type="parTrans" cxnId="{FE424E24-4D8D-4D68-BEC6-85D2F36CEE7B}">
      <dgm:prSet/>
      <dgm:spPr/>
      <dgm:t>
        <a:bodyPr/>
        <a:lstStyle/>
        <a:p>
          <a:endParaRPr lang="pt-BR"/>
        </a:p>
      </dgm:t>
    </dgm:pt>
    <dgm:pt modelId="{6C057637-863A-4357-8080-033022E5BFA7}" type="sibTrans" cxnId="{FE424E24-4D8D-4D68-BEC6-85D2F36CEE7B}">
      <dgm:prSet/>
      <dgm:spPr/>
      <dgm:t>
        <a:bodyPr/>
        <a:lstStyle/>
        <a:p>
          <a:endParaRPr lang="pt-BR"/>
        </a:p>
      </dgm:t>
    </dgm:pt>
    <dgm:pt modelId="{826122E9-5C4D-4603-97E3-C1AE55A8E74D}">
      <dgm:prSet phldrT="[Texto]" custT="1"/>
      <dgm:spPr/>
      <dgm:t>
        <a:bodyPr/>
        <a:lstStyle/>
        <a:p>
          <a: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  <a:t>Se um inspetor determina que um ou mais aspectos de um processo desviou para fora dos limites aceitáveis, e que o produto resultado será inaceitável, o processo ou o material sendo produzido deve ser ajustado</a:t>
          </a:r>
        </a:p>
      </dgm:t>
    </dgm:pt>
    <dgm:pt modelId="{E5F8CEB2-263E-402D-A81F-F4F5931F9AFC}" type="parTrans" cxnId="{AEC4F6B1-5489-4EF8-B102-E29958E90451}">
      <dgm:prSet/>
      <dgm:spPr/>
      <dgm:t>
        <a:bodyPr/>
        <a:lstStyle/>
        <a:p>
          <a:endParaRPr lang="pt-BR"/>
        </a:p>
      </dgm:t>
    </dgm:pt>
    <dgm:pt modelId="{457B29C2-8D2B-4572-83E2-56FDAC146EF8}" type="sibTrans" cxnId="{AEC4F6B1-5489-4EF8-B102-E29958E90451}">
      <dgm:prSet/>
      <dgm:spPr/>
      <dgm:t>
        <a:bodyPr/>
        <a:lstStyle/>
        <a:p>
          <a:endParaRPr lang="pt-BR"/>
        </a:p>
      </dgm:t>
    </dgm:pt>
    <dgm:pt modelId="{9DA611C4-721F-4FDB-A622-9000D4111C9E}" type="pres">
      <dgm:prSet presAssocID="{81CC7690-5E22-415C-BBCF-B6491C2C01B4}" presName="linear" presStyleCnt="0">
        <dgm:presLayoutVars>
          <dgm:dir/>
          <dgm:resizeHandles val="exact"/>
        </dgm:presLayoutVars>
      </dgm:prSet>
      <dgm:spPr/>
    </dgm:pt>
    <dgm:pt modelId="{0A0F433B-89FF-4C5F-812F-F9B2339EAE79}" type="pres">
      <dgm:prSet presAssocID="{7379AFAE-AA0F-48A5-9118-3F2073A2F060}" presName="comp" presStyleCnt="0"/>
      <dgm:spPr/>
    </dgm:pt>
    <dgm:pt modelId="{CCFE5F8B-BBD2-4AD5-A84E-34244A6E637B}" type="pres">
      <dgm:prSet presAssocID="{7379AFAE-AA0F-48A5-9118-3F2073A2F060}" presName="box" presStyleLbl="node1" presStyleIdx="0" presStyleCnt="3"/>
      <dgm:spPr/>
    </dgm:pt>
    <dgm:pt modelId="{56708128-4F94-45DB-BD94-8E4EAA470273}" type="pres">
      <dgm:prSet presAssocID="{7379AFAE-AA0F-48A5-9118-3F2073A2F060}" presName="img" presStyleLbl="fgImgPlace1" presStyleIdx="0" presStyleCnt="3"/>
      <dgm:spPr/>
    </dgm:pt>
    <dgm:pt modelId="{E8CEE72A-B8F5-4634-80C2-590C7679C32C}" type="pres">
      <dgm:prSet presAssocID="{7379AFAE-AA0F-48A5-9118-3F2073A2F060}" presName="text" presStyleLbl="node1" presStyleIdx="0" presStyleCnt="3">
        <dgm:presLayoutVars>
          <dgm:bulletEnabled val="1"/>
        </dgm:presLayoutVars>
      </dgm:prSet>
      <dgm:spPr/>
    </dgm:pt>
    <dgm:pt modelId="{EA953100-3983-4542-971E-52AB210A3F0B}" type="pres">
      <dgm:prSet presAssocID="{78562ED2-0D8B-47D2-BB7E-85EED910C66A}" presName="spacer" presStyleCnt="0"/>
      <dgm:spPr/>
    </dgm:pt>
    <dgm:pt modelId="{E53CC4DD-7F92-469B-9B68-18EE8CAAC001}" type="pres">
      <dgm:prSet presAssocID="{5B31F487-4A81-45A1-A9CC-E05276F500B5}" presName="comp" presStyleCnt="0"/>
      <dgm:spPr/>
    </dgm:pt>
    <dgm:pt modelId="{7988F703-4966-4BB6-BC0D-DAE83B3B2468}" type="pres">
      <dgm:prSet presAssocID="{5B31F487-4A81-45A1-A9CC-E05276F500B5}" presName="box" presStyleLbl="node1" presStyleIdx="1" presStyleCnt="3"/>
      <dgm:spPr/>
    </dgm:pt>
    <dgm:pt modelId="{1563148E-B4F7-4E61-9190-42FD76F2E1FB}" type="pres">
      <dgm:prSet presAssocID="{5B31F487-4A81-45A1-A9CC-E05276F500B5}" presName="img" presStyleLbl="fgImgPlace1" presStyleIdx="1" presStyleCnt="3"/>
      <dgm:spPr/>
    </dgm:pt>
    <dgm:pt modelId="{9A95A101-B06C-4407-96F1-D8E996D0212F}" type="pres">
      <dgm:prSet presAssocID="{5B31F487-4A81-45A1-A9CC-E05276F500B5}" presName="text" presStyleLbl="node1" presStyleIdx="1" presStyleCnt="3">
        <dgm:presLayoutVars>
          <dgm:bulletEnabled val="1"/>
        </dgm:presLayoutVars>
      </dgm:prSet>
      <dgm:spPr/>
    </dgm:pt>
    <dgm:pt modelId="{EC8C4227-C2E9-4343-B516-4189043E957F}" type="pres">
      <dgm:prSet presAssocID="{17A02BD2-3E40-4630-BA34-3D3CE4E15E93}" presName="spacer" presStyleCnt="0"/>
      <dgm:spPr/>
    </dgm:pt>
    <dgm:pt modelId="{4B1A903A-2E5E-48B7-8096-639F06875916}" type="pres">
      <dgm:prSet presAssocID="{608F6D9F-4690-4783-BD6E-822BFA7B0C1F}" presName="comp" presStyleCnt="0"/>
      <dgm:spPr/>
    </dgm:pt>
    <dgm:pt modelId="{203F4558-A4F2-4351-BC6A-839B6A6E68EA}" type="pres">
      <dgm:prSet presAssocID="{608F6D9F-4690-4783-BD6E-822BFA7B0C1F}" presName="box" presStyleLbl="node1" presStyleIdx="2" presStyleCnt="3"/>
      <dgm:spPr/>
    </dgm:pt>
    <dgm:pt modelId="{8BFAB7F2-C4FB-4FE0-B0C0-EBC4C65BF6A8}" type="pres">
      <dgm:prSet presAssocID="{608F6D9F-4690-4783-BD6E-822BFA7B0C1F}" presName="img" presStyleLbl="fgImgPlace1" presStyleIdx="2" presStyleCnt="3"/>
      <dgm:spPr/>
    </dgm:pt>
    <dgm:pt modelId="{07414EE9-51EB-434F-A678-29A559A7B59A}" type="pres">
      <dgm:prSet presAssocID="{608F6D9F-4690-4783-BD6E-822BFA7B0C1F}" presName="text" presStyleLbl="node1" presStyleIdx="2" presStyleCnt="3">
        <dgm:presLayoutVars>
          <dgm:bulletEnabled val="1"/>
        </dgm:presLayoutVars>
      </dgm:prSet>
      <dgm:spPr/>
    </dgm:pt>
  </dgm:ptLst>
  <dgm:cxnLst>
    <dgm:cxn modelId="{34B32301-2DE5-447C-B6A5-A7503074E789}" type="presOf" srcId="{608F6D9F-4690-4783-BD6E-822BFA7B0C1F}" destId="{203F4558-A4F2-4351-BC6A-839B6A6E68EA}" srcOrd="0" destOrd="0" presId="urn:microsoft.com/office/officeart/2005/8/layout/vList4"/>
    <dgm:cxn modelId="{AA6C7C01-F09C-4F4C-919D-1767481E3B6E}" type="presOf" srcId="{3FC67513-EB10-49B9-9E10-2CAF53C7E2CC}" destId="{9A95A101-B06C-4407-96F1-D8E996D0212F}" srcOrd="1" destOrd="1" presId="urn:microsoft.com/office/officeart/2005/8/layout/vList4"/>
    <dgm:cxn modelId="{91A0BE04-9369-459D-9B74-B8165005AF39}" srcId="{81CC7690-5E22-415C-BBCF-B6491C2C01B4}" destId="{5B31F487-4A81-45A1-A9CC-E05276F500B5}" srcOrd="1" destOrd="0" parTransId="{068E1841-1526-44E7-98A8-7714514A87B1}" sibTransId="{17A02BD2-3E40-4630-BA34-3D3CE4E15E93}"/>
    <dgm:cxn modelId="{0FC2C221-F8EE-454E-8A7E-40A9D231073B}" srcId="{7379AFAE-AA0F-48A5-9118-3F2073A2F060}" destId="{80B9CE8B-F767-4D8F-92E4-AFDFE4A21BBD}" srcOrd="0" destOrd="0" parTransId="{E97FD853-F20B-49DE-9B7F-A30E626BEAF3}" sibTransId="{6325A338-A14B-4348-BA62-D22731903503}"/>
    <dgm:cxn modelId="{FE424E24-4D8D-4D68-BEC6-85D2F36CEE7B}" srcId="{81CC7690-5E22-415C-BBCF-B6491C2C01B4}" destId="{608F6D9F-4690-4783-BD6E-822BFA7B0C1F}" srcOrd="2" destOrd="0" parTransId="{3E9901D0-E0E2-4685-892C-05166A73F427}" sibTransId="{6C057637-863A-4357-8080-033022E5BFA7}"/>
    <dgm:cxn modelId="{74620039-8672-4D86-B24C-0CA29FDBD860}" type="presOf" srcId="{5B31F487-4A81-45A1-A9CC-E05276F500B5}" destId="{7988F703-4966-4BB6-BC0D-DAE83B3B2468}" srcOrd="0" destOrd="0" presId="urn:microsoft.com/office/officeart/2005/8/layout/vList4"/>
    <dgm:cxn modelId="{99168041-8852-4208-9E43-123900323B19}" type="presOf" srcId="{3FC67513-EB10-49B9-9E10-2CAF53C7E2CC}" destId="{7988F703-4966-4BB6-BC0D-DAE83B3B2468}" srcOrd="0" destOrd="1" presId="urn:microsoft.com/office/officeart/2005/8/layout/vList4"/>
    <dgm:cxn modelId="{E6C52F42-8A2E-43C0-98AE-7AAC02B010B1}" srcId="{81CC7690-5E22-415C-BBCF-B6491C2C01B4}" destId="{7379AFAE-AA0F-48A5-9118-3F2073A2F060}" srcOrd="0" destOrd="0" parTransId="{0EE85318-01EE-4114-A1F1-49AAA3B0640C}" sibTransId="{78562ED2-0D8B-47D2-BB7E-85EED910C66A}"/>
    <dgm:cxn modelId="{25971244-FB72-4DD0-9028-538D77E37B3C}" srcId="{5B31F487-4A81-45A1-A9CC-E05276F500B5}" destId="{3FC67513-EB10-49B9-9E10-2CAF53C7E2CC}" srcOrd="0" destOrd="0" parTransId="{C1B48D38-A1B8-4BAC-A5E7-5556ABB50274}" sibTransId="{1E98AEDD-0D3D-47E3-9E95-54000AB08DD6}"/>
    <dgm:cxn modelId="{7F180968-E05A-46DD-904D-9D66438C00F3}" type="presOf" srcId="{5B31F487-4A81-45A1-A9CC-E05276F500B5}" destId="{9A95A101-B06C-4407-96F1-D8E996D0212F}" srcOrd="1" destOrd="0" presId="urn:microsoft.com/office/officeart/2005/8/layout/vList4"/>
    <dgm:cxn modelId="{9661564F-DEB6-4266-B7A5-24AE9F1923A9}" type="presOf" srcId="{81CC7690-5E22-415C-BBCF-B6491C2C01B4}" destId="{9DA611C4-721F-4FDB-A622-9000D4111C9E}" srcOrd="0" destOrd="0" presId="urn:microsoft.com/office/officeart/2005/8/layout/vList4"/>
    <dgm:cxn modelId="{25909656-B982-4A48-BA35-C52EABF81AD3}" type="presOf" srcId="{80B9CE8B-F767-4D8F-92E4-AFDFE4A21BBD}" destId="{CCFE5F8B-BBD2-4AD5-A84E-34244A6E637B}" srcOrd="0" destOrd="1" presId="urn:microsoft.com/office/officeart/2005/8/layout/vList4"/>
    <dgm:cxn modelId="{0E518B80-3191-4758-A761-91C2C9BFBD1E}" type="presOf" srcId="{7379AFAE-AA0F-48A5-9118-3F2073A2F060}" destId="{E8CEE72A-B8F5-4634-80C2-590C7679C32C}" srcOrd="1" destOrd="0" presId="urn:microsoft.com/office/officeart/2005/8/layout/vList4"/>
    <dgm:cxn modelId="{AEC4F6B1-5489-4EF8-B102-E29958E90451}" srcId="{608F6D9F-4690-4783-BD6E-822BFA7B0C1F}" destId="{826122E9-5C4D-4603-97E3-C1AE55A8E74D}" srcOrd="0" destOrd="0" parTransId="{E5F8CEB2-263E-402D-A81F-F4F5931F9AFC}" sibTransId="{457B29C2-8D2B-4572-83E2-56FDAC146EF8}"/>
    <dgm:cxn modelId="{135EE4C5-7821-49F6-A086-1DD255AF63A8}" type="presOf" srcId="{826122E9-5C4D-4603-97E3-C1AE55A8E74D}" destId="{07414EE9-51EB-434F-A678-29A559A7B59A}" srcOrd="1" destOrd="1" presId="urn:microsoft.com/office/officeart/2005/8/layout/vList4"/>
    <dgm:cxn modelId="{9ACC16CE-B766-4137-93DD-C7AC668757DF}" type="presOf" srcId="{7379AFAE-AA0F-48A5-9118-3F2073A2F060}" destId="{CCFE5F8B-BBD2-4AD5-A84E-34244A6E637B}" srcOrd="0" destOrd="0" presId="urn:microsoft.com/office/officeart/2005/8/layout/vList4"/>
    <dgm:cxn modelId="{870514EA-FD58-4275-92E7-B4C772112636}" type="presOf" srcId="{608F6D9F-4690-4783-BD6E-822BFA7B0C1F}" destId="{07414EE9-51EB-434F-A678-29A559A7B59A}" srcOrd="1" destOrd="0" presId="urn:microsoft.com/office/officeart/2005/8/layout/vList4"/>
    <dgm:cxn modelId="{13F3C5EE-74AA-4051-AD36-52124AA96493}" type="presOf" srcId="{826122E9-5C4D-4603-97E3-C1AE55A8E74D}" destId="{203F4558-A4F2-4351-BC6A-839B6A6E68EA}" srcOrd="0" destOrd="1" presId="urn:microsoft.com/office/officeart/2005/8/layout/vList4"/>
    <dgm:cxn modelId="{624420F1-18D2-4C4B-9775-4F910B3799EB}" type="presOf" srcId="{80B9CE8B-F767-4D8F-92E4-AFDFE4A21BBD}" destId="{E8CEE72A-B8F5-4634-80C2-590C7679C32C}" srcOrd="1" destOrd="1" presId="urn:microsoft.com/office/officeart/2005/8/layout/vList4"/>
    <dgm:cxn modelId="{D3A092B7-A657-4F08-8075-2D759C06A624}" type="presParOf" srcId="{9DA611C4-721F-4FDB-A622-9000D4111C9E}" destId="{0A0F433B-89FF-4C5F-812F-F9B2339EAE79}" srcOrd="0" destOrd="0" presId="urn:microsoft.com/office/officeart/2005/8/layout/vList4"/>
    <dgm:cxn modelId="{28895D0E-CD4B-4AF6-9820-14F27E9D96A8}" type="presParOf" srcId="{0A0F433B-89FF-4C5F-812F-F9B2339EAE79}" destId="{CCFE5F8B-BBD2-4AD5-A84E-34244A6E637B}" srcOrd="0" destOrd="0" presId="urn:microsoft.com/office/officeart/2005/8/layout/vList4"/>
    <dgm:cxn modelId="{4784234E-448D-40F7-8A15-EC5E64E151FD}" type="presParOf" srcId="{0A0F433B-89FF-4C5F-812F-F9B2339EAE79}" destId="{56708128-4F94-45DB-BD94-8E4EAA470273}" srcOrd="1" destOrd="0" presId="urn:microsoft.com/office/officeart/2005/8/layout/vList4"/>
    <dgm:cxn modelId="{DCF50424-973E-4C6E-B1DD-EEC87B00CDB8}" type="presParOf" srcId="{0A0F433B-89FF-4C5F-812F-F9B2339EAE79}" destId="{E8CEE72A-B8F5-4634-80C2-590C7679C32C}" srcOrd="2" destOrd="0" presId="urn:microsoft.com/office/officeart/2005/8/layout/vList4"/>
    <dgm:cxn modelId="{6541A464-F6E8-4634-8778-E993FFE53B49}" type="presParOf" srcId="{9DA611C4-721F-4FDB-A622-9000D4111C9E}" destId="{EA953100-3983-4542-971E-52AB210A3F0B}" srcOrd="1" destOrd="0" presId="urn:microsoft.com/office/officeart/2005/8/layout/vList4"/>
    <dgm:cxn modelId="{614C8B2A-DB4C-4117-B652-3081B8DBF4D1}" type="presParOf" srcId="{9DA611C4-721F-4FDB-A622-9000D4111C9E}" destId="{E53CC4DD-7F92-469B-9B68-18EE8CAAC001}" srcOrd="2" destOrd="0" presId="urn:microsoft.com/office/officeart/2005/8/layout/vList4"/>
    <dgm:cxn modelId="{4DAC798C-86ED-4F4A-B9A7-AEDCDFAA2DE0}" type="presParOf" srcId="{E53CC4DD-7F92-469B-9B68-18EE8CAAC001}" destId="{7988F703-4966-4BB6-BC0D-DAE83B3B2468}" srcOrd="0" destOrd="0" presId="urn:microsoft.com/office/officeart/2005/8/layout/vList4"/>
    <dgm:cxn modelId="{475CC17F-6E45-45E8-A8FA-AA6805AFA67F}" type="presParOf" srcId="{E53CC4DD-7F92-469B-9B68-18EE8CAAC001}" destId="{1563148E-B4F7-4E61-9190-42FD76F2E1FB}" srcOrd="1" destOrd="0" presId="urn:microsoft.com/office/officeart/2005/8/layout/vList4"/>
    <dgm:cxn modelId="{CA4C4331-0BBD-4E7C-B1AB-6C21E9BE640D}" type="presParOf" srcId="{E53CC4DD-7F92-469B-9B68-18EE8CAAC001}" destId="{9A95A101-B06C-4407-96F1-D8E996D0212F}" srcOrd="2" destOrd="0" presId="urn:microsoft.com/office/officeart/2005/8/layout/vList4"/>
    <dgm:cxn modelId="{1FA66396-AF88-4300-806B-78D3BF3C8ECE}" type="presParOf" srcId="{9DA611C4-721F-4FDB-A622-9000D4111C9E}" destId="{EC8C4227-C2E9-4343-B516-4189043E957F}" srcOrd="3" destOrd="0" presId="urn:microsoft.com/office/officeart/2005/8/layout/vList4"/>
    <dgm:cxn modelId="{9031FAA6-2E6D-4F22-B738-99B48DC65FB9}" type="presParOf" srcId="{9DA611C4-721F-4FDB-A622-9000D4111C9E}" destId="{4B1A903A-2E5E-48B7-8096-639F06875916}" srcOrd="4" destOrd="0" presId="urn:microsoft.com/office/officeart/2005/8/layout/vList4"/>
    <dgm:cxn modelId="{AC3CF898-658E-465A-B8FA-8681E6CB1F0E}" type="presParOf" srcId="{4B1A903A-2E5E-48B7-8096-639F06875916}" destId="{203F4558-A4F2-4351-BC6A-839B6A6E68EA}" srcOrd="0" destOrd="0" presId="urn:microsoft.com/office/officeart/2005/8/layout/vList4"/>
    <dgm:cxn modelId="{07CF745F-366E-4F72-8E51-F5553676CD56}" type="presParOf" srcId="{4B1A903A-2E5E-48B7-8096-639F06875916}" destId="{8BFAB7F2-C4FB-4FE0-B0C0-EBC4C65BF6A8}" srcOrd="1" destOrd="0" presId="urn:microsoft.com/office/officeart/2005/8/layout/vList4"/>
    <dgm:cxn modelId="{AF40E7D4-26AF-4BE2-9698-5CBF082FE794}" type="presParOf" srcId="{4B1A903A-2E5E-48B7-8096-639F06875916}" destId="{07414EE9-51EB-434F-A678-29A559A7B59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7EC94-E343-4C92-8434-3A5EE075BE89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06DF4B-03D0-41E9-B9A6-09AA59911664}">
      <dgm:prSet phldrT="[Texto]" custT="1"/>
      <dgm:spPr/>
      <dgm:t>
        <a:bodyPr/>
        <a:lstStyle/>
        <a:p>
          <a: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  <a:t>Scrum </a:t>
          </a:r>
          <a:b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  <a:t>Master</a:t>
          </a:r>
        </a:p>
      </dgm:t>
    </dgm:pt>
    <dgm:pt modelId="{1A79197E-7F7C-48DA-8201-86F13CD08C3B}" type="parTrans" cxnId="{8F0BBED7-5A4B-402E-BD13-39C0EFC201E6}">
      <dgm:prSet/>
      <dgm:spPr/>
      <dgm:t>
        <a:bodyPr/>
        <a:lstStyle/>
        <a:p>
          <a:endParaRPr lang="pt-BR"/>
        </a:p>
      </dgm:t>
    </dgm:pt>
    <dgm:pt modelId="{96012B65-430D-4A58-9508-A69C272CB778}" type="sibTrans" cxnId="{8F0BBED7-5A4B-402E-BD13-39C0EFC201E6}">
      <dgm:prSet/>
      <dgm:spPr/>
      <dgm:t>
        <a:bodyPr/>
        <a:lstStyle/>
        <a:p>
          <a:endParaRPr lang="pt-BR"/>
        </a:p>
      </dgm:t>
    </dgm:pt>
    <dgm:pt modelId="{A219EB22-D145-4A45-A7F7-89006A00BD2C}">
      <dgm:prSet phldrT="[Texto]" custT="1"/>
      <dgm:spPr/>
      <dgm:t>
        <a:bodyPr/>
        <a:lstStyle/>
        <a:p>
          <a: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  <a:t>Product </a:t>
          </a:r>
          <a:b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r>
            <a:rPr lang="pt-BR" sz="1800" dirty="0">
              <a:latin typeface="Cascadia Code" panose="020B0609020000020004" pitchFamily="49" charset="0"/>
              <a:cs typeface="Cascadia Code" panose="020B0609020000020004" pitchFamily="49" charset="0"/>
            </a:rPr>
            <a:t>Owner</a:t>
          </a:r>
        </a:p>
      </dgm:t>
    </dgm:pt>
    <dgm:pt modelId="{9A415E53-DE1D-4CD3-89F8-CA5633B39335}" type="parTrans" cxnId="{0FA6BDA3-AA0B-43C7-AC32-79DE82146303}">
      <dgm:prSet/>
      <dgm:spPr/>
      <dgm:t>
        <a:bodyPr/>
        <a:lstStyle/>
        <a:p>
          <a:endParaRPr lang="pt-BR"/>
        </a:p>
      </dgm:t>
    </dgm:pt>
    <dgm:pt modelId="{BBA8A70C-84D6-42D1-B626-2D50875C9FD0}" type="sibTrans" cxnId="{0FA6BDA3-AA0B-43C7-AC32-79DE82146303}">
      <dgm:prSet/>
      <dgm:spPr/>
      <dgm:t>
        <a:bodyPr/>
        <a:lstStyle/>
        <a:p>
          <a:endParaRPr lang="pt-BR"/>
        </a:p>
      </dgm:t>
    </dgm:pt>
    <dgm:pt modelId="{F8F926E6-DB99-4C2D-A355-72ACF4A64009}">
      <dgm:prSet phldrT="[Texto]"/>
      <dgm:spPr/>
      <dgm:t>
        <a:bodyPr/>
        <a:lstStyle/>
        <a:p>
          <a:r>
            <a:rPr lang="pt-BR" dirty="0"/>
            <a:t>Único que gerencia o Backlog.</a:t>
          </a:r>
        </a:p>
      </dgm:t>
    </dgm:pt>
    <dgm:pt modelId="{96D06ED9-741E-41C9-98FB-0A599412B6BA}" type="parTrans" cxnId="{25C9CC15-0D62-433D-B856-1029E6FAAE2A}">
      <dgm:prSet/>
      <dgm:spPr/>
      <dgm:t>
        <a:bodyPr/>
        <a:lstStyle/>
        <a:p>
          <a:endParaRPr lang="pt-BR"/>
        </a:p>
      </dgm:t>
    </dgm:pt>
    <dgm:pt modelId="{254FBC8B-6816-4334-BC85-A0E714E222F6}" type="sibTrans" cxnId="{25C9CC15-0D62-433D-B856-1029E6FAAE2A}">
      <dgm:prSet/>
      <dgm:spPr/>
      <dgm:t>
        <a:bodyPr/>
        <a:lstStyle/>
        <a:p>
          <a:endParaRPr lang="pt-BR"/>
        </a:p>
      </dgm:t>
    </dgm:pt>
    <dgm:pt modelId="{9BD54B0A-977D-4B3C-8106-09BEF9288F23}">
      <dgm:prSet phldrT="[Texto]"/>
      <dgm:spPr/>
      <dgm:t>
        <a:bodyPr/>
        <a:lstStyle/>
        <a:p>
          <a:r>
            <a:rPr lang="pt-BR" dirty="0" err="1"/>
            <a:t>Development</a:t>
          </a:r>
          <a:br>
            <a:rPr lang="pt-BR" dirty="0"/>
          </a:br>
          <a:r>
            <a:rPr lang="pt-BR" dirty="0"/>
            <a:t>Team</a:t>
          </a:r>
        </a:p>
      </dgm:t>
    </dgm:pt>
    <dgm:pt modelId="{FB418AF4-9A84-464D-AE60-D8F97D733B0A}" type="parTrans" cxnId="{F9EE8D01-3B03-4A13-8F55-4BBC7C22FDAB}">
      <dgm:prSet/>
      <dgm:spPr/>
      <dgm:t>
        <a:bodyPr/>
        <a:lstStyle/>
        <a:p>
          <a:endParaRPr lang="pt-BR"/>
        </a:p>
      </dgm:t>
    </dgm:pt>
    <dgm:pt modelId="{A3A36D86-2DDA-4C17-B3D6-D1567ECE6A8F}" type="sibTrans" cxnId="{F9EE8D01-3B03-4A13-8F55-4BBC7C22FDAB}">
      <dgm:prSet/>
      <dgm:spPr/>
      <dgm:t>
        <a:bodyPr/>
        <a:lstStyle/>
        <a:p>
          <a:endParaRPr lang="pt-BR"/>
        </a:p>
      </dgm:t>
    </dgm:pt>
    <dgm:pt modelId="{9C9856C3-23A7-4677-8BB2-53EAFEFA5926}">
      <dgm:prSet phldrT="[Texto]"/>
      <dgm:spPr/>
      <dgm:t>
        <a:bodyPr/>
        <a:lstStyle/>
        <a:p>
          <a:r>
            <a:rPr lang="pt-BR" dirty="0"/>
            <a:t>Multifuncionais e</a:t>
          </a:r>
          <a:br>
            <a:rPr lang="pt-BR" dirty="0"/>
          </a:br>
          <a:r>
            <a:rPr lang="pt-BR" dirty="0" err="1"/>
            <a:t>Auto-Gerenciaveis</a:t>
          </a:r>
          <a:endParaRPr lang="pt-BR" dirty="0"/>
        </a:p>
      </dgm:t>
    </dgm:pt>
    <dgm:pt modelId="{134A6A2D-9336-4E81-9224-6D472B99AA02}" type="parTrans" cxnId="{577DF0CE-A2AF-44E8-9EDE-D57E5E07FCF4}">
      <dgm:prSet/>
      <dgm:spPr/>
      <dgm:t>
        <a:bodyPr/>
        <a:lstStyle/>
        <a:p>
          <a:endParaRPr lang="pt-BR"/>
        </a:p>
      </dgm:t>
    </dgm:pt>
    <dgm:pt modelId="{F468D253-DD43-433C-93B4-B4FF499F19AE}" type="sibTrans" cxnId="{577DF0CE-A2AF-44E8-9EDE-D57E5E07FCF4}">
      <dgm:prSet/>
      <dgm:spPr/>
      <dgm:t>
        <a:bodyPr/>
        <a:lstStyle/>
        <a:p>
          <a:endParaRPr lang="pt-BR"/>
        </a:p>
      </dgm:t>
    </dgm:pt>
    <dgm:pt modelId="{40464F61-BEE2-46B7-AC7E-2C8BAD59E859}">
      <dgm:prSet phldrT="[Texto]"/>
      <dgm:spPr/>
      <dgm:t>
        <a:bodyPr/>
        <a:lstStyle/>
        <a:p>
          <a:r>
            <a:rPr lang="pt-BR" dirty="0"/>
            <a:t>Compartilha a responsabilidade como um todo.</a:t>
          </a:r>
        </a:p>
      </dgm:t>
    </dgm:pt>
    <dgm:pt modelId="{B46F686D-951C-4CF1-8073-047B1D0ABCAE}" type="parTrans" cxnId="{718E1EAC-35FB-48BC-A868-506D090922F8}">
      <dgm:prSet/>
      <dgm:spPr/>
      <dgm:t>
        <a:bodyPr/>
        <a:lstStyle/>
        <a:p>
          <a:endParaRPr lang="pt-BR"/>
        </a:p>
      </dgm:t>
    </dgm:pt>
    <dgm:pt modelId="{E6462AD0-B4DE-4B3E-AC0E-F48533012C9B}" type="sibTrans" cxnId="{718E1EAC-35FB-48BC-A868-506D090922F8}">
      <dgm:prSet/>
      <dgm:spPr/>
      <dgm:t>
        <a:bodyPr/>
        <a:lstStyle/>
        <a:p>
          <a:endParaRPr lang="pt-BR"/>
        </a:p>
      </dgm:t>
    </dgm:pt>
    <dgm:pt modelId="{616BA2F8-D030-437C-99E2-12DE3B81BE2A}">
      <dgm:prSet phldrT="[Texto]"/>
      <dgm:spPr/>
      <dgm:t>
        <a:bodyPr/>
        <a:lstStyle/>
        <a:p>
          <a:r>
            <a:rPr lang="pt-BR" dirty="0"/>
            <a:t>Toda a Organização deve respeitar suas  decisões.</a:t>
          </a:r>
        </a:p>
      </dgm:t>
    </dgm:pt>
    <dgm:pt modelId="{15CC0A60-118E-42D9-9B28-D4403FD70B43}" type="sibTrans" cxnId="{67919F24-B3CF-4800-8252-4838D6D28B1C}">
      <dgm:prSet/>
      <dgm:spPr/>
      <dgm:t>
        <a:bodyPr/>
        <a:lstStyle/>
        <a:p>
          <a:endParaRPr lang="pt-BR"/>
        </a:p>
      </dgm:t>
    </dgm:pt>
    <dgm:pt modelId="{8F2F3908-2B64-45CF-ABB3-5672F4137F2E}" type="parTrans" cxnId="{67919F24-B3CF-4800-8252-4838D6D28B1C}">
      <dgm:prSet/>
      <dgm:spPr/>
      <dgm:t>
        <a:bodyPr/>
        <a:lstStyle/>
        <a:p>
          <a:endParaRPr lang="pt-BR"/>
        </a:p>
      </dgm:t>
    </dgm:pt>
    <dgm:pt modelId="{802810F0-9EA0-404D-90E6-7DC6C0DF8221}">
      <dgm:prSet phldrT="[Texto]" custT="1"/>
      <dgm:spPr/>
      <dgm:t>
        <a:bodyPr/>
        <a:lstStyle/>
        <a:p>
          <a:r>
            <a:rPr lang="pt-BR" sz="1400" dirty="0">
              <a:latin typeface="+mn-lt"/>
              <a:cs typeface="Cascadia Code" panose="020B0609020000020004" pitchFamily="49" charset="0"/>
            </a:rPr>
            <a:t>Aplica o Scrum e facilita os Eventos.</a:t>
          </a:r>
          <a:br>
            <a:rPr lang="pt-BR" sz="1400" dirty="0">
              <a:latin typeface="+mn-lt"/>
              <a:cs typeface="Cascadia Code" panose="020B0609020000020004" pitchFamily="49" charset="0"/>
            </a:rPr>
          </a:br>
          <a:r>
            <a:rPr lang="pt-BR" sz="1400" dirty="0">
              <a:latin typeface="+mn-lt"/>
            </a:rPr>
            <a:t>Responsável por gerenciar o Product Backlog.</a:t>
          </a:r>
          <a:endParaRPr lang="pt-BR" sz="1400" dirty="0">
            <a:latin typeface="+mn-lt"/>
            <a:cs typeface="Cascadia Code" panose="020B0609020000020004" pitchFamily="49" charset="0"/>
          </a:endParaRPr>
        </a:p>
      </dgm:t>
    </dgm:pt>
    <dgm:pt modelId="{25A57F64-87B9-4FC8-9A4A-AA041EC755DA}" type="sibTrans" cxnId="{F836039B-8525-4004-BFED-9CC9A90950EB}">
      <dgm:prSet/>
      <dgm:spPr/>
      <dgm:t>
        <a:bodyPr/>
        <a:lstStyle/>
        <a:p>
          <a:endParaRPr lang="pt-BR"/>
        </a:p>
      </dgm:t>
    </dgm:pt>
    <dgm:pt modelId="{8DAAA18B-E354-412C-ABAE-269339706125}" type="parTrans" cxnId="{F836039B-8525-4004-BFED-9CC9A90950EB}">
      <dgm:prSet/>
      <dgm:spPr/>
      <dgm:t>
        <a:bodyPr/>
        <a:lstStyle/>
        <a:p>
          <a:endParaRPr lang="pt-BR"/>
        </a:p>
      </dgm:t>
    </dgm:pt>
    <dgm:pt modelId="{6601AD11-A29D-4F69-A8EE-0AE8D737AD21}">
      <dgm:prSet phldrT="[Texto]" custT="1"/>
      <dgm:spPr/>
      <dgm:t>
        <a:bodyPr/>
        <a:lstStyle/>
        <a:p>
          <a:r>
            <a:rPr lang="pt-BR" sz="1400" dirty="0">
              <a:latin typeface="+mn-lt"/>
              <a:cs typeface="Cascadia Code" panose="020B0609020000020004" pitchFamily="49" charset="0"/>
            </a:rPr>
            <a:t>Remove impedimentos do Time.</a:t>
          </a:r>
          <a:br>
            <a:rPr lang="pt-BR" sz="12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endParaRPr lang="pt-BR" sz="1200" dirty="0"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AE52F986-D1AD-4290-BBA6-5963ADD73705}" type="parTrans" cxnId="{3F64E2C7-F646-4CC1-A164-405B8F09969D}">
      <dgm:prSet/>
      <dgm:spPr/>
      <dgm:t>
        <a:bodyPr/>
        <a:lstStyle/>
        <a:p>
          <a:endParaRPr lang="pt-BR"/>
        </a:p>
      </dgm:t>
    </dgm:pt>
    <dgm:pt modelId="{5889A271-7BA2-4F0F-9615-AAC9D262135B}" type="sibTrans" cxnId="{3F64E2C7-F646-4CC1-A164-405B8F09969D}">
      <dgm:prSet/>
      <dgm:spPr/>
      <dgm:t>
        <a:bodyPr/>
        <a:lstStyle/>
        <a:p>
          <a:endParaRPr lang="pt-BR"/>
        </a:p>
      </dgm:t>
    </dgm:pt>
    <dgm:pt modelId="{82EAC5D2-B9E0-411E-BD95-CF3EF61A1F3F}" type="pres">
      <dgm:prSet presAssocID="{6327EC94-E343-4C92-8434-3A5EE075BE89}" presName="linearFlow" presStyleCnt="0">
        <dgm:presLayoutVars>
          <dgm:dir/>
          <dgm:animLvl val="lvl"/>
          <dgm:resizeHandles val="exact"/>
        </dgm:presLayoutVars>
      </dgm:prSet>
      <dgm:spPr/>
    </dgm:pt>
    <dgm:pt modelId="{77D1B697-9DA4-4555-83E2-6CB73DC8135D}" type="pres">
      <dgm:prSet presAssocID="{4C06DF4B-03D0-41E9-B9A6-09AA59911664}" presName="composite" presStyleCnt="0"/>
      <dgm:spPr/>
    </dgm:pt>
    <dgm:pt modelId="{BD36D459-17C6-4A43-A6D1-667F16439D25}" type="pres">
      <dgm:prSet presAssocID="{4C06DF4B-03D0-41E9-B9A6-09AA5991166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9F14CCD-B4CE-4EBE-9815-7ABAD06FCB3C}" type="pres">
      <dgm:prSet presAssocID="{4C06DF4B-03D0-41E9-B9A6-09AA59911664}" presName="descendantText" presStyleLbl="alignAcc1" presStyleIdx="0" presStyleCnt="3" custLinFactNeighborX="5620" custLinFactNeighborY="-7826">
        <dgm:presLayoutVars>
          <dgm:bulletEnabled val="1"/>
        </dgm:presLayoutVars>
      </dgm:prSet>
      <dgm:spPr/>
    </dgm:pt>
    <dgm:pt modelId="{DAE73D74-4549-4D83-8143-372CEE350C63}" type="pres">
      <dgm:prSet presAssocID="{96012B65-430D-4A58-9508-A69C272CB778}" presName="sp" presStyleCnt="0"/>
      <dgm:spPr/>
    </dgm:pt>
    <dgm:pt modelId="{01001243-BF2E-4F81-BBCC-CDC32E64AE0B}" type="pres">
      <dgm:prSet presAssocID="{A219EB22-D145-4A45-A7F7-89006A00BD2C}" presName="composite" presStyleCnt="0"/>
      <dgm:spPr/>
    </dgm:pt>
    <dgm:pt modelId="{068EC59C-6C84-4D35-9367-CD823AF1CBBB}" type="pres">
      <dgm:prSet presAssocID="{A219EB22-D145-4A45-A7F7-89006A00BD2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6A6D528-6099-4F8F-8D8B-BEB08B77D7F2}" type="pres">
      <dgm:prSet presAssocID="{A219EB22-D145-4A45-A7F7-89006A00BD2C}" presName="descendantText" presStyleLbl="alignAcc1" presStyleIdx="1" presStyleCnt="3">
        <dgm:presLayoutVars>
          <dgm:bulletEnabled val="1"/>
        </dgm:presLayoutVars>
      </dgm:prSet>
      <dgm:spPr/>
    </dgm:pt>
    <dgm:pt modelId="{F8A5A3F9-4F83-4025-8D94-8EFD4D9AE6E2}" type="pres">
      <dgm:prSet presAssocID="{BBA8A70C-84D6-42D1-B626-2D50875C9FD0}" presName="sp" presStyleCnt="0"/>
      <dgm:spPr/>
    </dgm:pt>
    <dgm:pt modelId="{C07BDBA5-1D4F-4194-A61E-26772E0DA773}" type="pres">
      <dgm:prSet presAssocID="{9BD54B0A-977D-4B3C-8106-09BEF9288F23}" presName="composite" presStyleCnt="0"/>
      <dgm:spPr/>
    </dgm:pt>
    <dgm:pt modelId="{0877EF59-3C70-42FE-9B9B-8C313EB1B664}" type="pres">
      <dgm:prSet presAssocID="{9BD54B0A-977D-4B3C-8106-09BEF9288F2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3487DC8-4153-4926-BB40-37D79D46E48F}" type="pres">
      <dgm:prSet presAssocID="{9BD54B0A-977D-4B3C-8106-09BEF9288F2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EE8D01-3B03-4A13-8F55-4BBC7C22FDAB}" srcId="{6327EC94-E343-4C92-8434-3A5EE075BE89}" destId="{9BD54B0A-977D-4B3C-8106-09BEF9288F23}" srcOrd="2" destOrd="0" parTransId="{FB418AF4-9A84-464D-AE60-D8F97D733B0A}" sibTransId="{A3A36D86-2DDA-4C17-B3D6-D1567ECE6A8F}"/>
    <dgm:cxn modelId="{25C9CC15-0D62-433D-B856-1029E6FAAE2A}" srcId="{A219EB22-D145-4A45-A7F7-89006A00BD2C}" destId="{F8F926E6-DB99-4C2D-A355-72ACF4A64009}" srcOrd="0" destOrd="0" parTransId="{96D06ED9-741E-41C9-98FB-0A599412B6BA}" sibTransId="{254FBC8B-6816-4334-BC85-A0E714E222F6}"/>
    <dgm:cxn modelId="{CDAAEA1B-3A67-4941-A824-E470F0840094}" type="presOf" srcId="{6601AD11-A29D-4F69-A8EE-0AE8D737AD21}" destId="{39F14CCD-B4CE-4EBE-9815-7ABAD06FCB3C}" srcOrd="0" destOrd="1" presId="urn:microsoft.com/office/officeart/2005/8/layout/chevron2"/>
    <dgm:cxn modelId="{F665061C-279C-4510-9240-8324FE6320E3}" type="presOf" srcId="{802810F0-9EA0-404D-90E6-7DC6C0DF8221}" destId="{39F14CCD-B4CE-4EBE-9815-7ABAD06FCB3C}" srcOrd="0" destOrd="0" presId="urn:microsoft.com/office/officeart/2005/8/layout/chevron2"/>
    <dgm:cxn modelId="{67919F24-B3CF-4800-8252-4838D6D28B1C}" srcId="{A219EB22-D145-4A45-A7F7-89006A00BD2C}" destId="{616BA2F8-D030-437C-99E2-12DE3B81BE2A}" srcOrd="1" destOrd="0" parTransId="{8F2F3908-2B64-45CF-ABB3-5672F4137F2E}" sibTransId="{15CC0A60-118E-42D9-9B28-D4403FD70B43}"/>
    <dgm:cxn modelId="{4E6F8329-522F-4661-A187-50A8FB9DB146}" type="presOf" srcId="{F8F926E6-DB99-4C2D-A355-72ACF4A64009}" destId="{96A6D528-6099-4F8F-8D8B-BEB08B77D7F2}" srcOrd="0" destOrd="0" presId="urn:microsoft.com/office/officeart/2005/8/layout/chevron2"/>
    <dgm:cxn modelId="{0796D76A-AD18-4ADF-944B-864DB1B99729}" type="presOf" srcId="{6327EC94-E343-4C92-8434-3A5EE075BE89}" destId="{82EAC5D2-B9E0-411E-BD95-CF3EF61A1F3F}" srcOrd="0" destOrd="0" presId="urn:microsoft.com/office/officeart/2005/8/layout/chevron2"/>
    <dgm:cxn modelId="{361FC480-155B-47FA-9A8C-7ECF0EA6FC83}" type="presOf" srcId="{4C06DF4B-03D0-41E9-B9A6-09AA59911664}" destId="{BD36D459-17C6-4A43-A6D1-667F16439D25}" srcOrd="0" destOrd="0" presId="urn:microsoft.com/office/officeart/2005/8/layout/chevron2"/>
    <dgm:cxn modelId="{6F1E0691-A55C-4194-83E2-833143A62B8E}" type="presOf" srcId="{9BD54B0A-977D-4B3C-8106-09BEF9288F23}" destId="{0877EF59-3C70-42FE-9B9B-8C313EB1B664}" srcOrd="0" destOrd="0" presId="urn:microsoft.com/office/officeart/2005/8/layout/chevron2"/>
    <dgm:cxn modelId="{F836039B-8525-4004-BFED-9CC9A90950EB}" srcId="{4C06DF4B-03D0-41E9-B9A6-09AA59911664}" destId="{802810F0-9EA0-404D-90E6-7DC6C0DF8221}" srcOrd="0" destOrd="0" parTransId="{8DAAA18B-E354-412C-ABAE-269339706125}" sibTransId="{25A57F64-87B9-4FC8-9A4A-AA041EC755DA}"/>
    <dgm:cxn modelId="{1EA2879F-D6A4-4275-A7AD-F64C60FBCEEF}" type="presOf" srcId="{616BA2F8-D030-437C-99E2-12DE3B81BE2A}" destId="{96A6D528-6099-4F8F-8D8B-BEB08B77D7F2}" srcOrd="0" destOrd="1" presId="urn:microsoft.com/office/officeart/2005/8/layout/chevron2"/>
    <dgm:cxn modelId="{0FA6BDA3-AA0B-43C7-AC32-79DE82146303}" srcId="{6327EC94-E343-4C92-8434-3A5EE075BE89}" destId="{A219EB22-D145-4A45-A7F7-89006A00BD2C}" srcOrd="1" destOrd="0" parTransId="{9A415E53-DE1D-4CD3-89F8-CA5633B39335}" sibTransId="{BBA8A70C-84D6-42D1-B626-2D50875C9FD0}"/>
    <dgm:cxn modelId="{718E1EAC-35FB-48BC-A868-506D090922F8}" srcId="{9BD54B0A-977D-4B3C-8106-09BEF9288F23}" destId="{40464F61-BEE2-46B7-AC7E-2C8BAD59E859}" srcOrd="1" destOrd="0" parTransId="{B46F686D-951C-4CF1-8073-047B1D0ABCAE}" sibTransId="{E6462AD0-B4DE-4B3E-AC0E-F48533012C9B}"/>
    <dgm:cxn modelId="{F24C19B0-2E04-474A-A8E2-7840655ADB12}" type="presOf" srcId="{40464F61-BEE2-46B7-AC7E-2C8BAD59E859}" destId="{73487DC8-4153-4926-BB40-37D79D46E48F}" srcOrd="0" destOrd="1" presId="urn:microsoft.com/office/officeart/2005/8/layout/chevron2"/>
    <dgm:cxn modelId="{D63C95B3-1637-400B-839E-48508168FE25}" type="presOf" srcId="{9C9856C3-23A7-4677-8BB2-53EAFEFA5926}" destId="{73487DC8-4153-4926-BB40-37D79D46E48F}" srcOrd="0" destOrd="0" presId="urn:microsoft.com/office/officeart/2005/8/layout/chevron2"/>
    <dgm:cxn modelId="{4E8BA4B6-7785-4BC5-8B9C-45BBA7E34FA2}" type="presOf" srcId="{A219EB22-D145-4A45-A7F7-89006A00BD2C}" destId="{068EC59C-6C84-4D35-9367-CD823AF1CBBB}" srcOrd="0" destOrd="0" presId="urn:microsoft.com/office/officeart/2005/8/layout/chevron2"/>
    <dgm:cxn modelId="{3F64E2C7-F646-4CC1-A164-405B8F09969D}" srcId="{4C06DF4B-03D0-41E9-B9A6-09AA59911664}" destId="{6601AD11-A29D-4F69-A8EE-0AE8D737AD21}" srcOrd="1" destOrd="0" parTransId="{AE52F986-D1AD-4290-BBA6-5963ADD73705}" sibTransId="{5889A271-7BA2-4F0F-9615-AAC9D262135B}"/>
    <dgm:cxn modelId="{577DF0CE-A2AF-44E8-9EDE-D57E5E07FCF4}" srcId="{9BD54B0A-977D-4B3C-8106-09BEF9288F23}" destId="{9C9856C3-23A7-4677-8BB2-53EAFEFA5926}" srcOrd="0" destOrd="0" parTransId="{134A6A2D-9336-4E81-9224-6D472B99AA02}" sibTransId="{F468D253-DD43-433C-93B4-B4FF499F19AE}"/>
    <dgm:cxn modelId="{8F0BBED7-5A4B-402E-BD13-39C0EFC201E6}" srcId="{6327EC94-E343-4C92-8434-3A5EE075BE89}" destId="{4C06DF4B-03D0-41E9-B9A6-09AA59911664}" srcOrd="0" destOrd="0" parTransId="{1A79197E-7F7C-48DA-8201-86F13CD08C3B}" sibTransId="{96012B65-430D-4A58-9508-A69C272CB778}"/>
    <dgm:cxn modelId="{093E0DA0-F0B8-420C-9514-54B230463F9E}" type="presParOf" srcId="{82EAC5D2-B9E0-411E-BD95-CF3EF61A1F3F}" destId="{77D1B697-9DA4-4555-83E2-6CB73DC8135D}" srcOrd="0" destOrd="0" presId="urn:microsoft.com/office/officeart/2005/8/layout/chevron2"/>
    <dgm:cxn modelId="{E7D5BFF4-1948-4257-9120-B2DF45199102}" type="presParOf" srcId="{77D1B697-9DA4-4555-83E2-6CB73DC8135D}" destId="{BD36D459-17C6-4A43-A6D1-667F16439D25}" srcOrd="0" destOrd="0" presId="urn:microsoft.com/office/officeart/2005/8/layout/chevron2"/>
    <dgm:cxn modelId="{053E0F32-5614-4F63-98C4-D5118040C61F}" type="presParOf" srcId="{77D1B697-9DA4-4555-83E2-6CB73DC8135D}" destId="{39F14CCD-B4CE-4EBE-9815-7ABAD06FCB3C}" srcOrd="1" destOrd="0" presId="urn:microsoft.com/office/officeart/2005/8/layout/chevron2"/>
    <dgm:cxn modelId="{A44653D4-CEA6-4207-A836-0F7C0665099A}" type="presParOf" srcId="{82EAC5D2-B9E0-411E-BD95-CF3EF61A1F3F}" destId="{DAE73D74-4549-4D83-8143-372CEE350C63}" srcOrd="1" destOrd="0" presId="urn:microsoft.com/office/officeart/2005/8/layout/chevron2"/>
    <dgm:cxn modelId="{FA747BD7-48F1-4834-8388-45FE2C3E4B36}" type="presParOf" srcId="{82EAC5D2-B9E0-411E-BD95-CF3EF61A1F3F}" destId="{01001243-BF2E-4F81-BBCC-CDC32E64AE0B}" srcOrd="2" destOrd="0" presId="urn:microsoft.com/office/officeart/2005/8/layout/chevron2"/>
    <dgm:cxn modelId="{C8C40FB6-D713-41BF-838B-4A8AC2CA836C}" type="presParOf" srcId="{01001243-BF2E-4F81-BBCC-CDC32E64AE0B}" destId="{068EC59C-6C84-4D35-9367-CD823AF1CBBB}" srcOrd="0" destOrd="0" presId="urn:microsoft.com/office/officeart/2005/8/layout/chevron2"/>
    <dgm:cxn modelId="{13E19DCA-AAFF-4A9D-A9B9-518D97352591}" type="presParOf" srcId="{01001243-BF2E-4F81-BBCC-CDC32E64AE0B}" destId="{96A6D528-6099-4F8F-8D8B-BEB08B77D7F2}" srcOrd="1" destOrd="0" presId="urn:microsoft.com/office/officeart/2005/8/layout/chevron2"/>
    <dgm:cxn modelId="{967BCDF6-97C7-475A-AE7D-D00B4B5CEF08}" type="presParOf" srcId="{82EAC5D2-B9E0-411E-BD95-CF3EF61A1F3F}" destId="{F8A5A3F9-4F83-4025-8D94-8EFD4D9AE6E2}" srcOrd="3" destOrd="0" presId="urn:microsoft.com/office/officeart/2005/8/layout/chevron2"/>
    <dgm:cxn modelId="{7EAAB1B1-67FE-43CF-9E4D-FAA08102A28F}" type="presParOf" srcId="{82EAC5D2-B9E0-411E-BD95-CF3EF61A1F3F}" destId="{C07BDBA5-1D4F-4194-A61E-26772E0DA773}" srcOrd="4" destOrd="0" presId="urn:microsoft.com/office/officeart/2005/8/layout/chevron2"/>
    <dgm:cxn modelId="{F5878A92-27EC-4B64-AAB7-88DFAF42EC69}" type="presParOf" srcId="{C07BDBA5-1D4F-4194-A61E-26772E0DA773}" destId="{0877EF59-3C70-42FE-9B9B-8C313EB1B664}" srcOrd="0" destOrd="0" presId="urn:microsoft.com/office/officeart/2005/8/layout/chevron2"/>
    <dgm:cxn modelId="{A0D818D8-C98D-46F4-B399-31B72303CD66}" type="presParOf" srcId="{C07BDBA5-1D4F-4194-A61E-26772E0DA773}" destId="{73487DC8-4153-4926-BB40-37D79D46E48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DD0A4F-4183-4037-BFC9-1AA63908D5B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B2315CBA-9934-40D2-8B57-89721977C63D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2400" b="0" i="1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rPr>
            <a:t>Product Backlog</a:t>
          </a:r>
          <a:endParaRPr lang="pt-BR" sz="2400" dirty="0">
            <a:solidFill>
              <a:srgbClr val="FF0000"/>
            </a:solidFill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0B8BB9C3-FD82-48C0-954D-8D088FED5772}" type="parTrans" cxnId="{400889E9-5EB4-49C7-96AA-B09195EB9E79}">
      <dgm:prSet/>
      <dgm:spPr/>
      <dgm:t>
        <a:bodyPr/>
        <a:lstStyle/>
        <a:p>
          <a:endParaRPr lang="pt-BR"/>
        </a:p>
      </dgm:t>
    </dgm:pt>
    <dgm:pt modelId="{87E43278-C10C-4E9E-A240-3A9D643BC7F9}" type="sibTrans" cxnId="{400889E9-5EB4-49C7-96AA-B09195EB9E79}">
      <dgm:prSet/>
      <dgm:spPr/>
      <dgm:t>
        <a:bodyPr/>
        <a:lstStyle/>
        <a:p>
          <a:endParaRPr lang="pt-BR"/>
        </a:p>
      </dgm:t>
    </dgm:pt>
    <dgm:pt modelId="{0A1812B0-73D2-45AB-8AC8-D93E3C41DB1B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b="0" i="1" dirty="0">
              <a:solidFill>
                <a:srgbClr val="FF0000"/>
              </a:solidFill>
            </a:rPr>
            <a:t>Sprint Backlog</a:t>
          </a:r>
          <a:endParaRPr lang="pt-BR" dirty="0">
            <a:solidFill>
              <a:srgbClr val="FF0000"/>
            </a:solidFill>
          </a:endParaRPr>
        </a:p>
      </dgm:t>
    </dgm:pt>
    <dgm:pt modelId="{9B4A8070-3CBB-4339-8DE2-C6F51FC0A95B}" type="parTrans" cxnId="{93C5BD7D-A43E-4985-9B60-4BB4756EDB40}">
      <dgm:prSet/>
      <dgm:spPr/>
      <dgm:t>
        <a:bodyPr/>
        <a:lstStyle/>
        <a:p>
          <a:endParaRPr lang="pt-BR"/>
        </a:p>
      </dgm:t>
    </dgm:pt>
    <dgm:pt modelId="{B76D9EA5-CD3C-4DDF-A128-D685823E577B}" type="sibTrans" cxnId="{93C5BD7D-A43E-4985-9B60-4BB4756EDB40}">
      <dgm:prSet/>
      <dgm:spPr/>
      <dgm:t>
        <a:bodyPr/>
        <a:lstStyle/>
        <a:p>
          <a:endParaRPr lang="pt-BR"/>
        </a:p>
      </dgm:t>
    </dgm:pt>
    <dgm:pt modelId="{4B46CB66-A292-4A46-8E98-5E50127BA607}">
      <dgm:prSet phldrT="[Texto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pt-BR" sz="2000" b="0" i="0" dirty="0">
              <a:solidFill>
                <a:srgbClr val="C00000"/>
              </a:solidFill>
              <a:latin typeface="Cascadia Code" panose="020B0609020000020004" pitchFamily="49" charset="0"/>
              <a:cs typeface="Cascadia Code" panose="020B0609020000020004" pitchFamily="49" charset="0"/>
            </a:rPr>
            <a:t>Incremento do produto</a:t>
          </a:r>
          <a:endParaRPr lang="pt-BR" sz="2000" dirty="0">
            <a:solidFill>
              <a:srgbClr val="C00000"/>
            </a:solidFill>
            <a:latin typeface="Cascadia Code" panose="020B0609020000020004" pitchFamily="49" charset="0"/>
            <a:cs typeface="Cascadia Code" panose="020B0609020000020004" pitchFamily="49" charset="0"/>
          </a:endParaRPr>
        </a:p>
      </dgm:t>
    </dgm:pt>
    <dgm:pt modelId="{6F48377A-19E4-43AC-956B-94C8E925948B}" type="parTrans" cxnId="{6B9D67CF-DF66-48E1-AF4E-1A3820583593}">
      <dgm:prSet/>
      <dgm:spPr/>
      <dgm:t>
        <a:bodyPr/>
        <a:lstStyle/>
        <a:p>
          <a:endParaRPr lang="pt-BR"/>
        </a:p>
      </dgm:t>
    </dgm:pt>
    <dgm:pt modelId="{3FF9171D-59CB-44B8-936D-8EC3D2ACA67A}" type="sibTrans" cxnId="{6B9D67CF-DF66-48E1-AF4E-1A3820583593}">
      <dgm:prSet/>
      <dgm:spPr/>
      <dgm:t>
        <a:bodyPr/>
        <a:lstStyle/>
        <a:p>
          <a:endParaRPr lang="pt-BR"/>
        </a:p>
      </dgm:t>
    </dgm:pt>
    <dgm:pt modelId="{E84A470B-6138-4A2C-AC8B-B4D0030FBB5B}" type="pres">
      <dgm:prSet presAssocID="{94DD0A4F-4183-4037-BFC9-1AA63908D5B1}" presName="diagram" presStyleCnt="0">
        <dgm:presLayoutVars>
          <dgm:dir/>
          <dgm:animLvl val="lvl"/>
          <dgm:resizeHandles val="exact"/>
        </dgm:presLayoutVars>
      </dgm:prSet>
      <dgm:spPr/>
    </dgm:pt>
    <dgm:pt modelId="{E7C6D81C-F89D-43CD-86B9-9AA501ED869A}" type="pres">
      <dgm:prSet presAssocID="{B2315CBA-9934-40D2-8B57-89721977C63D}" presName="compNode" presStyleCnt="0"/>
      <dgm:spPr/>
    </dgm:pt>
    <dgm:pt modelId="{7DD1A901-EF2B-4077-BDA6-CE12B4E84D7D}" type="pres">
      <dgm:prSet presAssocID="{B2315CBA-9934-40D2-8B57-89721977C63D}" presName="childRect" presStyleLbl="bgAcc1" presStyleIdx="0" presStyleCnt="3">
        <dgm:presLayoutVars>
          <dgm:bulletEnabled val="1"/>
        </dgm:presLayoutVars>
      </dgm:prSet>
      <dgm:spPr/>
    </dgm:pt>
    <dgm:pt modelId="{722A94B9-22AF-4FC6-9B68-A9A19AD9EE20}" type="pres">
      <dgm:prSet presAssocID="{B2315CBA-9934-40D2-8B57-89721977C63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B6F11EC-773A-40B0-93A5-135792E36A06}" type="pres">
      <dgm:prSet presAssocID="{B2315CBA-9934-40D2-8B57-89721977C63D}" presName="parentRect" presStyleLbl="alignNode1" presStyleIdx="0" presStyleCnt="3"/>
      <dgm:spPr/>
    </dgm:pt>
    <dgm:pt modelId="{1FC1857C-0D3F-4D91-A626-91CE76A21015}" type="pres">
      <dgm:prSet presAssocID="{B2315CBA-9934-40D2-8B57-89721977C63D}" presName="adorn" presStyleLbl="fgAccFollowNode1" presStyleIdx="0" presStyleCnt="3"/>
      <dgm:spPr/>
    </dgm:pt>
    <dgm:pt modelId="{2D0A4751-DF9B-4AF7-B333-3728FAFD7C2C}" type="pres">
      <dgm:prSet presAssocID="{87E43278-C10C-4E9E-A240-3A9D643BC7F9}" presName="sibTrans" presStyleLbl="sibTrans2D1" presStyleIdx="0" presStyleCnt="0"/>
      <dgm:spPr/>
    </dgm:pt>
    <dgm:pt modelId="{BAD2019C-7D8E-43DA-BDA3-18E5D8E275B5}" type="pres">
      <dgm:prSet presAssocID="{0A1812B0-73D2-45AB-8AC8-D93E3C41DB1B}" presName="compNode" presStyleCnt="0"/>
      <dgm:spPr/>
    </dgm:pt>
    <dgm:pt modelId="{0F811D5B-24DB-424C-93A6-4B7F67E910D9}" type="pres">
      <dgm:prSet presAssocID="{0A1812B0-73D2-45AB-8AC8-D93E3C41DB1B}" presName="childRect" presStyleLbl="bgAcc1" presStyleIdx="1" presStyleCnt="3">
        <dgm:presLayoutVars>
          <dgm:bulletEnabled val="1"/>
        </dgm:presLayoutVars>
      </dgm:prSet>
      <dgm:spPr/>
    </dgm:pt>
    <dgm:pt modelId="{4D3DE050-81D1-4732-9676-5E0962F89A1B}" type="pres">
      <dgm:prSet presAssocID="{0A1812B0-73D2-45AB-8AC8-D93E3C41DB1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20D547-C84D-4C46-B9BE-61C7FD5F919F}" type="pres">
      <dgm:prSet presAssocID="{0A1812B0-73D2-45AB-8AC8-D93E3C41DB1B}" presName="parentRect" presStyleLbl="alignNode1" presStyleIdx="1" presStyleCnt="3"/>
      <dgm:spPr/>
    </dgm:pt>
    <dgm:pt modelId="{46570B65-C874-4AF3-B7B8-87BB6F97E230}" type="pres">
      <dgm:prSet presAssocID="{0A1812B0-73D2-45AB-8AC8-D93E3C41DB1B}" presName="adorn" presStyleLbl="fgAccFollowNode1" presStyleIdx="1" presStyleCnt="3"/>
      <dgm:spPr/>
    </dgm:pt>
    <dgm:pt modelId="{C52D8186-7809-4875-BE95-14A9BBC072B7}" type="pres">
      <dgm:prSet presAssocID="{B76D9EA5-CD3C-4DDF-A128-D685823E577B}" presName="sibTrans" presStyleLbl="sibTrans2D1" presStyleIdx="0" presStyleCnt="0"/>
      <dgm:spPr/>
    </dgm:pt>
    <dgm:pt modelId="{4267EB76-E47A-468A-A92C-AFB46277398E}" type="pres">
      <dgm:prSet presAssocID="{4B46CB66-A292-4A46-8E98-5E50127BA607}" presName="compNode" presStyleCnt="0"/>
      <dgm:spPr/>
    </dgm:pt>
    <dgm:pt modelId="{1A9CBDAD-3AF4-4A5A-9292-00258C57B698}" type="pres">
      <dgm:prSet presAssocID="{4B46CB66-A292-4A46-8E98-5E50127BA607}" presName="childRect" presStyleLbl="bgAcc1" presStyleIdx="2" presStyleCnt="3">
        <dgm:presLayoutVars>
          <dgm:bulletEnabled val="1"/>
        </dgm:presLayoutVars>
      </dgm:prSet>
      <dgm:spPr/>
    </dgm:pt>
    <dgm:pt modelId="{72C3D2DE-195C-4CCF-8BB0-340B16BF0601}" type="pres">
      <dgm:prSet presAssocID="{4B46CB66-A292-4A46-8E98-5E50127BA60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2116F19-AA71-48E8-8565-33E2A0BE2D1E}" type="pres">
      <dgm:prSet presAssocID="{4B46CB66-A292-4A46-8E98-5E50127BA607}" presName="parentRect" presStyleLbl="alignNode1" presStyleIdx="2" presStyleCnt="3"/>
      <dgm:spPr/>
    </dgm:pt>
    <dgm:pt modelId="{5E6EF0D2-9D36-4735-879F-B1610ADE08DE}" type="pres">
      <dgm:prSet presAssocID="{4B46CB66-A292-4A46-8E98-5E50127BA607}" presName="adorn" presStyleLbl="fgAccFollowNode1" presStyleIdx="2" presStyleCnt="3"/>
      <dgm:spPr/>
    </dgm:pt>
  </dgm:ptLst>
  <dgm:cxnLst>
    <dgm:cxn modelId="{11AFC807-9C43-4851-9071-13D69A8E2561}" type="presOf" srcId="{0A1812B0-73D2-45AB-8AC8-D93E3C41DB1B}" destId="{4D3DE050-81D1-4732-9676-5E0962F89A1B}" srcOrd="0" destOrd="0" presId="urn:microsoft.com/office/officeart/2005/8/layout/bList2"/>
    <dgm:cxn modelId="{D6FFD922-6A0A-4788-A8FD-A020899EED98}" type="presOf" srcId="{4B46CB66-A292-4A46-8E98-5E50127BA607}" destId="{B2116F19-AA71-48E8-8565-33E2A0BE2D1E}" srcOrd="1" destOrd="0" presId="urn:microsoft.com/office/officeart/2005/8/layout/bList2"/>
    <dgm:cxn modelId="{F0524832-3529-4E60-B2AE-CF8923869EFA}" type="presOf" srcId="{B2315CBA-9934-40D2-8B57-89721977C63D}" destId="{722A94B9-22AF-4FC6-9B68-A9A19AD9EE20}" srcOrd="0" destOrd="0" presId="urn:microsoft.com/office/officeart/2005/8/layout/bList2"/>
    <dgm:cxn modelId="{AA61C875-87B1-4AC0-89DE-4F9D854E4908}" type="presOf" srcId="{B2315CBA-9934-40D2-8B57-89721977C63D}" destId="{AB6F11EC-773A-40B0-93A5-135792E36A06}" srcOrd="1" destOrd="0" presId="urn:microsoft.com/office/officeart/2005/8/layout/bList2"/>
    <dgm:cxn modelId="{93C5BD7D-A43E-4985-9B60-4BB4756EDB40}" srcId="{94DD0A4F-4183-4037-BFC9-1AA63908D5B1}" destId="{0A1812B0-73D2-45AB-8AC8-D93E3C41DB1B}" srcOrd="1" destOrd="0" parTransId="{9B4A8070-3CBB-4339-8DE2-C6F51FC0A95B}" sibTransId="{B76D9EA5-CD3C-4DDF-A128-D685823E577B}"/>
    <dgm:cxn modelId="{92C5AAAE-EAC0-4FAB-A6A3-153C021BFF79}" type="presOf" srcId="{B76D9EA5-CD3C-4DDF-A128-D685823E577B}" destId="{C52D8186-7809-4875-BE95-14A9BBC072B7}" srcOrd="0" destOrd="0" presId="urn:microsoft.com/office/officeart/2005/8/layout/bList2"/>
    <dgm:cxn modelId="{415E86B2-F41C-4F3E-A6BE-D7225B70CCCB}" type="presOf" srcId="{87E43278-C10C-4E9E-A240-3A9D643BC7F9}" destId="{2D0A4751-DF9B-4AF7-B333-3728FAFD7C2C}" srcOrd="0" destOrd="0" presId="urn:microsoft.com/office/officeart/2005/8/layout/bList2"/>
    <dgm:cxn modelId="{33730BCE-3387-4164-8A1F-18F456FF023F}" type="presOf" srcId="{94DD0A4F-4183-4037-BFC9-1AA63908D5B1}" destId="{E84A470B-6138-4A2C-AC8B-B4D0030FBB5B}" srcOrd="0" destOrd="0" presId="urn:microsoft.com/office/officeart/2005/8/layout/bList2"/>
    <dgm:cxn modelId="{6B9D67CF-DF66-48E1-AF4E-1A3820583593}" srcId="{94DD0A4F-4183-4037-BFC9-1AA63908D5B1}" destId="{4B46CB66-A292-4A46-8E98-5E50127BA607}" srcOrd="2" destOrd="0" parTransId="{6F48377A-19E4-43AC-956B-94C8E925948B}" sibTransId="{3FF9171D-59CB-44B8-936D-8EC3D2ACA67A}"/>
    <dgm:cxn modelId="{92E773D2-A9FC-4EF0-8CA0-A7F36368ADE0}" type="presOf" srcId="{0A1812B0-73D2-45AB-8AC8-D93E3C41DB1B}" destId="{9220D547-C84D-4C46-B9BE-61C7FD5F919F}" srcOrd="1" destOrd="0" presId="urn:microsoft.com/office/officeart/2005/8/layout/bList2"/>
    <dgm:cxn modelId="{2BC928E5-D71C-44E0-9734-43050136192F}" type="presOf" srcId="{4B46CB66-A292-4A46-8E98-5E50127BA607}" destId="{72C3D2DE-195C-4CCF-8BB0-340B16BF0601}" srcOrd="0" destOrd="0" presId="urn:microsoft.com/office/officeart/2005/8/layout/bList2"/>
    <dgm:cxn modelId="{400889E9-5EB4-49C7-96AA-B09195EB9E79}" srcId="{94DD0A4F-4183-4037-BFC9-1AA63908D5B1}" destId="{B2315CBA-9934-40D2-8B57-89721977C63D}" srcOrd="0" destOrd="0" parTransId="{0B8BB9C3-FD82-48C0-954D-8D088FED5772}" sibTransId="{87E43278-C10C-4E9E-A240-3A9D643BC7F9}"/>
    <dgm:cxn modelId="{A89BE536-E08E-476E-8278-048D83530558}" type="presParOf" srcId="{E84A470B-6138-4A2C-AC8B-B4D0030FBB5B}" destId="{E7C6D81C-F89D-43CD-86B9-9AA501ED869A}" srcOrd="0" destOrd="0" presId="urn:microsoft.com/office/officeart/2005/8/layout/bList2"/>
    <dgm:cxn modelId="{C98E9623-D5F7-4F46-A1E6-C1D6BC5261D9}" type="presParOf" srcId="{E7C6D81C-F89D-43CD-86B9-9AA501ED869A}" destId="{7DD1A901-EF2B-4077-BDA6-CE12B4E84D7D}" srcOrd="0" destOrd="0" presId="urn:microsoft.com/office/officeart/2005/8/layout/bList2"/>
    <dgm:cxn modelId="{5630561B-72E0-4A7F-90C5-C9D7F4A18C38}" type="presParOf" srcId="{E7C6D81C-F89D-43CD-86B9-9AA501ED869A}" destId="{722A94B9-22AF-4FC6-9B68-A9A19AD9EE20}" srcOrd="1" destOrd="0" presId="urn:microsoft.com/office/officeart/2005/8/layout/bList2"/>
    <dgm:cxn modelId="{BD42A857-69AA-4AA3-BEDC-D17CFE06E166}" type="presParOf" srcId="{E7C6D81C-F89D-43CD-86B9-9AA501ED869A}" destId="{AB6F11EC-773A-40B0-93A5-135792E36A06}" srcOrd="2" destOrd="0" presId="urn:microsoft.com/office/officeart/2005/8/layout/bList2"/>
    <dgm:cxn modelId="{3D02FE25-73FB-4C04-A933-AD86024036B2}" type="presParOf" srcId="{E7C6D81C-F89D-43CD-86B9-9AA501ED869A}" destId="{1FC1857C-0D3F-4D91-A626-91CE76A21015}" srcOrd="3" destOrd="0" presId="urn:microsoft.com/office/officeart/2005/8/layout/bList2"/>
    <dgm:cxn modelId="{D496A57E-5E87-4119-8B4B-2D8ECEF70AF9}" type="presParOf" srcId="{E84A470B-6138-4A2C-AC8B-B4D0030FBB5B}" destId="{2D0A4751-DF9B-4AF7-B333-3728FAFD7C2C}" srcOrd="1" destOrd="0" presId="urn:microsoft.com/office/officeart/2005/8/layout/bList2"/>
    <dgm:cxn modelId="{2EA51BFE-6BDA-4BDC-B28D-7AA8132740D3}" type="presParOf" srcId="{E84A470B-6138-4A2C-AC8B-B4D0030FBB5B}" destId="{BAD2019C-7D8E-43DA-BDA3-18E5D8E275B5}" srcOrd="2" destOrd="0" presId="urn:microsoft.com/office/officeart/2005/8/layout/bList2"/>
    <dgm:cxn modelId="{CBC04D69-7A41-49B9-AFD2-CA761D955C3C}" type="presParOf" srcId="{BAD2019C-7D8E-43DA-BDA3-18E5D8E275B5}" destId="{0F811D5B-24DB-424C-93A6-4B7F67E910D9}" srcOrd="0" destOrd="0" presId="urn:microsoft.com/office/officeart/2005/8/layout/bList2"/>
    <dgm:cxn modelId="{F998E8B2-B05B-4D09-BB3E-C66BA15CBF38}" type="presParOf" srcId="{BAD2019C-7D8E-43DA-BDA3-18E5D8E275B5}" destId="{4D3DE050-81D1-4732-9676-5E0962F89A1B}" srcOrd="1" destOrd="0" presId="urn:microsoft.com/office/officeart/2005/8/layout/bList2"/>
    <dgm:cxn modelId="{8505AF4C-4CB6-4198-B15E-A3DDFF75A900}" type="presParOf" srcId="{BAD2019C-7D8E-43DA-BDA3-18E5D8E275B5}" destId="{9220D547-C84D-4C46-B9BE-61C7FD5F919F}" srcOrd="2" destOrd="0" presId="urn:microsoft.com/office/officeart/2005/8/layout/bList2"/>
    <dgm:cxn modelId="{FD7F97E3-6601-45C4-871B-29F24DB61348}" type="presParOf" srcId="{BAD2019C-7D8E-43DA-BDA3-18E5D8E275B5}" destId="{46570B65-C874-4AF3-B7B8-87BB6F97E230}" srcOrd="3" destOrd="0" presId="urn:microsoft.com/office/officeart/2005/8/layout/bList2"/>
    <dgm:cxn modelId="{F5914BE2-2D54-4E83-9156-339CC7AF6848}" type="presParOf" srcId="{E84A470B-6138-4A2C-AC8B-B4D0030FBB5B}" destId="{C52D8186-7809-4875-BE95-14A9BBC072B7}" srcOrd="3" destOrd="0" presId="urn:microsoft.com/office/officeart/2005/8/layout/bList2"/>
    <dgm:cxn modelId="{8160BF86-A71F-451B-A2CE-FE04D9CB2611}" type="presParOf" srcId="{E84A470B-6138-4A2C-AC8B-B4D0030FBB5B}" destId="{4267EB76-E47A-468A-A92C-AFB46277398E}" srcOrd="4" destOrd="0" presId="urn:microsoft.com/office/officeart/2005/8/layout/bList2"/>
    <dgm:cxn modelId="{8CF9EF0A-5A9B-441E-994F-E439CE141705}" type="presParOf" srcId="{4267EB76-E47A-468A-A92C-AFB46277398E}" destId="{1A9CBDAD-3AF4-4A5A-9292-00258C57B698}" srcOrd="0" destOrd="0" presId="urn:microsoft.com/office/officeart/2005/8/layout/bList2"/>
    <dgm:cxn modelId="{5526E6D5-DF62-4343-936E-4B0E1C585432}" type="presParOf" srcId="{4267EB76-E47A-468A-A92C-AFB46277398E}" destId="{72C3D2DE-195C-4CCF-8BB0-340B16BF0601}" srcOrd="1" destOrd="0" presId="urn:microsoft.com/office/officeart/2005/8/layout/bList2"/>
    <dgm:cxn modelId="{ABCF205D-4793-4700-93C9-1CEE3CDB09A2}" type="presParOf" srcId="{4267EB76-E47A-468A-A92C-AFB46277398E}" destId="{B2116F19-AA71-48E8-8565-33E2A0BE2D1E}" srcOrd="2" destOrd="0" presId="urn:microsoft.com/office/officeart/2005/8/layout/bList2"/>
    <dgm:cxn modelId="{9595A15D-1DC8-45CD-B2B4-251929E4F67F}" type="presParOf" srcId="{4267EB76-E47A-468A-A92C-AFB46277398E}" destId="{5E6EF0D2-9D36-4735-879F-B1610ADE08D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E5F8B-BBD2-4AD5-A84E-34244A6E637B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Transparência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Aspectos significativos do processo devem estar visíveis aos responsáveis pelo resultado</a:t>
          </a:r>
        </a:p>
      </dsp:txBody>
      <dsp:txXfrm>
        <a:off x="1794933" y="0"/>
        <a:ext cx="6333066" cy="1693333"/>
      </dsp:txXfrm>
    </dsp:sp>
    <dsp:sp modelId="{56708128-4F94-45DB-BD94-8E4EAA470273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8F703-4966-4BB6-BC0D-DAE83B3B2468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 </a:t>
          </a:r>
          <a:r>
            <a:rPr lang="pt-BR" sz="20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Inspeção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Os usuários Scrum ,frequentemente inspecionam os Artefatos Scrum e analisar o progresso a fim de detectar mudanças.</a:t>
          </a:r>
          <a:br>
            <a:rPr lang="pt-BR" sz="2000" kern="12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endParaRPr lang="pt-BR" sz="2000" kern="1200" dirty="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1794933" y="1862666"/>
        <a:ext cx="6333066" cy="1693333"/>
      </dsp:txXfrm>
    </dsp:sp>
    <dsp:sp modelId="{1563148E-B4F7-4E61-9190-42FD76F2E1FB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alpha val="90000"/>
            <a:hueOff val="19401"/>
            <a:satOff val="-1450"/>
            <a:lumOff val="5478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4558-A4F2-4351-BC6A-839B6A6E68EA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Adaptação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Se um inspetor determina que um ou mais aspectos de um processo desviou para fora dos limites aceitáveis, e que o produto resultado será inaceitável, o processo ou o material sendo produzido deve ser ajustado</a:t>
          </a:r>
        </a:p>
      </dsp:txBody>
      <dsp:txXfrm>
        <a:off x="1794933" y="3725333"/>
        <a:ext cx="6333066" cy="1693333"/>
      </dsp:txXfrm>
    </dsp:sp>
    <dsp:sp modelId="{8BFAB7F2-C4FB-4FE0-B0C0-EBC4C65BF6A8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alpha val="90000"/>
            <a:hueOff val="38802"/>
            <a:satOff val="-2901"/>
            <a:lumOff val="10956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6D459-17C6-4A43-A6D1-667F16439D25}">
      <dsp:nvSpPr>
        <dsp:cNvPr id="0" name=""/>
        <dsp:cNvSpPr/>
      </dsp:nvSpPr>
      <dsp:spPr>
        <a:xfrm rot="5400000">
          <a:off x="-274476" y="277725"/>
          <a:ext cx="1829840" cy="12808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Scrum </a:t>
          </a:r>
          <a:b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Master</a:t>
          </a:r>
        </a:p>
      </dsp:txBody>
      <dsp:txXfrm rot="-5400000">
        <a:off x="0" y="643693"/>
        <a:ext cx="1280888" cy="548952"/>
      </dsp:txXfrm>
    </dsp:sp>
    <dsp:sp modelId="{39F14CCD-B4CE-4EBE-9815-7ABAD06FCB3C}">
      <dsp:nvSpPr>
        <dsp:cNvPr id="0" name=""/>
        <dsp:cNvSpPr/>
      </dsp:nvSpPr>
      <dsp:spPr>
        <a:xfrm rot="5400000">
          <a:off x="2305490" y="-1024601"/>
          <a:ext cx="1189396" cy="323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+mn-lt"/>
              <a:cs typeface="Cascadia Code" panose="020B0609020000020004" pitchFamily="49" charset="0"/>
            </a:rPr>
            <a:t>Aplica o Scrum e facilita os Eventos.</a:t>
          </a:r>
          <a:br>
            <a:rPr lang="pt-BR" sz="1400" kern="1200" dirty="0">
              <a:latin typeface="+mn-lt"/>
              <a:cs typeface="Cascadia Code" panose="020B0609020000020004" pitchFamily="49" charset="0"/>
            </a:rPr>
          </a:br>
          <a:r>
            <a:rPr lang="pt-BR" sz="1400" kern="1200" dirty="0">
              <a:latin typeface="+mn-lt"/>
            </a:rPr>
            <a:t>Responsável por gerenciar o Product Backlog.</a:t>
          </a:r>
          <a:endParaRPr lang="pt-BR" sz="1400" kern="1200" dirty="0">
            <a:latin typeface="+mn-lt"/>
            <a:cs typeface="Cascadia Code" panose="020B0609020000020004" pitchFamily="49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+mn-lt"/>
              <a:cs typeface="Cascadia Code" panose="020B0609020000020004" pitchFamily="49" charset="0"/>
            </a:rPr>
            <a:t>Remove impedimentos do Time.</a:t>
          </a:r>
          <a:br>
            <a:rPr lang="pt-BR" sz="1200" kern="12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endParaRPr lang="pt-BR" sz="1200" kern="1200" dirty="0"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 rot="-5400000">
        <a:off x="1280889" y="58062"/>
        <a:ext cx="3180537" cy="1073272"/>
      </dsp:txXfrm>
    </dsp:sp>
    <dsp:sp modelId="{068EC59C-6C84-4D35-9367-CD823AF1CBBB}">
      <dsp:nvSpPr>
        <dsp:cNvPr id="0" name=""/>
        <dsp:cNvSpPr/>
      </dsp:nvSpPr>
      <dsp:spPr>
        <a:xfrm rot="5400000">
          <a:off x="-274476" y="1915839"/>
          <a:ext cx="1829840" cy="1280888"/>
        </a:xfrm>
        <a:prstGeom prst="chevron">
          <a:avLst/>
        </a:prstGeom>
        <a:solidFill>
          <a:schemeClr val="accent3">
            <a:hueOff val="3131913"/>
            <a:satOff val="-9840"/>
            <a:lumOff val="3137"/>
            <a:alphaOff val="0"/>
          </a:schemeClr>
        </a:solidFill>
        <a:ln w="12700" cap="flat" cmpd="sng" algn="ctr">
          <a:solidFill>
            <a:schemeClr val="accent3">
              <a:hueOff val="3131913"/>
              <a:satOff val="-9840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Product </a:t>
          </a:r>
          <a:b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</a:br>
          <a:r>
            <a:rPr lang="pt-BR" sz="1800" kern="1200" dirty="0">
              <a:latin typeface="Cascadia Code" panose="020B0609020000020004" pitchFamily="49" charset="0"/>
              <a:cs typeface="Cascadia Code" panose="020B0609020000020004" pitchFamily="49" charset="0"/>
            </a:rPr>
            <a:t>Owner</a:t>
          </a:r>
        </a:p>
      </dsp:txBody>
      <dsp:txXfrm rot="-5400000">
        <a:off x="0" y="2281807"/>
        <a:ext cx="1280888" cy="548952"/>
      </dsp:txXfrm>
    </dsp:sp>
    <dsp:sp modelId="{96A6D528-6099-4F8F-8D8B-BEB08B77D7F2}">
      <dsp:nvSpPr>
        <dsp:cNvPr id="0" name=""/>
        <dsp:cNvSpPr/>
      </dsp:nvSpPr>
      <dsp:spPr>
        <a:xfrm rot="5400000">
          <a:off x="2305490" y="616762"/>
          <a:ext cx="1189396" cy="323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131913"/>
              <a:satOff val="-9840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Único que gerencia o Backlog.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Toda a Organização deve respeitar suas  decisões.</a:t>
          </a:r>
        </a:p>
      </dsp:txBody>
      <dsp:txXfrm rot="-5400000">
        <a:off x="1280889" y="1699425"/>
        <a:ext cx="3180537" cy="1073272"/>
      </dsp:txXfrm>
    </dsp:sp>
    <dsp:sp modelId="{0877EF59-3C70-42FE-9B9B-8C313EB1B664}">
      <dsp:nvSpPr>
        <dsp:cNvPr id="0" name=""/>
        <dsp:cNvSpPr/>
      </dsp:nvSpPr>
      <dsp:spPr>
        <a:xfrm rot="5400000">
          <a:off x="-274476" y="3553954"/>
          <a:ext cx="1829840" cy="1280888"/>
        </a:xfrm>
        <a:prstGeom prst="chevron">
          <a:avLst/>
        </a:prstGeom>
        <a:solidFill>
          <a:schemeClr val="accent3">
            <a:hueOff val="6263826"/>
            <a:satOff val="-19680"/>
            <a:lumOff val="6275"/>
            <a:alphaOff val="0"/>
          </a:schemeClr>
        </a:solidFill>
        <a:ln w="12700" cap="flat" cmpd="sng" algn="ctr">
          <a:solidFill>
            <a:schemeClr val="accent3">
              <a:hueOff val="6263826"/>
              <a:satOff val="-19680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Development</a:t>
          </a:r>
          <a:br>
            <a:rPr lang="pt-BR" sz="1700" kern="1200" dirty="0"/>
          </a:br>
          <a:r>
            <a:rPr lang="pt-BR" sz="1700" kern="1200" dirty="0"/>
            <a:t>Team</a:t>
          </a:r>
        </a:p>
      </dsp:txBody>
      <dsp:txXfrm rot="-5400000">
        <a:off x="0" y="3919922"/>
        <a:ext cx="1280888" cy="548952"/>
      </dsp:txXfrm>
    </dsp:sp>
    <dsp:sp modelId="{73487DC8-4153-4926-BB40-37D79D46E48F}">
      <dsp:nvSpPr>
        <dsp:cNvPr id="0" name=""/>
        <dsp:cNvSpPr/>
      </dsp:nvSpPr>
      <dsp:spPr>
        <a:xfrm rot="5400000">
          <a:off x="2305490" y="2254876"/>
          <a:ext cx="1189396" cy="323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3826"/>
              <a:satOff val="-19680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Multifuncionais e</a:t>
          </a:r>
          <a:br>
            <a:rPr lang="pt-BR" sz="1700" kern="1200" dirty="0"/>
          </a:br>
          <a:r>
            <a:rPr lang="pt-BR" sz="1700" kern="1200" dirty="0" err="1"/>
            <a:t>Auto-Gerenciaveis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Compartilha a responsabilidade como um todo.</a:t>
          </a:r>
        </a:p>
      </dsp:txBody>
      <dsp:txXfrm rot="-5400000">
        <a:off x="1280889" y="3337539"/>
        <a:ext cx="3180537" cy="1073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1A901-EF2B-4077-BDA6-CE12B4E84D7D}">
      <dsp:nvSpPr>
        <dsp:cNvPr id="0" name=""/>
        <dsp:cNvSpPr/>
      </dsp:nvSpPr>
      <dsp:spPr>
        <a:xfrm>
          <a:off x="6764" y="232264"/>
          <a:ext cx="2921863" cy="21811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F11EC-773A-40B0-93A5-135792E36A06}">
      <dsp:nvSpPr>
        <dsp:cNvPr id="0" name=""/>
        <dsp:cNvSpPr/>
      </dsp:nvSpPr>
      <dsp:spPr>
        <a:xfrm>
          <a:off x="6764" y="2413373"/>
          <a:ext cx="2921863" cy="93787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400" b="0" i="1" kern="1200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rPr>
            <a:t>Product Backlog</a:t>
          </a:r>
          <a:endParaRPr lang="pt-BR" sz="2400" kern="1200" dirty="0">
            <a:solidFill>
              <a:srgbClr val="FF0000"/>
            </a:solidFill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6764" y="2413373"/>
        <a:ext cx="2057650" cy="937876"/>
      </dsp:txXfrm>
    </dsp:sp>
    <dsp:sp modelId="{1FC1857C-0D3F-4D91-A626-91CE76A21015}">
      <dsp:nvSpPr>
        <dsp:cNvPr id="0" name=""/>
        <dsp:cNvSpPr/>
      </dsp:nvSpPr>
      <dsp:spPr>
        <a:xfrm>
          <a:off x="2147069" y="2562346"/>
          <a:ext cx="1022652" cy="102265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11D5B-24DB-424C-93A6-4B7F67E910D9}">
      <dsp:nvSpPr>
        <dsp:cNvPr id="0" name=""/>
        <dsp:cNvSpPr/>
      </dsp:nvSpPr>
      <dsp:spPr>
        <a:xfrm>
          <a:off x="3423077" y="232264"/>
          <a:ext cx="2921863" cy="21811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0D547-C84D-4C46-B9BE-61C7FD5F919F}">
      <dsp:nvSpPr>
        <dsp:cNvPr id="0" name=""/>
        <dsp:cNvSpPr/>
      </dsp:nvSpPr>
      <dsp:spPr>
        <a:xfrm>
          <a:off x="3423077" y="2413373"/>
          <a:ext cx="2921863" cy="93787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0" rIns="41910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3300" b="0" i="1" kern="1200" dirty="0">
              <a:solidFill>
                <a:srgbClr val="FF0000"/>
              </a:solidFill>
            </a:rPr>
            <a:t>Sprint Backlog</a:t>
          </a:r>
          <a:endParaRPr lang="pt-BR" sz="3300" kern="1200" dirty="0">
            <a:solidFill>
              <a:srgbClr val="FF0000"/>
            </a:solidFill>
          </a:endParaRPr>
        </a:p>
      </dsp:txBody>
      <dsp:txXfrm>
        <a:off x="3423077" y="2413373"/>
        <a:ext cx="2057650" cy="937876"/>
      </dsp:txXfrm>
    </dsp:sp>
    <dsp:sp modelId="{46570B65-C874-4AF3-B7B8-87BB6F97E230}">
      <dsp:nvSpPr>
        <dsp:cNvPr id="0" name=""/>
        <dsp:cNvSpPr/>
      </dsp:nvSpPr>
      <dsp:spPr>
        <a:xfrm>
          <a:off x="5563382" y="2562346"/>
          <a:ext cx="1022652" cy="102265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CBDAD-3AF4-4A5A-9292-00258C57B698}">
      <dsp:nvSpPr>
        <dsp:cNvPr id="0" name=""/>
        <dsp:cNvSpPr/>
      </dsp:nvSpPr>
      <dsp:spPr>
        <a:xfrm>
          <a:off x="6839390" y="232264"/>
          <a:ext cx="2921863" cy="21811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16F19-AA71-48E8-8565-33E2A0BE2D1E}">
      <dsp:nvSpPr>
        <dsp:cNvPr id="0" name=""/>
        <dsp:cNvSpPr/>
      </dsp:nvSpPr>
      <dsp:spPr>
        <a:xfrm>
          <a:off x="6839390" y="2413373"/>
          <a:ext cx="2921863" cy="93787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2000" b="0" i="0" kern="1200" dirty="0">
              <a:solidFill>
                <a:srgbClr val="C00000"/>
              </a:solidFill>
              <a:latin typeface="Cascadia Code" panose="020B0609020000020004" pitchFamily="49" charset="0"/>
              <a:cs typeface="Cascadia Code" panose="020B0609020000020004" pitchFamily="49" charset="0"/>
            </a:rPr>
            <a:t>Incremento do produto</a:t>
          </a:r>
          <a:endParaRPr lang="pt-BR" sz="2000" kern="1200" dirty="0">
            <a:solidFill>
              <a:srgbClr val="C00000"/>
            </a:solidFill>
            <a:latin typeface="Cascadia Code" panose="020B0609020000020004" pitchFamily="49" charset="0"/>
            <a:cs typeface="Cascadia Code" panose="020B0609020000020004" pitchFamily="49" charset="0"/>
          </a:endParaRPr>
        </a:p>
      </dsp:txBody>
      <dsp:txXfrm>
        <a:off x="6839390" y="2413373"/>
        <a:ext cx="2057650" cy="937876"/>
      </dsp:txXfrm>
    </dsp:sp>
    <dsp:sp modelId="{5E6EF0D2-9D36-4735-879F-B1610ADE08DE}">
      <dsp:nvSpPr>
        <dsp:cNvPr id="0" name=""/>
        <dsp:cNvSpPr/>
      </dsp:nvSpPr>
      <dsp:spPr>
        <a:xfrm>
          <a:off x="8979694" y="2562346"/>
          <a:ext cx="1022652" cy="102265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Imagem 2">
          <a:extLst xmlns:a="http://schemas.openxmlformats.org/drawingml/2006/main">
            <a:ext uri="{FF2B5EF4-FFF2-40B4-BE49-F238E27FC236}">
              <a16:creationId xmlns:a16="http://schemas.microsoft.com/office/drawing/2014/main" id="{91CC40FD-9DBE-4FEE-AC8A-DA543EBE063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2855640" y="0"/>
          <a:ext cx="6840760" cy="403244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15/07/2022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15/07/2022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Metodologias Ágeis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BR" dirty="0"/>
              <a:t>Scrum.</a:t>
            </a:r>
            <a:br>
              <a:rPr lang="pt-BR" dirty="0"/>
            </a:br>
            <a:r>
              <a:rPr lang="pt-BR" dirty="0"/>
              <a:t>Origem, filosofia, Papéis e Métodos. 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3C129DF-2EF7-493E-BBC2-7BE1228C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362100"/>
            <a:ext cx="7203504" cy="451812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AB31366-8EC0-4DE8-8DE0-1EBB7AC96CFD}"/>
              </a:ext>
            </a:extLst>
          </p:cNvPr>
          <p:cNvSpPr txBox="1"/>
          <p:nvPr/>
        </p:nvSpPr>
        <p:spPr>
          <a:xfrm>
            <a:off x="2748980" y="266205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Papeis do Scrum</a:t>
            </a:r>
            <a:br>
              <a:rPr lang="pt-BR" dirty="0"/>
            </a:br>
            <a:r>
              <a:rPr lang="pt-BR" dirty="0"/>
              <a:t>Times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784DE73-79E5-4464-9705-640C3A0CF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231178"/>
              </p:ext>
            </p:extLst>
          </p:nvPr>
        </p:nvGraphicFramePr>
        <p:xfrm>
          <a:off x="7609284" y="1340768"/>
          <a:ext cx="451948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Debate de ideias do grupo">
            <a:extLst>
              <a:ext uri="{FF2B5EF4-FFF2-40B4-BE49-F238E27FC236}">
                <a16:creationId xmlns:a16="http://schemas.microsoft.com/office/drawing/2014/main" id="{93F7BF31-F0E2-46C2-9805-9A5F8DC1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936" y="4145012"/>
            <a:ext cx="2987824" cy="2987824"/>
          </a:xfrm>
          <a:prstGeom prst="rect">
            <a:avLst/>
          </a:prstGeom>
        </p:spPr>
      </p:pic>
      <p:pic>
        <p:nvPicPr>
          <p:cNvPr id="14" name="Gráfico 13" descr="Funcionário de escritório">
            <a:extLst>
              <a:ext uri="{FF2B5EF4-FFF2-40B4-BE49-F238E27FC236}">
                <a16:creationId xmlns:a16="http://schemas.microsoft.com/office/drawing/2014/main" id="{B0F265DC-D521-4E06-AE44-890549106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3832" y="4147964"/>
            <a:ext cx="2736304" cy="2736304"/>
          </a:xfrm>
          <a:prstGeom prst="rect">
            <a:avLst/>
          </a:prstGeom>
        </p:spPr>
      </p:pic>
      <p:pic>
        <p:nvPicPr>
          <p:cNvPr id="17" name="Gráfico 16" descr="Sala de aula">
            <a:extLst>
              <a:ext uri="{FF2B5EF4-FFF2-40B4-BE49-F238E27FC236}">
                <a16:creationId xmlns:a16="http://schemas.microsoft.com/office/drawing/2014/main" id="{D5F7D920-F627-4C76-8548-67E55998B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84" y="3677208"/>
            <a:ext cx="3164396" cy="316439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A417108-15A2-4D89-BB3D-00B504F4FBF5}"/>
              </a:ext>
            </a:extLst>
          </p:cNvPr>
          <p:cNvSpPr txBox="1"/>
          <p:nvPr/>
        </p:nvSpPr>
        <p:spPr>
          <a:xfrm>
            <a:off x="195300" y="188640"/>
            <a:ext cx="3164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	Scrum Master</a:t>
            </a:r>
          </a:p>
          <a:p>
            <a:pPr algn="ctr"/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É a pessoa responsável pela gestão da ferramenta Scrum, e é quem se preocupa em aplicar os valores e práticas do método de forma correta.</a:t>
            </a:r>
          </a:p>
          <a:p>
            <a:pPr algn="ctr"/>
            <a:r>
              <a:rPr lang="pt-BR" dirty="0"/>
              <a:t>- </a:t>
            </a: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Você pode ver o Scrum Master como um facilitador do projeto, é ele quem facilita as reuniões diárias e lidera os encontros de planejamento, revisão e retrospectiva da</a:t>
            </a:r>
            <a:r>
              <a:rPr lang="pt-BR" sz="1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 Sprint.</a:t>
            </a:r>
            <a:endParaRPr lang="pt-BR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27C2986-284C-45DF-B059-0B88C4BBFB80}"/>
              </a:ext>
            </a:extLst>
          </p:cNvPr>
          <p:cNvSpPr txBox="1"/>
          <p:nvPr/>
        </p:nvSpPr>
        <p:spPr>
          <a:xfrm>
            <a:off x="4151784" y="332656"/>
            <a:ext cx="36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	Product Owner</a:t>
            </a:r>
          </a:p>
          <a:p>
            <a:pPr algn="ctr"/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É o responsável pelo </a:t>
            </a:r>
            <a:r>
              <a:rPr lang="pt-BR" sz="1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Backlog</a:t>
            </a: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do produto e atua como um representante do usuário perante a equipe.</a:t>
            </a:r>
            <a:b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O Profissional Product Owner esclarece os aspectos mais importantes a serem entregues, define os requisitos do produto, e também o conteúdo e a data de entrega.</a:t>
            </a:r>
            <a:b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Prioriza as necessidade de acordo com o negócio, e são eles quem decidem quando algo está pronto para ser entregue ou não, sendo o responsável por aceitar ou rejeitar Incrementos.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3E0161-F800-4EBA-851A-36C76F38525A}"/>
              </a:ext>
            </a:extLst>
          </p:cNvPr>
          <p:cNvSpPr txBox="1"/>
          <p:nvPr/>
        </p:nvSpPr>
        <p:spPr>
          <a:xfrm>
            <a:off x="8544272" y="188640"/>
            <a:ext cx="330841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Desenvolvedores/Membros da equipe</a:t>
            </a:r>
          </a:p>
          <a:p>
            <a:pPr algn="ctr"/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Os membros da equipe são responsáveis por executar as tarefas necessárias para transformar o </a:t>
            </a:r>
            <a:r>
              <a:rPr lang="pt-BR" sz="1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backlog do produto</a:t>
            </a: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em realidade.</a:t>
            </a:r>
          </a:p>
          <a:p>
            <a:pPr algn="ctr"/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equipe deve ter entre 5 e 9 membros.</a:t>
            </a:r>
            <a:b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Não deve ser muito pequena, pois precisa ter condições de cobrir as competências necessárias para o projeto, nem grande demais !</a:t>
            </a:r>
            <a:b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O que tornaria a comunicação lenta ou complexa.</a:t>
            </a:r>
            <a:b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A meta do Scrum é ter uma equipe ágil, proativa,    competente e organizada</a:t>
            </a:r>
            <a:r>
              <a:rPr lang="pt-B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03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11B6F60-3EEE-4902-933C-DCA394677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68540"/>
              </p:ext>
            </p:extLst>
          </p:nvPr>
        </p:nvGraphicFramePr>
        <p:xfrm>
          <a:off x="911424" y="2924104"/>
          <a:ext cx="10009112" cy="381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7">
            <a:extLst>
              <a:ext uri="{FF2B5EF4-FFF2-40B4-BE49-F238E27FC236}">
                <a16:creationId xmlns:a16="http://schemas.microsoft.com/office/drawing/2014/main" id="{42CB31D9-D2A4-4FAB-AA72-FACB8D46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-454868"/>
            <a:ext cx="9144000" cy="1143000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Artefatos no Scrum</a:t>
            </a:r>
          </a:p>
        </p:txBody>
      </p:sp>
      <p:pic>
        <p:nvPicPr>
          <p:cNvPr id="11" name="Gráfico 10" descr="Círculos com setas">
            <a:extLst>
              <a:ext uri="{FF2B5EF4-FFF2-40B4-BE49-F238E27FC236}">
                <a16:creationId xmlns:a16="http://schemas.microsoft.com/office/drawing/2014/main" id="{38429B10-DF2C-4CC2-A6C7-79113CD17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1552" y="5733256"/>
            <a:ext cx="984324" cy="984324"/>
          </a:xfrm>
          <a:prstGeom prst="rect">
            <a:avLst/>
          </a:prstGeom>
        </p:spPr>
      </p:pic>
      <p:pic>
        <p:nvPicPr>
          <p:cNvPr id="13" name="Gráfico 12" descr="Engrenagens">
            <a:extLst>
              <a:ext uri="{FF2B5EF4-FFF2-40B4-BE49-F238E27FC236}">
                <a16:creationId xmlns:a16="http://schemas.microsoft.com/office/drawing/2014/main" id="{C5E3BBB5-7102-48B9-BBAE-71291DA978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58806" y="5724872"/>
            <a:ext cx="914400" cy="914400"/>
          </a:xfrm>
          <a:prstGeom prst="rect">
            <a:avLst/>
          </a:prstGeom>
        </p:spPr>
      </p:pic>
      <p:pic>
        <p:nvPicPr>
          <p:cNvPr id="15" name="Gráfico 14" descr="Lâmpada e engrenagem">
            <a:extLst>
              <a:ext uri="{FF2B5EF4-FFF2-40B4-BE49-F238E27FC236}">
                <a16:creationId xmlns:a16="http://schemas.microsoft.com/office/drawing/2014/main" id="{071D56F9-76A5-4129-99E2-6664930F6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06136" y="5724872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7420C51-1D10-4267-957E-7EC161A389AE}"/>
              </a:ext>
            </a:extLst>
          </p:cNvPr>
          <p:cNvSpPr txBox="1"/>
          <p:nvPr/>
        </p:nvSpPr>
        <p:spPr>
          <a:xfrm>
            <a:off x="551384" y="688132"/>
            <a:ext cx="110172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- </a:t>
            </a:r>
            <a:r>
              <a:rPr lang="pt-BR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Backlog do Produto</a:t>
            </a:r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 é gerenciado pelo Product Owner e contêm os itens ordenados que serão desenvolvidos pelo Time de Desenvolvimento para o produto. </a:t>
            </a:r>
            <a:b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 Esses itens de trabalho são expressos na forma de necessidades do usuário, objetivos de negócios dos clientes e demais partes interessadas ou funcionalidades do produto.</a:t>
            </a:r>
            <a:b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3205C3-C08A-41D8-9964-55B486D4E47F}"/>
              </a:ext>
            </a:extLst>
          </p:cNvPr>
          <p:cNvSpPr txBox="1"/>
          <p:nvPr/>
        </p:nvSpPr>
        <p:spPr>
          <a:xfrm>
            <a:off x="551384" y="1990784"/>
            <a:ext cx="11305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 O </a:t>
            </a:r>
            <a:r>
              <a:rPr lang="pt-BR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Backlog do Produto</a:t>
            </a:r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 é uma origem única dos requisitos para qualquer mudança a ser feita no produto. </a:t>
            </a:r>
            <a:b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-Ele contém o escopo fornecido pelo Product Owner e será refinado a cada Sprint, sendo a principal entrada para a realização de cada Sprint.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7F5E3E-DDC6-4C89-8637-C1EAB516B119}"/>
              </a:ext>
            </a:extLst>
          </p:cNvPr>
          <p:cNvSpPr txBox="1"/>
          <p:nvPr/>
        </p:nvSpPr>
        <p:spPr>
          <a:xfrm>
            <a:off x="1193731" y="3353386"/>
            <a:ext cx="244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Product Backlog</a:t>
            </a:r>
            <a:r>
              <a:rPr lang="pt-BR" sz="1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é uma listagem geral do trabalho que precisa ser feito, sendo o </a:t>
            </a:r>
            <a:r>
              <a:rPr lang="pt-BR" sz="16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Product Owner</a:t>
            </a:r>
            <a:r>
              <a:rPr lang="pt-BR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responsável por essa lista.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C1364E-220A-4703-A2F0-2288AA3CC418}"/>
              </a:ext>
            </a:extLst>
          </p:cNvPr>
          <p:cNvSpPr txBox="1"/>
          <p:nvPr/>
        </p:nvSpPr>
        <p:spPr>
          <a:xfrm>
            <a:off x="4401969" y="3006447"/>
            <a:ext cx="28140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pt-BR" sz="1600" b="1" i="1" dirty="0">
                <a:solidFill>
                  <a:schemeClr val="bg1"/>
                </a:solidFill>
              </a:rPr>
            </a:br>
            <a:r>
              <a:rPr lang="pt-BR" sz="1400" b="1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Sprint backlog</a:t>
            </a:r>
            <a:r>
              <a:rPr lang="pt-BR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é o conjunto de trabalhos que a sua equipe se comprometeu em concluir pelo tempo determinado de uma </a:t>
            </a:r>
            <a:r>
              <a:rPr lang="pt-BR" sz="14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Sprint</a:t>
            </a:r>
            <a:r>
              <a:rPr lang="pt-BR" sz="1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 Esses itens são escolhidos durante a sessão de </a:t>
            </a:r>
            <a:r>
              <a:rPr lang="pt-BR" sz="1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Planejamento da </a:t>
            </a:r>
            <a:r>
              <a:rPr lang="pt-BR" sz="1400" b="1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Sprint</a:t>
            </a:r>
            <a:endParaRPr lang="pt-BR" sz="1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B950DB-9A55-4CB7-A144-5EEEAFD668E7}"/>
              </a:ext>
            </a:extLst>
          </p:cNvPr>
          <p:cNvSpPr txBox="1"/>
          <p:nvPr/>
        </p:nvSpPr>
        <p:spPr>
          <a:xfrm>
            <a:off x="7824192" y="3345001"/>
            <a:ext cx="2592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 Incremento</a:t>
            </a:r>
            <a:r>
              <a:rPr lang="pt-BR" sz="1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6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potenal</a:t>
            </a:r>
            <a:r>
              <a:rPr lang="pt-BR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do produto</a:t>
            </a:r>
            <a:r>
              <a:rPr lang="pt-BR" sz="1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pt-BR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pt-BR" sz="1600" i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potential</a:t>
            </a:r>
            <a:r>
              <a:rPr lang="pt-BR" sz="16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deliverable</a:t>
            </a:r>
            <a:r>
              <a:rPr lang="pt-BR" sz="16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product</a:t>
            </a:r>
            <a:r>
              <a:rPr lang="pt-BR" sz="16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increment</a:t>
            </a:r>
            <a:r>
              <a:rPr lang="pt-BR" sz="1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 é aquilo que se entrega ao final de uma </a:t>
            </a:r>
            <a:r>
              <a:rPr lang="pt-BR" sz="1600" i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Sprint</a:t>
            </a:r>
            <a:endParaRPr lang="pt-BR" sz="1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5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685D57-65EB-443A-BBCD-CDB7E35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134313"/>
            <a:ext cx="6380012" cy="48615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85856C-5CDF-47F0-AA8F-AFE473FABD7D}"/>
              </a:ext>
            </a:extLst>
          </p:cNvPr>
          <p:cNvSpPr txBox="1"/>
          <p:nvPr/>
        </p:nvSpPr>
        <p:spPr>
          <a:xfrm>
            <a:off x="551384" y="1151453"/>
            <a:ext cx="403244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 </a:t>
            </a:r>
            <a:r>
              <a:rPr lang="pt-B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 melhor e menos complexa forma do Product Owner maximizar o retorno dos clientes do projeto é manter o foco em entregar para esses clientes as funcionalidades que eles mais necessitam em cada momento do projeto, e obter feedback o mais cedo possível sobre essas funcionalidades, para assim realizar as mudanças necessárias. Ao entregar o que os clientes mais precisam, espera-se que os clientes ou usuários usem o que foi entregue, aumentando as chances de se obter o feedback necessário.”</a:t>
            </a:r>
          </a:p>
        </p:txBody>
      </p:sp>
    </p:spTree>
    <p:extLst>
      <p:ext uri="{BB962C8B-B14F-4D97-AF65-F5344CB8AC3E}">
        <p14:creationId xmlns:p14="http://schemas.microsoft.com/office/powerpoint/2010/main" val="24771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E32201-89C5-45B6-BA58-CE59912C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412776"/>
            <a:ext cx="9580193" cy="5256584"/>
          </a:xfrm>
          <a:prstGeom prst="rect">
            <a:avLst/>
          </a:prstGeom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D09FBD3-59C7-4F6E-B1DB-2824BF3E8F2A}"/>
              </a:ext>
            </a:extLst>
          </p:cNvPr>
          <p:cNvSpPr txBox="1"/>
          <p:nvPr/>
        </p:nvSpPr>
        <p:spPr>
          <a:xfrm>
            <a:off x="3287688" y="450250"/>
            <a:ext cx="958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Os 5 Eventos do Scrum</a:t>
            </a:r>
          </a:p>
        </p:txBody>
      </p:sp>
    </p:spTree>
    <p:extLst>
      <p:ext uri="{BB962C8B-B14F-4D97-AF65-F5344CB8AC3E}">
        <p14:creationId xmlns:p14="http://schemas.microsoft.com/office/powerpoint/2010/main" val="326051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EC7E22-4C41-4C6C-85E7-5C815AE32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924944"/>
            <a:ext cx="3445055" cy="3429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EA39BA-2303-4FD8-8125-B66495E98195}"/>
              </a:ext>
            </a:extLst>
          </p:cNvPr>
          <p:cNvSpPr txBox="1"/>
          <p:nvPr/>
        </p:nvSpPr>
        <p:spPr>
          <a:xfrm>
            <a:off x="623392" y="260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3FA3E3-380C-4081-B11D-29AD392AB3EC}"/>
              </a:ext>
            </a:extLst>
          </p:cNvPr>
          <p:cNvSpPr txBox="1"/>
          <p:nvPr/>
        </p:nvSpPr>
        <p:spPr>
          <a:xfrm>
            <a:off x="411436" y="29406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As metodologias ágeis são ações tomadas nas diversas áreas de uma organização, que buscam a constante melhoria dos processos, tornando-os mais</a:t>
            </a:r>
            <a:r>
              <a:rPr lang="pt-BR" dirty="0"/>
              <a:t> </a:t>
            </a: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otimizados</a:t>
            </a:r>
          </a:p>
        </p:txBody>
      </p:sp>
    </p:spTree>
    <p:extLst>
      <p:ext uri="{BB962C8B-B14F-4D97-AF65-F5344CB8AC3E}">
        <p14:creationId xmlns:p14="http://schemas.microsoft.com/office/powerpoint/2010/main" val="118407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4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3472" y="3789040"/>
            <a:ext cx="8800653" cy="3068960"/>
          </a:xfrm>
        </p:spPr>
        <p:txBody>
          <a:bodyPr rtlCol="0">
            <a:normAutofit fontScale="62500" lnSpcReduction="20000"/>
          </a:bodyPr>
          <a:lstStyle/>
          <a:p>
            <a:br>
              <a:rPr lang="pt-BR" sz="3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O termo "Scrum" tem origem da palavra Inglesa (</a:t>
            </a:r>
            <a:r>
              <a:rPr lang="pt-BR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scrimmage</a:t>
            </a:r>
            <a:r>
              <a:rPr lang="pt-BR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) que define uma complexa batalha em torno de um objetivo. </a:t>
            </a:r>
          </a:p>
          <a:p>
            <a:endParaRPr lang="pt-BR" sz="3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pt-BR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Usada no esporte </a:t>
            </a:r>
            <a:r>
              <a:rPr lang="pt-BR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rugby</a:t>
            </a:r>
            <a:r>
              <a:rPr lang="pt-BR" sz="3600" dirty="0">
                <a:latin typeface="Cascadia Code" panose="020B0609020000020004" pitchFamily="49" charset="0"/>
                <a:cs typeface="Cascadia Code" panose="020B0609020000020004" pitchFamily="49" charset="0"/>
              </a:rPr>
              <a:t>, está ligada ao processo de agilizar o recomeço da partida, por conta de uma penalidade ou lateral.</a:t>
            </a:r>
            <a:br>
              <a:rPr lang="pt-BR" sz="3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pt-BR" sz="2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60CC58-5754-45BF-86F0-465A4F48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29952"/>
            <a:ext cx="8620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260649"/>
            <a:ext cx="9540552" cy="5832648"/>
          </a:xfrm>
        </p:spPr>
        <p:txBody>
          <a:bodyPr rtlCol="0">
            <a:normAutofit/>
          </a:bodyPr>
          <a:lstStyle/>
          <a:p>
            <a:pPr algn="ctr" fontAlgn="base"/>
            <a:b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Este termo ”Scrum” foi usado pela primeira vez num famoso artigo publicado por </a:t>
            </a:r>
            <a:r>
              <a:rPr lang="pt-BR" sz="24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Hirotaka</a:t>
            </a:r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Takeuchi</a:t>
            </a:r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e </a:t>
            </a:r>
            <a:r>
              <a:rPr lang="pt-BR" sz="24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Ikujiro</a:t>
            </a:r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Nonaka</a:t>
            </a:r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na Harvard Business Review em 1986.</a:t>
            </a:r>
            <a:b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Objetivo do método Scrum é estabelecer os critérios de projeto necessários nas funções, </a:t>
            </a:r>
          </a:p>
          <a:p>
            <a:pPr algn="ctr" fontAlgn="base"/>
            <a: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datas de reunião, ferramentas necessárias até mesmo cronogramas de projeto que você definiu para sua equipe.</a:t>
            </a:r>
            <a:br>
              <a:rPr lang="pt-BR" sz="240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pt-BR" sz="2400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 fontAlgn="base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Gráfico 5" descr="Manual">
            <a:extLst>
              <a:ext uri="{FF2B5EF4-FFF2-40B4-BE49-F238E27FC236}">
                <a16:creationId xmlns:a16="http://schemas.microsoft.com/office/drawing/2014/main" id="{B86AE2AE-FF92-4F0C-ADC8-6DD223A0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473" y="5157193"/>
            <a:ext cx="1440158" cy="14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ço Reservado para Conteúdo 12" descr="Gráfico de colunas clusterizado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951261"/>
              </p:ext>
            </p:extLst>
          </p:nvPr>
        </p:nvGraphicFramePr>
        <p:xfrm>
          <a:off x="2855640" y="2780928"/>
          <a:ext cx="6696744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AD12574-37CD-4551-AEA2-C6168EE581B5}"/>
              </a:ext>
            </a:extLst>
          </p:cNvPr>
          <p:cNvSpPr txBox="1"/>
          <p:nvPr/>
        </p:nvSpPr>
        <p:spPr>
          <a:xfrm>
            <a:off x="1102768" y="116632"/>
            <a:ext cx="1039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O termo é uma metáfora e se refere ao ato do time montar uma estrutura consistente, e que os ajude a avançar e ganhar espaços no campo adversário. </a:t>
            </a: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Trata-se de um processo que é necessário concentração e repetição, pois a equipe precisa trabalhar em conjunto. 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25A2DB3-8CE5-4C9A-AC98-B3AC8A53813A}"/>
              </a:ext>
            </a:extLst>
          </p:cNvPr>
          <p:cNvSpPr txBox="1"/>
          <p:nvPr/>
        </p:nvSpPr>
        <p:spPr>
          <a:xfrm>
            <a:off x="983432" y="1844824"/>
            <a:ext cx="604867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Scrum é </a:t>
            </a:r>
            <a:r>
              <a:rPr lang="pt-BR">
                <a:latin typeface="Cascadia Code" panose="020B0609020000020004" pitchFamily="49" charset="0"/>
                <a:cs typeface="Cascadia Code" panose="020B0609020000020004" pitchFamily="49" charset="0"/>
              </a:rPr>
              <a:t>um framework, </a:t>
            </a: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ferramenta com o qual os profissionais podem  usar para lidar com problemas e mudanças de rumos em um projeto.</a:t>
            </a:r>
            <a:b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Esta ferramenta junto ao Scrum é considerada  “Um método Ágil” e o </a:t>
            </a:r>
            <a:b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dirty="0">
                <a:latin typeface="Cascadia Code" panose="020B0609020000020004" pitchFamily="49" charset="0"/>
                <a:cs typeface="Cascadia Code" panose="020B0609020000020004" pitchFamily="49" charset="0"/>
              </a:rPr>
              <a:t>	seu </a:t>
            </a:r>
            <a: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objetivo é aplicar funcionalidades, comandos e estruturas já prontas para garantir qualidade no desenvolvimento de um projeto</a:t>
            </a:r>
            <a:b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dirty="0"/>
              <a:t> - Scrum deve servir para organizar e orientar o processo rumo ao objetivo.</a:t>
            </a:r>
            <a:br>
              <a:rPr lang="pt-BR" dirty="0"/>
            </a:br>
            <a:endParaRPr lang="pt-BR" dirty="0"/>
          </a:p>
        </p:txBody>
      </p:sp>
      <p:pic>
        <p:nvPicPr>
          <p:cNvPr id="7" name="Gráfico 6" descr="Peças de quebra-cabeças">
            <a:extLst>
              <a:ext uri="{FF2B5EF4-FFF2-40B4-BE49-F238E27FC236}">
                <a16:creationId xmlns:a16="http://schemas.microsoft.com/office/drawing/2014/main" id="{F8B7AFF9-66BE-4ACE-9C09-9BC685F79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0376" y="4077072"/>
            <a:ext cx="2426568" cy="24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0ECE926-CF4B-4B33-AE7B-C75BB6261830}"/>
              </a:ext>
            </a:extLst>
          </p:cNvPr>
          <p:cNvSpPr txBox="1"/>
          <p:nvPr/>
        </p:nvSpPr>
        <p:spPr>
          <a:xfrm>
            <a:off x="1559496" y="260649"/>
            <a:ext cx="90730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“</a:t>
            </a:r>
            <a:r>
              <a:rPr lang="pt-BR" sz="2400" i="1" dirty="0"/>
              <a:t>Como posso fazer a  equipe trabalhar junto de forma mais rápida e produtiva sem reformular totalmente  o processo de  trabalho desta Equipe ?? </a:t>
            </a:r>
            <a:r>
              <a:rPr lang="pt-BR" i="1" dirty="0"/>
              <a:t>””</a:t>
            </a:r>
            <a:br>
              <a:rPr lang="pt-BR" i="1" dirty="0"/>
            </a:br>
            <a:br>
              <a:rPr lang="pt-BR" i="1" dirty="0"/>
            </a:br>
            <a:r>
              <a:rPr lang="pt-BR" sz="2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pt-BR" sz="2400" i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FrameWorks</a:t>
            </a:r>
            <a:r>
              <a:rPr lang="pt-BR" sz="2400" i="1" dirty="0">
                <a:latin typeface="Cascadia Code" panose="020B0609020000020004" pitchFamily="49" charset="0"/>
                <a:cs typeface="Cascadia Code" panose="020B0609020000020004" pitchFamily="49" charset="0"/>
              </a:rPr>
              <a:t>  é  a resposta!</a:t>
            </a:r>
            <a:br>
              <a:rPr lang="pt-BR" sz="2400" i="1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i="1" dirty="0"/>
            </a:br>
            <a:r>
              <a:rPr lang="pt-BR" i="1" dirty="0"/>
              <a:t>“</a:t>
            </a:r>
            <a:r>
              <a:rPr lang="pt-BR" sz="2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Framework é um termo inglês que, em sua tradução direta, significa estrutura. </a:t>
            </a:r>
            <a:br>
              <a:rPr lang="pt-BR" sz="2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 maneira geral, essa estrutura é feita para resolver um problema específico. </a:t>
            </a:r>
            <a:br>
              <a:rPr lang="pt-BR" sz="2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pt-BR" sz="2400" dirty="0">
              <a:solidFill>
                <a:schemeClr val="accent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pt-BR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 programação, um framework é um conjunto de códigos genéricos capaz de unir trechos de um projeto de desenvolvimento</a:t>
            </a:r>
            <a:r>
              <a:rPr lang="pt-BR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. ”</a:t>
            </a:r>
            <a:endParaRPr lang="pt-BR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br>
              <a:rPr lang="pt-BR" i="1" dirty="0"/>
            </a:br>
            <a:r>
              <a:rPr lang="pt-BR" i="1" dirty="0"/>
              <a:t>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4A3016-2923-485F-A805-98F78FCCD323}"/>
              </a:ext>
            </a:extLst>
          </p:cNvPr>
          <p:cNvSpPr txBox="1"/>
          <p:nvPr/>
        </p:nvSpPr>
        <p:spPr>
          <a:xfrm>
            <a:off x="1271464" y="5555522"/>
            <a:ext cx="993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- O framework, não possui a capacidade de armazenar como um Banco de dados, ele apenas oferece uma funcionalidade que se adequa a diferentes tipos de aplicações. 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712" y="332657"/>
            <a:ext cx="7992888" cy="3096343"/>
          </a:xfrm>
        </p:spPr>
        <p:txBody>
          <a:bodyPr rtlCol="0">
            <a:normAutofit fontScale="90000"/>
          </a:bodyPr>
          <a:lstStyle/>
          <a:p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‘O Empirismo: </a:t>
            </a: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Termo originário da Palavra Grega “EMPEIRIA” que significa “EXPERIÊNCIA”. </a:t>
            </a: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Por ser baseado na experiência do cotidiano, </a:t>
            </a:r>
            <a:r>
              <a:rPr lang="pt-BR" sz="2700" dirty="0"/>
              <a:t>onde você aprende fazendo .</a:t>
            </a:r>
            <a:br>
              <a:rPr lang="pt-BR" sz="2700" dirty="0"/>
            </a:br>
            <a:br>
              <a:rPr lang="pt-BR" sz="2700" dirty="0"/>
            </a:br>
            <a:r>
              <a:rPr lang="pt-BR" sz="2700" dirty="0"/>
              <a:t>O conhecimento é adquirido por práticas e as decisões são tomadas com seu aprendizado.’</a:t>
            </a:r>
            <a:endParaRPr lang="pt-BR" sz="2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BCF595-70C2-428E-842D-4527FCC4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348880"/>
            <a:ext cx="3096344" cy="4297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E2F96-8F08-424E-99C5-FD4CC3FB4226}"/>
              </a:ext>
            </a:extLst>
          </p:cNvPr>
          <p:cNvSpPr txBox="1"/>
          <p:nvPr/>
        </p:nvSpPr>
        <p:spPr>
          <a:xfrm>
            <a:off x="3503712" y="3599552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O Scrum utiliza do processo empírico, já que é usado em ambientes complexos e com problemas poucos conhecidos no qual precisa se adaptar rapidamente. </a:t>
            </a:r>
            <a:b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 para que o empirismo funcione, o processo precisa ser</a:t>
            </a:r>
            <a:r>
              <a:rPr lang="pt-BR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 transparente</a:t>
            </a:r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. Clareza essa que possibilite o time</a:t>
            </a:r>
            <a:r>
              <a:rPr lang="pt-BR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  </a:t>
            </a:r>
            <a:r>
              <a:rPr lang="pt-BR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se adaptar a novas situações  até  o objetivos </a:t>
            </a:r>
            <a:r>
              <a:rPr lang="pt-BR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propostos.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6F19D8-3E32-45C4-B9B4-B0502DD92653}"/>
              </a:ext>
            </a:extLst>
          </p:cNvPr>
          <p:cNvSpPr txBox="1"/>
          <p:nvPr/>
        </p:nvSpPr>
        <p:spPr>
          <a:xfrm>
            <a:off x="1991544" y="476672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São Três os pilares que  apoiam a implementação de controle de processo empírico: </a:t>
            </a:r>
            <a:b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Transparência, Inspeção  e Adaptação.</a:t>
            </a:r>
          </a:p>
        </p:txBody>
      </p:sp>
      <p:pic>
        <p:nvPicPr>
          <p:cNvPr id="23" name="Gráfico 22" descr="Hierarquia">
            <a:extLst>
              <a:ext uri="{FF2B5EF4-FFF2-40B4-BE49-F238E27FC236}">
                <a16:creationId xmlns:a16="http://schemas.microsoft.com/office/drawing/2014/main" id="{F4CFA2E2-9C0B-4750-B685-697FEC64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476" y="1740134"/>
            <a:ext cx="9433048" cy="5585212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80ECAC6F-AB5D-4460-9150-E37576C42B8E}"/>
              </a:ext>
            </a:extLst>
          </p:cNvPr>
          <p:cNvSpPr txBox="1"/>
          <p:nvPr/>
        </p:nvSpPr>
        <p:spPr>
          <a:xfrm>
            <a:off x="5159896" y="256490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Processo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Empírico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EFA1599-61B0-4CD2-B25E-572222A06672}"/>
              </a:ext>
            </a:extLst>
          </p:cNvPr>
          <p:cNvSpPr txBox="1"/>
          <p:nvPr/>
        </p:nvSpPr>
        <p:spPr>
          <a:xfrm>
            <a:off x="5303912" y="58459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Transparência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7C4BB51-2B08-41D4-B8D8-363304F7D29C}"/>
              </a:ext>
            </a:extLst>
          </p:cNvPr>
          <p:cNvSpPr txBox="1"/>
          <p:nvPr/>
        </p:nvSpPr>
        <p:spPr>
          <a:xfrm>
            <a:off x="2567608" y="58459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Adaptação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DB4937-4F55-45C0-A918-1AAD1004FA9C}"/>
              </a:ext>
            </a:extLst>
          </p:cNvPr>
          <p:cNvSpPr txBox="1"/>
          <p:nvPr/>
        </p:nvSpPr>
        <p:spPr>
          <a:xfrm>
            <a:off x="8472264" y="58459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Inspeção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71C90BB-03EE-4635-BA03-51F8743590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2197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áfico 9" descr="Olho">
            <a:extLst>
              <a:ext uri="{FF2B5EF4-FFF2-40B4-BE49-F238E27FC236}">
                <a16:creationId xmlns:a16="http://schemas.microsoft.com/office/drawing/2014/main" id="{1A0B62E6-4E31-4272-8D64-477A0AABF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1584" y="908720"/>
            <a:ext cx="1296144" cy="1296144"/>
          </a:xfrm>
          <a:prstGeom prst="rect">
            <a:avLst/>
          </a:prstGeom>
        </p:spPr>
      </p:pic>
      <p:pic>
        <p:nvPicPr>
          <p:cNvPr id="12" name="Gráfico 11" descr="Lupa">
            <a:extLst>
              <a:ext uri="{FF2B5EF4-FFF2-40B4-BE49-F238E27FC236}">
                <a16:creationId xmlns:a16="http://schemas.microsoft.com/office/drawing/2014/main" id="{A3C2D8D6-0070-4308-8DC9-65F5B8F25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4714" y="2996952"/>
            <a:ext cx="1105272" cy="1105272"/>
          </a:xfrm>
          <a:prstGeom prst="rect">
            <a:avLst/>
          </a:prstGeom>
        </p:spPr>
      </p:pic>
      <p:pic>
        <p:nvPicPr>
          <p:cNvPr id="14" name="Gráfico 13" descr="Cabeça com engrenagens">
            <a:extLst>
              <a:ext uri="{FF2B5EF4-FFF2-40B4-BE49-F238E27FC236}">
                <a16:creationId xmlns:a16="http://schemas.microsoft.com/office/drawing/2014/main" id="{D8B264B5-308F-48F1-8527-66FECD67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73558" y="4844008"/>
            <a:ext cx="1105272" cy="11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0</TotalTime>
  <Words>345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Candara</vt:lpstr>
      <vt:lpstr>Cascadia Code</vt:lpstr>
      <vt:lpstr>Consolas</vt:lpstr>
      <vt:lpstr>Computador Técnico 16x9</vt:lpstr>
      <vt:lpstr>Metodologias Ágeis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‘O Empirismo:   Termo originário da Palavra Grega “EMPEIRIA” que significa “EXPERIÊNCIA”.   Por ser baseado na experiência do cotidiano, onde você aprende fazendo .  O conhecimento é adquirido por práticas e as decisões são tomadas com seu aprendizado.’</vt:lpstr>
      <vt:lpstr>Apresentação do PowerPoint</vt:lpstr>
      <vt:lpstr>Apresentação do PowerPoint</vt:lpstr>
      <vt:lpstr>Apresentação do PowerPoint</vt:lpstr>
      <vt:lpstr>Apresentação do PowerPoint</vt:lpstr>
      <vt:lpstr>Artefatos no Scrum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2022-07-15T00:30:17Z</dcterms:created>
  <dcterms:modified xsi:type="dcterms:W3CDTF">2022-07-15T15:31:45Z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