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lang="en-ID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D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09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0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endParaRPr lang="en-ID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A297-B2D1-4D58-904B-85E51D2823EA}" type="datetimeFigureOut">
              <a:rPr lang="en-ID" smtClean="0"/>
              <a:t>24/05/2023</a:t>
            </a:fld>
            <a:endParaRPr lang="en-ID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BB4976-6BDA-4DF2-9211-ECE50171D01A}" type="slidenum">
              <a:rPr lang="en-ID" smtClean="0"/>
              <a:t>‹#›</a:t>
            </a:fld>
            <a:endParaRPr lang="en-ID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BAB 7</a:t>
            </a:r>
            <a:endParaRPr dirty="0" lang="en-ID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/>
              <a:t>Hukum Islam Dan </a:t>
            </a:r>
            <a:r>
              <a:rPr dirty="0" lang="en-US" err="1"/>
              <a:t>kontribusi</a:t>
            </a:r>
            <a:r>
              <a:rPr dirty="0" lang="en-US"/>
              <a:t> </a:t>
            </a:r>
            <a:r>
              <a:rPr dirty="0" lang="en-US" err="1"/>
              <a:t>umat</a:t>
            </a:r>
            <a:r>
              <a:rPr dirty="0" lang="en-US"/>
              <a:t> </a:t>
            </a:r>
            <a:r>
              <a:rPr dirty="0" lang="en-US" err="1"/>
              <a:t>islam</a:t>
            </a:r>
            <a:endParaRPr dirty="0"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Hukum </a:t>
            </a:r>
            <a:r>
              <a:rPr dirty="0" lang="en-US" err="1"/>
              <a:t>islam</a:t>
            </a:r>
            <a:endParaRPr dirty="0" lang="en-ID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 Islam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ajaran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yang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dipatuhi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kepatuhannya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ibadah yang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indikasi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keimanan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sholat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puasa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zakat, dan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didasari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ibadah. Hukum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Tuhannya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dalam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hidupnya</a:t>
            </a:r>
            <a:r>
              <a:rPr dirty="0" sz="1800" lang="en-US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800" lang="en-ID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Sejarah </a:t>
            </a:r>
            <a:r>
              <a:rPr dirty="0" lang="en-US" err="1"/>
              <a:t>tumbuh</a:t>
            </a:r>
            <a:r>
              <a:rPr dirty="0" lang="en-US"/>
              <a:t> </a:t>
            </a:r>
            <a:r>
              <a:rPr dirty="0" lang="en-US" err="1"/>
              <a:t>kembang</a:t>
            </a:r>
            <a:r>
              <a:rPr dirty="0" lang="en-US"/>
              <a:t> </a:t>
            </a:r>
            <a:r>
              <a:rPr dirty="0" lang="en-US" err="1"/>
              <a:t>hukum</a:t>
            </a:r>
            <a:r>
              <a:rPr dirty="0" lang="en-US"/>
              <a:t> </a:t>
            </a:r>
            <a:r>
              <a:rPr dirty="0" lang="en-US" err="1"/>
              <a:t>islam</a:t>
            </a:r>
            <a:r>
              <a:rPr dirty="0" lang="en-US"/>
              <a:t> di </a:t>
            </a:r>
            <a:r>
              <a:rPr dirty="0" lang="en-US" err="1"/>
              <a:t>indonesia</a:t>
            </a:r>
            <a:endParaRPr dirty="0" lang="en-ID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/>
          </a:bodyPr>
          <a:p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 Indonesia pada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Hijriah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VII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Masehi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 bawa oleh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pedagang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pedagang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arab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berlebihan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kalinya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 wilayah Indonesia.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di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catat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dikatakan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Martin Van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Bruinessen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penekanan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fiqih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benarnya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fenomena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Pada masa - masa yang paling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berkembangnya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Islam di Indonesia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penekanannya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tampak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tasawuf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tasawuf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menempatkan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fiqih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dalam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bangunan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ahli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menyebut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Islam yang 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   Indonesia  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bercorak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syafiiyah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di  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tunjukkan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antaranya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Sultan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Malikul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Zahir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Samudra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ahli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agama dan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terkenal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pertengahan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 XIV </a:t>
            </a:r>
            <a:r>
              <a:rPr dirty="0" sz="1800" lang="en-US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Masehi</a:t>
            </a:r>
            <a:endParaRPr dirty="0"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Kontribusi</a:t>
            </a:r>
            <a:r>
              <a:rPr dirty="0" lang="en-US"/>
              <a:t> </a:t>
            </a:r>
            <a:r>
              <a:rPr dirty="0" lang="en-US" err="1"/>
              <a:t>umat</a:t>
            </a:r>
            <a:r>
              <a:rPr dirty="0" lang="en-US"/>
              <a:t> </a:t>
            </a:r>
            <a:r>
              <a:rPr dirty="0" lang="en-US" err="1"/>
              <a:t>islam</a:t>
            </a:r>
            <a:r>
              <a:rPr dirty="0" lang="en-US"/>
              <a:t> dalam </a:t>
            </a:r>
            <a:r>
              <a:rPr dirty="0" lang="en-US" err="1"/>
              <a:t>tumbuh</a:t>
            </a:r>
            <a:r>
              <a:rPr dirty="0" lang="en-US"/>
              <a:t> </a:t>
            </a:r>
            <a:r>
              <a:rPr dirty="0" lang="en-US" err="1"/>
              <a:t>kembang</a:t>
            </a:r>
            <a:r>
              <a:rPr dirty="0" lang="en-US"/>
              <a:t> </a:t>
            </a:r>
            <a:r>
              <a:rPr dirty="0" lang="en-US" err="1"/>
              <a:t>hukum</a:t>
            </a:r>
            <a:r>
              <a:rPr dirty="0" lang="en-US"/>
              <a:t> </a:t>
            </a:r>
            <a:r>
              <a:rPr dirty="0" lang="en-US" err="1"/>
              <a:t>islam</a:t>
            </a:r>
            <a:endParaRPr dirty="0" lang="en-ID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Umat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Islam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telah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kontribusi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signifikan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perkembangan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hukum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Islam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sepanjang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sejarah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Melalui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interpretasi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Al-Quran dan Hadis,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serta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diskusi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penelitian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intensif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, para ulama dan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cendekiawan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Muslim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telah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mengembangkan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prinsip-prinsip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hukum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Islam yang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berlaku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hingga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saat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Berikut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kontribusi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umat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Islam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tumbuh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kembang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hukum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Islam:</a:t>
            </a:r>
          </a:p>
          <a:p>
            <a:r>
              <a:rPr dirty="0" lang="en-ID">
                <a:solidFill>
                  <a:srgbClr val="374151"/>
                </a:solidFill>
                <a:latin typeface="Söhne"/>
              </a:rPr>
              <a:t>1.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Pengembangan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Fiqh</a:t>
            </a:r>
            <a:endParaRPr dirty="0" lang="en-ID">
              <a:solidFill>
                <a:srgbClr val="374151"/>
              </a:solidFill>
              <a:latin typeface="Söhne"/>
            </a:endParaRPr>
          </a:p>
          <a:p>
            <a:r>
              <a:rPr dirty="0" lang="en-ID">
                <a:solidFill>
                  <a:srgbClr val="374151"/>
                </a:solidFill>
                <a:latin typeface="Söhne"/>
              </a:rPr>
              <a:t>2.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Penulisan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Pengembangan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Karya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Hukum</a:t>
            </a:r>
          </a:p>
          <a:p>
            <a:r>
              <a:rPr dirty="0" lang="en-ID">
                <a:solidFill>
                  <a:srgbClr val="374151"/>
                </a:solidFill>
                <a:latin typeface="Söhne"/>
              </a:rPr>
              <a:t>3.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Pengembangan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Prinsip-prinsip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Hukum Islam</a:t>
            </a:r>
            <a:endParaRPr dirty="0" lang="en-ID">
              <a:solidFill>
                <a:srgbClr val="374151"/>
              </a:solidFill>
              <a:latin typeface="Söhne"/>
            </a:endParaRPr>
          </a:p>
          <a:p>
            <a:r>
              <a:rPr dirty="0" lang="en-ID">
                <a:solidFill>
                  <a:srgbClr val="374151"/>
                </a:solidFill>
                <a:latin typeface="Söhne"/>
              </a:rPr>
              <a:t>4. </a:t>
            </a:r>
            <a:r>
              <a:rPr b="0" dirty="0" i="0" lang="en-ID" err="1">
                <a:solidFill>
                  <a:srgbClr val="374151"/>
                </a:solidFill>
                <a:effectLst/>
                <a:latin typeface="Söhne"/>
              </a:rPr>
              <a:t>Pemberian</a:t>
            </a:r>
            <a:r>
              <a:rPr b="0" dirty="0" i="0" lang="en-ID">
                <a:solidFill>
                  <a:srgbClr val="374151"/>
                </a:solidFill>
                <a:effectLst/>
                <a:latin typeface="Söhne"/>
              </a:rPr>
              <a:t> Fatwa</a:t>
            </a:r>
          </a:p>
          <a:p>
            <a:r>
              <a:rPr dirty="0" lang="en-ID">
                <a:solidFill>
                  <a:srgbClr val="374151"/>
                </a:solidFill>
                <a:latin typeface="Söhne"/>
              </a:rPr>
              <a:t>5. 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P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g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u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h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P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d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S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s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tem 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g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b="0" dirty="0" i="0" lang="en-US" err="1">
                <a:solidFill>
                  <a:srgbClr val="374151"/>
                </a:solidFill>
                <a:effectLst/>
                <a:latin typeface="Söhne"/>
              </a:rPr>
              <a:t>a</a:t>
            </a:r>
            <a:endParaRPr dirty="0"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BAB 7</dc:title>
  <dc:creator>Fathur Rozi</dc:creator>
  <cp:lastModifiedBy>Fathur Rozi</cp:lastModifiedBy>
  <dcterms:created xsi:type="dcterms:W3CDTF">2023-05-23T20:53:45Z</dcterms:created>
  <dcterms:modified xsi:type="dcterms:W3CDTF">2023-05-24T11:12:08Z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c2b686a15cb8450f8cf0643e10ae72c5</vt:lpwstr>
  </property>
</Properties>
</file>