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DM Sans Medium"/>
      <p:regular r:id="rId17"/>
      <p:bold r:id="rId18"/>
      <p:italic r:id="rId19"/>
      <p:boldItalic r:id="rId20"/>
    </p:embeddedFont>
    <p:embeddedFont>
      <p:font typeface="Abril Fatface"/>
      <p:regular r:id="rId21"/>
    </p:embeddedFont>
    <p:embeddedFont>
      <p:font typeface="Griffy"/>
      <p:regular r:id="rId22"/>
    </p:embeddedFont>
    <p:embeddedFont>
      <p:font typeface="Poppins"/>
      <p:regular r:id="rId23"/>
      <p:bold r:id="rId24"/>
      <p:italic r:id="rId25"/>
      <p:boldItalic r:id="rId26"/>
    </p:embeddedFont>
    <p:embeddedFont>
      <p:font typeface="Barlow Condensed"/>
      <p:regular r:id="rId27"/>
      <p:bold r:id="rId28"/>
      <p:italic r:id="rId29"/>
      <p:boldItalic r:id="rId30"/>
    </p:embeddedFont>
    <p:embeddedFont>
      <p:font typeface="Lexend Deca SemiBold"/>
      <p:regular r:id="rId31"/>
      <p:bold r:id="rId32"/>
    </p:embeddedFont>
    <p:embeddedFont>
      <p:font typeface="DM Sans"/>
      <p:regular r:id="rId33"/>
      <p:bold r:id="rId34"/>
      <p:italic r:id="rId35"/>
      <p:boldItalic r:id="rId36"/>
    </p:embeddedFont>
    <p:embeddedFont>
      <p:font typeface="Lexend Deca"/>
      <p:regular r:id="rId37"/>
      <p:bold r:id="rId38"/>
    </p:embeddedFont>
    <p:embeddedFont>
      <p:font typeface="Homemade Appl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boldItalic.fntdata"/><Relationship Id="rId22" Type="http://schemas.openxmlformats.org/officeDocument/2006/relationships/font" Target="fonts/Griffy-regular.fntdata"/><Relationship Id="rId21" Type="http://schemas.openxmlformats.org/officeDocument/2006/relationships/font" Target="fonts/AbrilFatface-regular.fntdata"/><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BarlowCondensed-bold.fntdata"/><Relationship Id="rId27" Type="http://schemas.openxmlformats.org/officeDocument/2006/relationships/font" Target="fonts/Barlow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Condense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DecaSemiBold-regular.fntdata"/><Relationship Id="rId30" Type="http://schemas.openxmlformats.org/officeDocument/2006/relationships/font" Target="fonts/BarlowCondensed-boldItalic.fntdata"/><Relationship Id="rId11" Type="http://schemas.openxmlformats.org/officeDocument/2006/relationships/slide" Target="slides/slide6.xml"/><Relationship Id="rId33" Type="http://schemas.openxmlformats.org/officeDocument/2006/relationships/font" Target="fonts/DMSans-regular.fntdata"/><Relationship Id="rId10" Type="http://schemas.openxmlformats.org/officeDocument/2006/relationships/slide" Target="slides/slide5.xml"/><Relationship Id="rId32" Type="http://schemas.openxmlformats.org/officeDocument/2006/relationships/font" Target="fonts/LexendDecaSemiBold-bold.fntdata"/><Relationship Id="rId13" Type="http://schemas.openxmlformats.org/officeDocument/2006/relationships/slide" Target="slides/slide8.xml"/><Relationship Id="rId35" Type="http://schemas.openxmlformats.org/officeDocument/2006/relationships/font" Target="fonts/DMSans-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37" Type="http://schemas.openxmlformats.org/officeDocument/2006/relationships/font" Target="fonts/LexendDeca-regular.fntdata"/><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font" Target="fonts/DMSansMedium-regular.fntdata"/><Relationship Id="rId39" Type="http://schemas.openxmlformats.org/officeDocument/2006/relationships/font" Target="fonts/HomemadeApple-regular.fntdata"/><Relationship Id="rId16" Type="http://schemas.openxmlformats.org/officeDocument/2006/relationships/slide" Target="slides/slide11.xml"/><Relationship Id="rId38" Type="http://schemas.openxmlformats.org/officeDocument/2006/relationships/font" Target="fonts/LexendDeca-bold.fntdata"/><Relationship Id="rId19" Type="http://schemas.openxmlformats.org/officeDocument/2006/relationships/font" Target="fonts/DMSansMedium-italic.fntdata"/><Relationship Id="rId18" Type="http://schemas.openxmlformats.org/officeDocument/2006/relationships/font" Target="fonts/DMSans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9ace3c7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9ace3c7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9ace3c7a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9ace3c7a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49ace3c7a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49ace3c7a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49ace3c7a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49ace3c7a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3.png"/><Relationship Id="rId10" Type="http://schemas.openxmlformats.org/officeDocument/2006/relationships/image" Target="../media/image5.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4.png"/><Relationship Id="rId7" Type="http://schemas.openxmlformats.org/officeDocument/2006/relationships/hyperlink" Target="https://www.pinterest.com/slidesmania/" TargetMode="External"/><Relationship Id="rId8"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p:nvPr/>
        </p:nvSpPr>
        <p:spPr>
          <a:xfrm>
            <a:off x="7059600" y="0"/>
            <a:ext cx="51324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2541075" y="1290850"/>
            <a:ext cx="8598300" cy="3374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title"/>
          </p:nvPr>
        </p:nvSpPr>
        <p:spPr>
          <a:xfrm>
            <a:off x="2785925" y="1541750"/>
            <a:ext cx="8031600" cy="28704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5000"/>
              <a:buNone/>
              <a:defRPr sz="5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14" name="Google Shape;14;p2"/>
          <p:cNvSpPr/>
          <p:nvPr/>
        </p:nvSpPr>
        <p:spPr>
          <a:xfrm>
            <a:off x="3435675" y="5087500"/>
            <a:ext cx="77037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355892">
            <a:off x="10424907" y="417311"/>
            <a:ext cx="1427555" cy="15871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 name="Google Shape;16;p2"/>
          <p:cNvSpPr/>
          <p:nvPr/>
        </p:nvSpPr>
        <p:spPr>
          <a:xfrm>
            <a:off x="2541075" y="508750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00" y="0"/>
            <a:ext cx="1461000" cy="6858000"/>
          </a:xfrm>
          <a:prstGeom prst="rect">
            <a:avLst/>
          </a:prstGeom>
          <a:solidFill>
            <a:srgbClr val="FF545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idx="1" type="subTitle"/>
          </p:nvPr>
        </p:nvSpPr>
        <p:spPr>
          <a:xfrm>
            <a:off x="3652596" y="5087500"/>
            <a:ext cx="7486800" cy="894600"/>
          </a:xfrm>
          <a:prstGeom prst="rect">
            <a:avLst/>
          </a:prstGeom>
        </p:spPr>
        <p:txBody>
          <a:bodyPr anchorCtr="0" anchor="ctr" bIns="121900" lIns="121900" spcFirstLastPara="1" rIns="121900" wrap="square" tIns="121900">
            <a:noAutofit/>
          </a:bodyPr>
          <a:lstStyle>
            <a:lvl1pPr lvl="0" algn="ctr">
              <a:lnSpc>
                <a:spcPct val="100000"/>
              </a:lnSpc>
              <a:spcBef>
                <a:spcPts val="0"/>
              </a:spcBef>
              <a:spcAft>
                <a:spcPts val="0"/>
              </a:spcAft>
              <a:buSzPts val="1900"/>
              <a:buNone/>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9" name="Google Shape;19;p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Barlow Condensed"/>
                <a:ea typeface="Barlow Condensed"/>
                <a:cs typeface="Barlow Condensed"/>
                <a:sym typeface="Barlow Condensed"/>
              </a:rPr>
              <a:t>SLIDESMANIA.COM</a:t>
            </a:r>
            <a:endParaRPr sz="1200">
              <a:solidFill>
                <a:schemeClr val="accent4"/>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76" name="Shape 76"/>
        <p:cNvGrpSpPr/>
        <p:nvPr/>
      </p:nvGrpSpPr>
      <p:grpSpPr>
        <a:xfrm>
          <a:off x="0" y="0"/>
          <a:ext cx="0" cy="0"/>
          <a:chOff x="0" y="0"/>
          <a:chExt cx="0" cy="0"/>
        </a:xfrm>
      </p:grpSpPr>
      <p:sp>
        <p:nvSpPr>
          <p:cNvPr id="77" name="Google Shape;77;p11"/>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454800" y="1599800"/>
            <a:ext cx="10463100" cy="52584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 name="Google Shape;79;p11"/>
          <p:cNvSpPr/>
          <p:nvPr/>
        </p:nvSpPr>
        <p:spPr>
          <a:xfrm>
            <a:off x="11424950" y="0"/>
            <a:ext cx="767100" cy="68580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1349400" y="412950"/>
            <a:ext cx="95685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ph idx="1" type="subTitle"/>
          </p:nvPr>
        </p:nvSpPr>
        <p:spPr>
          <a:xfrm>
            <a:off x="2053456" y="1739450"/>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2" name="Google Shape;82;p11"/>
          <p:cNvSpPr txBox="1"/>
          <p:nvPr>
            <p:ph idx="2" type="subTitle"/>
          </p:nvPr>
        </p:nvSpPr>
        <p:spPr>
          <a:xfrm>
            <a:off x="2053456" y="3344343"/>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3" name="Google Shape;83;p11"/>
          <p:cNvSpPr txBox="1"/>
          <p:nvPr>
            <p:ph idx="3" type="subTitle"/>
          </p:nvPr>
        </p:nvSpPr>
        <p:spPr>
          <a:xfrm>
            <a:off x="2053456" y="4949237"/>
            <a:ext cx="6406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4" name="Google Shape;84;p11"/>
          <p:cNvSpPr txBox="1"/>
          <p:nvPr>
            <p:ph type="title"/>
          </p:nvPr>
        </p:nvSpPr>
        <p:spPr>
          <a:xfrm>
            <a:off x="1461900" y="412950"/>
            <a:ext cx="9327000" cy="856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5" name="Google Shape;85;p11"/>
          <p:cNvSpPr txBox="1"/>
          <p:nvPr>
            <p:ph idx="4" type="body"/>
          </p:nvPr>
        </p:nvSpPr>
        <p:spPr>
          <a:xfrm>
            <a:off x="2053450" y="2177400"/>
            <a:ext cx="64068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6" name="Google Shape;86;p11"/>
          <p:cNvSpPr txBox="1"/>
          <p:nvPr>
            <p:ph idx="5" type="body"/>
          </p:nvPr>
        </p:nvSpPr>
        <p:spPr>
          <a:xfrm>
            <a:off x="2053450" y="3770863"/>
            <a:ext cx="64068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7" name="Google Shape;87;p11"/>
          <p:cNvSpPr txBox="1"/>
          <p:nvPr>
            <p:ph idx="6" type="body"/>
          </p:nvPr>
        </p:nvSpPr>
        <p:spPr>
          <a:xfrm>
            <a:off x="2053450" y="5362525"/>
            <a:ext cx="6407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88" name="Shape 88"/>
        <p:cNvGrpSpPr/>
        <p:nvPr/>
      </p:nvGrpSpPr>
      <p:grpSpPr>
        <a:xfrm>
          <a:off x="0" y="0"/>
          <a:ext cx="0" cy="0"/>
          <a:chOff x="0" y="0"/>
          <a:chExt cx="0" cy="0"/>
        </a:xfrm>
      </p:grpSpPr>
      <p:sp>
        <p:nvSpPr>
          <p:cNvPr id="89" name="Google Shape;89;p12"/>
          <p:cNvSpPr/>
          <p:nvPr/>
        </p:nvSpPr>
        <p:spPr>
          <a:xfrm>
            <a:off x="-300" y="2180775"/>
            <a:ext cx="12192000" cy="2364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 name="Google Shape;90;p12"/>
          <p:cNvSpPr/>
          <p:nvPr/>
        </p:nvSpPr>
        <p:spPr>
          <a:xfrm>
            <a:off x="1122563" y="1725150"/>
            <a:ext cx="2730000" cy="4809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4677744" y="1725150"/>
            <a:ext cx="2730000" cy="4809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p:nvPr/>
        </p:nvSpPr>
        <p:spPr>
          <a:xfrm>
            <a:off x="8232925" y="1725150"/>
            <a:ext cx="2730000" cy="4809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5" name="Google Shape;95;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6" name="Google Shape;96;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7" name="Google Shape;97;p12"/>
          <p:cNvSpPr txBox="1"/>
          <p:nvPr>
            <p:ph type="title"/>
          </p:nvPr>
        </p:nvSpPr>
        <p:spPr>
          <a:xfrm>
            <a:off x="1349400" y="412950"/>
            <a:ext cx="10274700" cy="8946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8" name="Google Shape;98;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99" name="Google Shape;99;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00" name="Google Shape;100;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101" name="Shape 101"/>
        <p:cNvGrpSpPr/>
        <p:nvPr/>
      </p:nvGrpSpPr>
      <p:grpSpPr>
        <a:xfrm>
          <a:off x="0" y="0"/>
          <a:ext cx="0" cy="0"/>
          <a:chOff x="0" y="0"/>
          <a:chExt cx="0" cy="0"/>
        </a:xfrm>
      </p:grpSpPr>
      <p:sp>
        <p:nvSpPr>
          <p:cNvPr id="102" name="Google Shape;102;p13"/>
          <p:cNvSpPr/>
          <p:nvPr/>
        </p:nvSpPr>
        <p:spPr>
          <a:xfrm>
            <a:off x="5834700" y="0"/>
            <a:ext cx="6357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3" name="Google Shape;103;p13"/>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105" name="Google Shape;105;p13"/>
          <p:cNvSpPr/>
          <p:nvPr/>
        </p:nvSpPr>
        <p:spPr>
          <a:xfrm>
            <a:off x="0" y="5720400"/>
            <a:ext cx="4148400" cy="1137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107" name="Shape 107"/>
        <p:cNvGrpSpPr/>
        <p:nvPr/>
      </p:nvGrpSpPr>
      <p:grpSpPr>
        <a:xfrm>
          <a:off x="0" y="0"/>
          <a:ext cx="0" cy="0"/>
          <a:chOff x="0" y="0"/>
          <a:chExt cx="0" cy="0"/>
        </a:xfrm>
      </p:grpSpPr>
      <p:sp>
        <p:nvSpPr>
          <p:cNvPr id="108" name="Google Shape;108;p14"/>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109" name="Google Shape;109;p14"/>
          <p:cNvSpPr/>
          <p:nvPr/>
        </p:nvSpPr>
        <p:spPr>
          <a:xfrm>
            <a:off x="379125" y="133200"/>
            <a:ext cx="9765900" cy="6523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110" name="Shape 110"/>
        <p:cNvGrpSpPr/>
        <p:nvPr/>
      </p:nvGrpSpPr>
      <p:grpSpPr>
        <a:xfrm>
          <a:off x="0" y="0"/>
          <a:ext cx="0" cy="0"/>
          <a:chOff x="0" y="0"/>
          <a:chExt cx="0" cy="0"/>
        </a:xfrm>
      </p:grpSpPr>
      <p:sp>
        <p:nvSpPr>
          <p:cNvPr id="111" name="Google Shape;111;p15"/>
          <p:cNvSpPr/>
          <p:nvPr/>
        </p:nvSpPr>
        <p:spPr>
          <a:xfrm>
            <a:off x="-300" y="2180775"/>
            <a:ext cx="12192000" cy="2364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 name="Google Shape;112;p15"/>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3" name="Google Shape;113;p15"/>
          <p:cNvSpPr txBox="1"/>
          <p:nvPr>
            <p:ph idx="2" type="title"/>
          </p:nvPr>
        </p:nvSpPr>
        <p:spPr>
          <a:xfrm>
            <a:off x="1349400" y="412950"/>
            <a:ext cx="10416600" cy="925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114" name="Google Shape;114;p15"/>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5" name="Google Shape;115;p15"/>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6" name="Google Shape;116;p15"/>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117" name="Google Shape;117;p15"/>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8" name="Google Shape;118;p15"/>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9" name="Google Shape;119;p15"/>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300" y="6090000"/>
            <a:ext cx="12192000" cy="7680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122" name="Shape 122"/>
        <p:cNvGrpSpPr/>
        <p:nvPr/>
      </p:nvGrpSpPr>
      <p:grpSpPr>
        <a:xfrm>
          <a:off x="0" y="0"/>
          <a:ext cx="0" cy="0"/>
          <a:chOff x="0" y="0"/>
          <a:chExt cx="0" cy="0"/>
        </a:xfrm>
      </p:grpSpPr>
      <p:sp>
        <p:nvSpPr>
          <p:cNvPr id="123" name="Google Shape;123;p16"/>
          <p:cNvSpPr/>
          <p:nvPr/>
        </p:nvSpPr>
        <p:spPr>
          <a:xfrm>
            <a:off x="0" y="150"/>
            <a:ext cx="80325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4" name="Google Shape;124;p16"/>
          <p:cNvSpPr/>
          <p:nvPr/>
        </p:nvSpPr>
        <p:spPr>
          <a:xfrm>
            <a:off x="899875" y="833575"/>
            <a:ext cx="10851600" cy="557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txBox="1"/>
          <p:nvPr>
            <p:ph idx="1" type="subTitle"/>
          </p:nvPr>
        </p:nvSpPr>
        <p:spPr>
          <a:xfrm>
            <a:off x="1262750" y="218255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7" name="Google Shape;127;p16"/>
          <p:cNvSpPr txBox="1"/>
          <p:nvPr>
            <p:ph idx="2" type="subTitle"/>
          </p:nvPr>
        </p:nvSpPr>
        <p:spPr>
          <a:xfrm>
            <a:off x="1262750"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8" name="Google Shape;128;p16"/>
          <p:cNvSpPr txBox="1"/>
          <p:nvPr>
            <p:ph idx="3" type="subTitle"/>
          </p:nvPr>
        </p:nvSpPr>
        <p:spPr>
          <a:xfrm>
            <a:off x="8372412" y="21919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9" name="Google Shape;129;p16"/>
          <p:cNvSpPr txBox="1"/>
          <p:nvPr>
            <p:ph idx="4" type="subTitle"/>
          </p:nvPr>
        </p:nvSpPr>
        <p:spPr>
          <a:xfrm>
            <a:off x="4836784" y="219990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0" name="Google Shape;130;p16"/>
          <p:cNvSpPr txBox="1"/>
          <p:nvPr>
            <p:ph idx="5" type="subTitle"/>
          </p:nvPr>
        </p:nvSpPr>
        <p:spPr>
          <a:xfrm>
            <a:off x="4836784" y="4039275"/>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1" name="Google Shape;131;p16"/>
          <p:cNvSpPr txBox="1"/>
          <p:nvPr>
            <p:ph idx="6" type="subTitle"/>
          </p:nvPr>
        </p:nvSpPr>
        <p:spPr>
          <a:xfrm>
            <a:off x="8372412" y="4020730"/>
            <a:ext cx="30162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32" name="Google Shape;132;p16"/>
          <p:cNvSpPr txBox="1"/>
          <p:nvPr>
            <p:ph type="title"/>
          </p:nvPr>
        </p:nvSpPr>
        <p:spPr>
          <a:xfrm>
            <a:off x="1349400" y="898175"/>
            <a:ext cx="102828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3" name="Google Shape;133;p16"/>
          <p:cNvSpPr txBox="1"/>
          <p:nvPr>
            <p:ph idx="7" type="body"/>
          </p:nvPr>
        </p:nvSpPr>
        <p:spPr>
          <a:xfrm>
            <a:off x="4836784" y="2608750"/>
            <a:ext cx="30162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34" name="Google Shape;134;p16"/>
          <p:cNvSpPr txBox="1"/>
          <p:nvPr>
            <p:ph idx="8" type="body"/>
          </p:nvPr>
        </p:nvSpPr>
        <p:spPr>
          <a:xfrm>
            <a:off x="8372412"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5" name="Google Shape;135;p16"/>
          <p:cNvSpPr txBox="1"/>
          <p:nvPr>
            <p:ph idx="9" type="body"/>
          </p:nvPr>
        </p:nvSpPr>
        <p:spPr>
          <a:xfrm>
            <a:off x="4836784"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6" name="Google Shape;136;p16"/>
          <p:cNvSpPr txBox="1"/>
          <p:nvPr>
            <p:ph idx="13" type="body"/>
          </p:nvPr>
        </p:nvSpPr>
        <p:spPr>
          <a:xfrm>
            <a:off x="1262750"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7" name="Google Shape;137;p16"/>
          <p:cNvSpPr txBox="1"/>
          <p:nvPr>
            <p:ph idx="14" type="body"/>
          </p:nvPr>
        </p:nvSpPr>
        <p:spPr>
          <a:xfrm>
            <a:off x="8372412" y="26087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8" name="Google Shape;138;p16"/>
          <p:cNvSpPr txBox="1"/>
          <p:nvPr>
            <p:ph idx="15" type="body"/>
          </p:nvPr>
        </p:nvSpPr>
        <p:spPr>
          <a:xfrm>
            <a:off x="1262750" y="4437550"/>
            <a:ext cx="30162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9" name="Google Shape;139;p1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40" name="Shape 140"/>
        <p:cNvGrpSpPr/>
        <p:nvPr/>
      </p:nvGrpSpPr>
      <p:grpSpPr>
        <a:xfrm>
          <a:off x="0" y="0"/>
          <a:ext cx="0" cy="0"/>
          <a:chOff x="0" y="0"/>
          <a:chExt cx="0" cy="0"/>
        </a:xfrm>
      </p:grpSpPr>
      <p:sp>
        <p:nvSpPr>
          <p:cNvPr id="141" name="Google Shape;141;p17"/>
          <p:cNvSpPr/>
          <p:nvPr/>
        </p:nvSpPr>
        <p:spPr>
          <a:xfrm>
            <a:off x="-300" y="1418775"/>
            <a:ext cx="12192000" cy="45522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2" name="Google Shape;142;p17"/>
          <p:cNvSpPr txBox="1"/>
          <p:nvPr>
            <p:ph type="title"/>
          </p:nvPr>
        </p:nvSpPr>
        <p:spPr>
          <a:xfrm>
            <a:off x="1349400" y="413075"/>
            <a:ext cx="10426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43" name="Google Shape;143;p17"/>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45" name="Shape 145"/>
        <p:cNvGrpSpPr/>
        <p:nvPr/>
      </p:nvGrpSpPr>
      <p:grpSpPr>
        <a:xfrm>
          <a:off x="0" y="0"/>
          <a:ext cx="0" cy="0"/>
          <a:chOff x="0" y="0"/>
          <a:chExt cx="0" cy="0"/>
        </a:xfrm>
      </p:grpSpPr>
      <p:sp>
        <p:nvSpPr>
          <p:cNvPr id="146" name="Google Shape;146;p18"/>
          <p:cNvSpPr/>
          <p:nvPr/>
        </p:nvSpPr>
        <p:spPr>
          <a:xfrm>
            <a:off x="3247950" y="0"/>
            <a:ext cx="56961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7" name="Google Shape;147;p18"/>
          <p:cNvSpPr/>
          <p:nvPr/>
        </p:nvSpPr>
        <p:spPr>
          <a:xfrm>
            <a:off x="454800" y="1804350"/>
            <a:ext cx="11282400" cy="4129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txBox="1"/>
          <p:nvPr>
            <p:ph idx="1" type="subTitle"/>
          </p:nvPr>
        </p:nvSpPr>
        <p:spPr>
          <a:xfrm>
            <a:off x="618625"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9" name="Google Shape;149;p18"/>
          <p:cNvSpPr txBox="1"/>
          <p:nvPr>
            <p:ph idx="2" type="subTitle"/>
          </p:nvPr>
        </p:nvSpPr>
        <p:spPr>
          <a:xfrm>
            <a:off x="2878894"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0" name="Google Shape;150;p18"/>
          <p:cNvSpPr txBox="1"/>
          <p:nvPr>
            <p:ph idx="3" type="subTitle"/>
          </p:nvPr>
        </p:nvSpPr>
        <p:spPr>
          <a:xfrm>
            <a:off x="513916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1" name="Google Shape;151;p18"/>
          <p:cNvSpPr txBox="1"/>
          <p:nvPr>
            <p:ph idx="4" type="subTitle"/>
          </p:nvPr>
        </p:nvSpPr>
        <p:spPr>
          <a:xfrm>
            <a:off x="7399433" y="2026179"/>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2" name="Google Shape;152;p18"/>
          <p:cNvSpPr txBox="1"/>
          <p:nvPr>
            <p:ph idx="5" type="subTitle"/>
          </p:nvPr>
        </p:nvSpPr>
        <p:spPr>
          <a:xfrm>
            <a:off x="9659702" y="1995611"/>
            <a:ext cx="1913700" cy="699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53" name="Google Shape;153;p18"/>
          <p:cNvSpPr txBox="1"/>
          <p:nvPr>
            <p:ph type="title"/>
          </p:nvPr>
        </p:nvSpPr>
        <p:spPr>
          <a:xfrm>
            <a:off x="1349400" y="412950"/>
            <a:ext cx="103878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4" name="Google Shape;154;p18"/>
          <p:cNvSpPr txBox="1"/>
          <p:nvPr>
            <p:ph idx="6" type="body"/>
          </p:nvPr>
        </p:nvSpPr>
        <p:spPr>
          <a:xfrm>
            <a:off x="618625" y="3059872"/>
            <a:ext cx="1913700" cy="26877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55" name="Google Shape;155;p18"/>
          <p:cNvSpPr txBox="1"/>
          <p:nvPr>
            <p:ph idx="7" type="body"/>
          </p:nvPr>
        </p:nvSpPr>
        <p:spPr>
          <a:xfrm>
            <a:off x="2878893"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6" name="Google Shape;156;p18"/>
          <p:cNvSpPr txBox="1"/>
          <p:nvPr>
            <p:ph idx="8" type="body"/>
          </p:nvPr>
        </p:nvSpPr>
        <p:spPr>
          <a:xfrm>
            <a:off x="5139160"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7" name="Google Shape;157;p18"/>
          <p:cNvSpPr txBox="1"/>
          <p:nvPr>
            <p:ph idx="9" type="body"/>
          </p:nvPr>
        </p:nvSpPr>
        <p:spPr>
          <a:xfrm>
            <a:off x="7399428"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8" name="Google Shape;158;p18"/>
          <p:cNvSpPr txBox="1"/>
          <p:nvPr>
            <p:ph idx="13" type="body"/>
          </p:nvPr>
        </p:nvSpPr>
        <p:spPr>
          <a:xfrm>
            <a:off x="9659695" y="3059872"/>
            <a:ext cx="1913700" cy="26877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9" name="Google Shape;159;p1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1349400" y="412950"/>
            <a:ext cx="103878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161" name="Shape 161"/>
        <p:cNvGrpSpPr/>
        <p:nvPr/>
      </p:nvGrpSpPr>
      <p:grpSpPr>
        <a:xfrm>
          <a:off x="0" y="0"/>
          <a:ext cx="0" cy="0"/>
          <a:chOff x="0" y="0"/>
          <a:chExt cx="0" cy="0"/>
        </a:xfrm>
      </p:grpSpPr>
      <p:sp>
        <p:nvSpPr>
          <p:cNvPr id="162" name="Google Shape;162;p19"/>
          <p:cNvSpPr/>
          <p:nvPr/>
        </p:nvSpPr>
        <p:spPr>
          <a:xfrm>
            <a:off x="5834700" y="0"/>
            <a:ext cx="6357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3" name="Google Shape;163;p19"/>
          <p:cNvSpPr/>
          <p:nvPr/>
        </p:nvSpPr>
        <p:spPr>
          <a:xfrm>
            <a:off x="899875" y="833575"/>
            <a:ext cx="5581500" cy="4253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ph type="title"/>
          </p:nvPr>
        </p:nvSpPr>
        <p:spPr>
          <a:xfrm>
            <a:off x="1193660" y="974375"/>
            <a:ext cx="50319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6" name="Google Shape;166;p19"/>
          <p:cNvSpPr txBox="1"/>
          <p:nvPr>
            <p:ph idx="1" type="body"/>
          </p:nvPr>
        </p:nvSpPr>
        <p:spPr>
          <a:xfrm>
            <a:off x="1193525" y="1737875"/>
            <a:ext cx="5031900" cy="31875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167" name="Shape 167"/>
        <p:cNvGrpSpPr/>
        <p:nvPr/>
      </p:nvGrpSpPr>
      <p:grpSpPr>
        <a:xfrm>
          <a:off x="0" y="0"/>
          <a:ext cx="0" cy="0"/>
          <a:chOff x="0" y="0"/>
          <a:chExt cx="0" cy="0"/>
        </a:xfrm>
      </p:grpSpPr>
      <p:sp>
        <p:nvSpPr>
          <p:cNvPr id="168" name="Google Shape;168;p20"/>
          <p:cNvSpPr/>
          <p:nvPr/>
        </p:nvSpPr>
        <p:spPr>
          <a:xfrm>
            <a:off x="0" y="0"/>
            <a:ext cx="6357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9" name="Google Shape;169;p20"/>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a:off x="5443975" y="974375"/>
            <a:ext cx="5581500" cy="4253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type="title"/>
          </p:nvPr>
        </p:nvSpPr>
        <p:spPr>
          <a:xfrm>
            <a:off x="5643475" y="1108175"/>
            <a:ext cx="5209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72" name="Google Shape;172;p20"/>
          <p:cNvSpPr txBox="1"/>
          <p:nvPr>
            <p:ph idx="1" type="body"/>
          </p:nvPr>
        </p:nvSpPr>
        <p:spPr>
          <a:xfrm>
            <a:off x="5643581" y="1871675"/>
            <a:ext cx="5209500" cy="322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73" name="Google Shape;173;p2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0" name="Shape 20"/>
        <p:cNvGrpSpPr/>
        <p:nvPr/>
      </p:nvGrpSpPr>
      <p:grpSpPr>
        <a:xfrm>
          <a:off x="0" y="0"/>
          <a:ext cx="0" cy="0"/>
          <a:chOff x="0" y="0"/>
          <a:chExt cx="0" cy="0"/>
        </a:xfrm>
      </p:grpSpPr>
      <p:sp>
        <p:nvSpPr>
          <p:cNvPr id="21" name="Google Shape;21;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174" name="Shape 174"/>
        <p:cNvGrpSpPr/>
        <p:nvPr/>
      </p:nvGrpSpPr>
      <p:grpSpPr>
        <a:xfrm>
          <a:off x="0" y="0"/>
          <a:ext cx="0" cy="0"/>
          <a:chOff x="0" y="0"/>
          <a:chExt cx="0" cy="0"/>
        </a:xfrm>
      </p:grpSpPr>
      <p:sp>
        <p:nvSpPr>
          <p:cNvPr id="175" name="Google Shape;175;p21"/>
          <p:cNvSpPr/>
          <p:nvPr/>
        </p:nvSpPr>
        <p:spPr>
          <a:xfrm>
            <a:off x="1693900" y="1418775"/>
            <a:ext cx="10497900" cy="45522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6" name="Google Shape;176;p21"/>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txBox="1"/>
          <p:nvPr>
            <p:ph idx="1" type="subTitle"/>
          </p:nvPr>
        </p:nvSpPr>
        <p:spPr>
          <a:xfrm>
            <a:off x="3848400" y="288197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8" name="Google Shape;178;p21"/>
          <p:cNvSpPr txBox="1"/>
          <p:nvPr>
            <p:ph type="title"/>
          </p:nvPr>
        </p:nvSpPr>
        <p:spPr>
          <a:xfrm>
            <a:off x="3848400" y="1949125"/>
            <a:ext cx="55815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179" name="Google Shape;179;p21"/>
          <p:cNvSpPr txBox="1"/>
          <p:nvPr>
            <p:ph idx="2" type="body"/>
          </p:nvPr>
        </p:nvSpPr>
        <p:spPr>
          <a:xfrm>
            <a:off x="3848450" y="3746775"/>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180" name="Google Shape;180;p21"/>
          <p:cNvSpPr/>
          <p:nvPr/>
        </p:nvSpPr>
        <p:spPr>
          <a:xfrm>
            <a:off x="2192433" y="1759075"/>
            <a:ext cx="7964100" cy="4568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81" name="Shape 181"/>
        <p:cNvGrpSpPr/>
        <p:nvPr/>
      </p:nvGrpSpPr>
      <p:grpSpPr>
        <a:xfrm>
          <a:off x="0" y="0"/>
          <a:ext cx="0" cy="0"/>
          <a:chOff x="0" y="0"/>
          <a:chExt cx="0" cy="0"/>
        </a:xfrm>
      </p:grpSpPr>
      <p:grpSp>
        <p:nvGrpSpPr>
          <p:cNvPr id="182" name="Google Shape;182;p22"/>
          <p:cNvGrpSpPr/>
          <p:nvPr/>
        </p:nvGrpSpPr>
        <p:grpSpPr>
          <a:xfrm>
            <a:off x="0" y="0"/>
            <a:ext cx="12192000" cy="6858000"/>
            <a:chOff x="0" y="0"/>
            <a:chExt cx="12192000" cy="6858000"/>
          </a:xfrm>
        </p:grpSpPr>
        <p:sp>
          <p:nvSpPr>
            <p:cNvPr id="183" name="Google Shape;183;p22"/>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85" name="Google Shape;185;p22"/>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86" name="Google Shape;186;p22">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87" name="Google Shape;187;p22">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88" name="Google Shape;188;p22">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89" name="Google Shape;189;p22">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90" name="Google Shape;190;p22"/>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91" name="Google Shape;191;p22"/>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22" name="Shape 22"/>
        <p:cNvGrpSpPr/>
        <p:nvPr/>
      </p:nvGrpSpPr>
      <p:grpSpPr>
        <a:xfrm>
          <a:off x="0" y="0"/>
          <a:ext cx="0" cy="0"/>
          <a:chOff x="0" y="0"/>
          <a:chExt cx="0" cy="0"/>
        </a:xfrm>
      </p:grpSpPr>
      <p:sp>
        <p:nvSpPr>
          <p:cNvPr id="23" name="Google Shape;23;p4"/>
          <p:cNvSpPr/>
          <p:nvPr/>
        </p:nvSpPr>
        <p:spPr>
          <a:xfrm>
            <a:off x="3593600" y="0"/>
            <a:ext cx="85983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 name="Google Shape;24;p4"/>
          <p:cNvSpPr/>
          <p:nvPr/>
        </p:nvSpPr>
        <p:spPr>
          <a:xfrm rot="355892">
            <a:off x="10305157" y="215136"/>
            <a:ext cx="1427555" cy="1587130"/>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 name="Google Shape;25;p4"/>
          <p:cNvSpPr txBox="1"/>
          <p:nvPr>
            <p:ph type="title"/>
          </p:nvPr>
        </p:nvSpPr>
        <p:spPr>
          <a:xfrm>
            <a:off x="5691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26" name="Google Shape;26;p4"/>
          <p:cNvSpPr txBox="1"/>
          <p:nvPr>
            <p:ph idx="1" type="body"/>
          </p:nvPr>
        </p:nvSpPr>
        <p:spPr>
          <a:xfrm>
            <a:off x="5691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27" name="Shape 27"/>
        <p:cNvGrpSpPr/>
        <p:nvPr/>
      </p:nvGrpSpPr>
      <p:grpSpPr>
        <a:xfrm>
          <a:off x="0" y="0"/>
          <a:ext cx="0" cy="0"/>
          <a:chOff x="0" y="0"/>
          <a:chExt cx="0" cy="0"/>
        </a:xfrm>
      </p:grpSpPr>
      <p:sp>
        <p:nvSpPr>
          <p:cNvPr id="28" name="Google Shape;28;p5"/>
          <p:cNvSpPr/>
          <p:nvPr/>
        </p:nvSpPr>
        <p:spPr>
          <a:xfrm>
            <a:off x="7972925" y="0"/>
            <a:ext cx="42189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 name="Google Shape;29;p5"/>
          <p:cNvSpPr/>
          <p:nvPr/>
        </p:nvSpPr>
        <p:spPr>
          <a:xfrm>
            <a:off x="454800" y="1728150"/>
            <a:ext cx="11282400" cy="4716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1349400" y="412950"/>
            <a:ext cx="10426800" cy="8946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 name="Google Shape;32;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3" name="Google Shape;33;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4" name="Google Shape;34;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35" name="Google Shape;35;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6" name="Shape 36"/>
        <p:cNvGrpSpPr/>
        <p:nvPr/>
      </p:nvGrpSpPr>
      <p:grpSpPr>
        <a:xfrm>
          <a:off x="0" y="0"/>
          <a:ext cx="0" cy="0"/>
          <a:chOff x="0" y="0"/>
          <a:chExt cx="0" cy="0"/>
        </a:xfrm>
      </p:grpSpPr>
      <p:sp>
        <p:nvSpPr>
          <p:cNvPr id="37" name="Google Shape;37;p6"/>
          <p:cNvSpPr/>
          <p:nvPr/>
        </p:nvSpPr>
        <p:spPr>
          <a:xfrm>
            <a:off x="3247950" y="398400"/>
            <a:ext cx="5696100" cy="644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 name="Google Shape;38;p6"/>
          <p:cNvSpPr/>
          <p:nvPr/>
        </p:nvSpPr>
        <p:spPr>
          <a:xfrm>
            <a:off x="466650" y="398400"/>
            <a:ext cx="11258700" cy="60612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idx="1" type="body"/>
          </p:nvPr>
        </p:nvSpPr>
        <p:spPr>
          <a:xfrm>
            <a:off x="2401350" y="3155075"/>
            <a:ext cx="7389300" cy="207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0" name="Google Shape;40;p6"/>
          <p:cNvSpPr txBox="1"/>
          <p:nvPr>
            <p:ph type="title"/>
          </p:nvPr>
        </p:nvSpPr>
        <p:spPr>
          <a:xfrm>
            <a:off x="2401350" y="2230625"/>
            <a:ext cx="73893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1" name="Google Shape;41;p6"/>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42" name="Shape 42"/>
        <p:cNvGrpSpPr/>
        <p:nvPr/>
      </p:nvGrpSpPr>
      <p:grpSpPr>
        <a:xfrm>
          <a:off x="0" y="0"/>
          <a:ext cx="0" cy="0"/>
          <a:chOff x="0" y="0"/>
          <a:chExt cx="0" cy="0"/>
        </a:xfrm>
      </p:grpSpPr>
      <p:sp>
        <p:nvSpPr>
          <p:cNvPr id="43" name="Google Shape;43;p7"/>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5834450" y="1599800"/>
            <a:ext cx="6357300" cy="5258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 name="Google Shape;45;p7"/>
          <p:cNvSpPr/>
          <p:nvPr/>
        </p:nvSpPr>
        <p:spPr>
          <a:xfrm>
            <a:off x="11424950" y="0"/>
            <a:ext cx="767100" cy="68580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594350" y="2531675"/>
            <a:ext cx="5706000" cy="3325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8" name="Google Shape;48;p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9" name="Google Shape;49;p7"/>
          <p:cNvSpPr txBox="1"/>
          <p:nvPr>
            <p:ph type="title"/>
          </p:nvPr>
        </p:nvSpPr>
        <p:spPr>
          <a:xfrm>
            <a:off x="1629250" y="836300"/>
            <a:ext cx="979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0" name="Google Shape;50;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1" name="Google Shape;51;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52" name="Shape 52"/>
        <p:cNvGrpSpPr/>
        <p:nvPr/>
      </p:nvGrpSpPr>
      <p:grpSpPr>
        <a:xfrm>
          <a:off x="0" y="0"/>
          <a:ext cx="0" cy="0"/>
          <a:chOff x="0" y="0"/>
          <a:chExt cx="0" cy="0"/>
        </a:xfrm>
      </p:grpSpPr>
      <p:sp>
        <p:nvSpPr>
          <p:cNvPr id="53" name="Google Shape;53;p8"/>
          <p:cNvSpPr/>
          <p:nvPr/>
        </p:nvSpPr>
        <p:spPr>
          <a:xfrm>
            <a:off x="0" y="150"/>
            <a:ext cx="84954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 name="Google Shape;54;p8"/>
          <p:cNvSpPr/>
          <p:nvPr/>
        </p:nvSpPr>
        <p:spPr>
          <a:xfrm>
            <a:off x="899875" y="833575"/>
            <a:ext cx="10851600" cy="557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txBox="1"/>
          <p:nvPr>
            <p:ph idx="1" type="subTitle"/>
          </p:nvPr>
        </p:nvSpPr>
        <p:spPr>
          <a:xfrm>
            <a:off x="1349400" y="1967350"/>
            <a:ext cx="4907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7" name="Google Shape;57;p8"/>
          <p:cNvSpPr txBox="1"/>
          <p:nvPr>
            <p:ph type="title"/>
          </p:nvPr>
        </p:nvSpPr>
        <p:spPr>
          <a:xfrm>
            <a:off x="1349400" y="1028650"/>
            <a:ext cx="7924200" cy="8946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8" name="Google Shape;58;p8"/>
          <p:cNvSpPr txBox="1"/>
          <p:nvPr>
            <p:ph idx="2" type="body"/>
          </p:nvPr>
        </p:nvSpPr>
        <p:spPr>
          <a:xfrm>
            <a:off x="1349402" y="2627525"/>
            <a:ext cx="49074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9" name="Google Shape;59;p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61" name="Shape 61"/>
        <p:cNvGrpSpPr/>
        <p:nvPr/>
      </p:nvGrpSpPr>
      <p:grpSpPr>
        <a:xfrm>
          <a:off x="0" y="0"/>
          <a:ext cx="0" cy="0"/>
          <a:chOff x="0" y="0"/>
          <a:chExt cx="0" cy="0"/>
        </a:xfrm>
      </p:grpSpPr>
      <p:sp>
        <p:nvSpPr>
          <p:cNvPr id="62" name="Google Shape;62;p9"/>
          <p:cNvSpPr/>
          <p:nvPr/>
        </p:nvSpPr>
        <p:spPr>
          <a:xfrm rot="-3940686">
            <a:off x="477803" y="319352"/>
            <a:ext cx="1023388" cy="113778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3" name="Google Shape;63;p9"/>
          <p:cNvSpPr/>
          <p:nvPr/>
        </p:nvSpPr>
        <p:spPr>
          <a:xfrm>
            <a:off x="3247950" y="412800"/>
            <a:ext cx="5696100" cy="644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 name="Google Shape;64;p9"/>
          <p:cNvSpPr/>
          <p:nvPr/>
        </p:nvSpPr>
        <p:spPr>
          <a:xfrm>
            <a:off x="454800" y="1728150"/>
            <a:ext cx="11282400" cy="3410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rot="10800000">
            <a:off x="562541" y="621100"/>
            <a:ext cx="679116" cy="478293"/>
            <a:chOff x="621403" y="597265"/>
            <a:chExt cx="1588204" cy="1118814"/>
          </a:xfrm>
        </p:grpSpPr>
        <p:sp>
          <p:nvSpPr>
            <p:cNvPr id="66" name="Google Shape;66;p9"/>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8" name="Google Shape;68;p9"/>
          <p:cNvSpPr/>
          <p:nvPr/>
        </p:nvSpPr>
        <p:spPr>
          <a:xfrm>
            <a:off x="10842600" y="5517275"/>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6858000" y="5517275"/>
            <a:ext cx="3984600" cy="8946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71" name="Google Shape;71;p9"/>
          <p:cNvSpPr txBox="1"/>
          <p:nvPr>
            <p:ph idx="1" type="subTitle"/>
          </p:nvPr>
        </p:nvSpPr>
        <p:spPr>
          <a:xfrm>
            <a:off x="6858000" y="5517275"/>
            <a:ext cx="3940500" cy="894600"/>
          </a:xfrm>
          <a:prstGeom prst="rect">
            <a:avLst/>
          </a:prstGeom>
        </p:spPr>
        <p:txBody>
          <a:bodyPr anchorCtr="0" anchor="ctr"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bg>
      <p:bgPr>
        <a:solidFill>
          <a:schemeClr val="accent1"/>
        </a:solidFill>
      </p:bgPr>
    </p:bg>
    <p:spTree>
      <p:nvGrpSpPr>
        <p:cNvPr id="72" name="Shape 72"/>
        <p:cNvGrpSpPr/>
        <p:nvPr/>
      </p:nvGrpSpPr>
      <p:grpSpPr>
        <a:xfrm>
          <a:off x="0" y="0"/>
          <a:ext cx="0" cy="0"/>
          <a:chOff x="0" y="0"/>
          <a:chExt cx="0" cy="0"/>
        </a:xfrm>
      </p:grpSpPr>
      <p:sp>
        <p:nvSpPr>
          <p:cNvPr id="73" name="Google Shape;73;p10"/>
          <p:cNvSpPr/>
          <p:nvPr/>
        </p:nvSpPr>
        <p:spPr>
          <a:xfrm>
            <a:off x="454800" y="787050"/>
            <a:ext cx="11282400" cy="5283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548200" y="1846618"/>
            <a:ext cx="11095500" cy="34947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p:txBody>
      </p:sp>
      <p:sp>
        <p:nvSpPr>
          <p:cNvPr id="75" name="Google Shape;75;p10"/>
          <p:cNvSpPr/>
          <p:nvPr/>
        </p:nvSpPr>
        <p:spPr>
          <a:xfrm>
            <a:off x="5442300" y="119300"/>
            <a:ext cx="1307400" cy="1307400"/>
          </a:xfrm>
          <a:prstGeom prst="rect">
            <a:avLst/>
          </a:prstGeom>
          <a:solidFill>
            <a:schemeClr val="accent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2pPr>
            <a:lvl3pPr lvl="2">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3pPr>
            <a:lvl4pPr lvl="3">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4pPr>
            <a:lvl5pPr lvl="4">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5pPr>
            <a:lvl6pPr lvl="5">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6pPr>
            <a:lvl7pPr lvl="6">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7pPr>
            <a:lvl8pPr lvl="7">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8pPr>
            <a:lvl9pPr lvl="8">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2880650" y="1617950"/>
            <a:ext cx="8031600" cy="2870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b="1" lang="en" sz="4000">
                <a:latin typeface="Arial"/>
                <a:ea typeface="Arial"/>
                <a:cs typeface="Arial"/>
                <a:sym typeface="Arial"/>
              </a:rPr>
              <a:t>HAM DAN DEMO</a:t>
            </a:r>
            <a:r>
              <a:rPr b="1" lang="en" sz="4000">
                <a:latin typeface="Arial"/>
                <a:ea typeface="Arial"/>
                <a:cs typeface="Arial"/>
                <a:sym typeface="Arial"/>
              </a:rPr>
              <a:t>KRASI DALAM ISLAM</a:t>
            </a:r>
            <a:endParaRPr b="1">
              <a:latin typeface="Lexend Deca"/>
              <a:ea typeface="Lexend Deca"/>
              <a:cs typeface="Lexend Deca"/>
              <a:sym typeface="Lexend Deca"/>
            </a:endParaRPr>
          </a:p>
        </p:txBody>
      </p:sp>
      <p:grpSp>
        <p:nvGrpSpPr>
          <p:cNvPr id="197" name="Google Shape;197;p23"/>
          <p:cNvGrpSpPr/>
          <p:nvPr/>
        </p:nvGrpSpPr>
        <p:grpSpPr>
          <a:xfrm>
            <a:off x="10687445" y="769017"/>
            <a:ext cx="894670" cy="772741"/>
            <a:chOff x="4473320" y="1359978"/>
            <a:chExt cx="1435607" cy="1240155"/>
          </a:xfrm>
        </p:grpSpPr>
        <p:sp>
          <p:nvSpPr>
            <p:cNvPr id="198" name="Google Shape;198;p23"/>
            <p:cNvSpPr/>
            <p:nvPr/>
          </p:nvSpPr>
          <p:spPr>
            <a:xfrm>
              <a:off x="4473320" y="1359978"/>
              <a:ext cx="1435607" cy="901826"/>
            </a:xfrm>
            <a:custGeom>
              <a:rect b="b" l="l" r="r" t="t"/>
              <a:pathLst>
                <a:path extrusionOk="0" h="901826" w="1435607">
                  <a:moveTo>
                    <a:pt x="1418177" y="598361"/>
                  </a:moveTo>
                  <a:lnTo>
                    <a:pt x="1330547" y="598361"/>
                  </a:lnTo>
                  <a:cubicBezTo>
                    <a:pt x="1322642" y="267176"/>
                    <a:pt x="1050989" y="0"/>
                    <a:pt x="717804" y="0"/>
                  </a:cubicBezTo>
                  <a:cubicBezTo>
                    <a:pt x="384715" y="0"/>
                    <a:pt x="112967" y="267081"/>
                    <a:pt x="105156" y="598265"/>
                  </a:cubicBezTo>
                  <a:lnTo>
                    <a:pt x="17526" y="598265"/>
                  </a:lnTo>
                  <a:cubicBezTo>
                    <a:pt x="7811" y="598265"/>
                    <a:pt x="0" y="606076"/>
                    <a:pt x="0" y="615791"/>
                  </a:cubicBezTo>
                  <a:lnTo>
                    <a:pt x="0" y="884301"/>
                  </a:lnTo>
                  <a:cubicBezTo>
                    <a:pt x="0" y="894017"/>
                    <a:pt x="7811" y="901827"/>
                    <a:pt x="17526" y="901827"/>
                  </a:cubicBezTo>
                  <a:lnTo>
                    <a:pt x="1418082" y="901827"/>
                  </a:lnTo>
                  <a:cubicBezTo>
                    <a:pt x="1427798" y="901827"/>
                    <a:pt x="1435608" y="894017"/>
                    <a:pt x="1435608" y="884301"/>
                  </a:cubicBezTo>
                  <a:lnTo>
                    <a:pt x="1435608" y="615887"/>
                  </a:lnTo>
                  <a:cubicBezTo>
                    <a:pt x="1435608" y="606171"/>
                    <a:pt x="1427798" y="598361"/>
                    <a:pt x="1418177" y="598361"/>
                  </a:cubicBezTo>
                  <a:close/>
                  <a:moveTo>
                    <a:pt x="1400651" y="866870"/>
                  </a:moveTo>
                  <a:lnTo>
                    <a:pt x="1266444" y="866870"/>
                  </a:lnTo>
                  <a:lnTo>
                    <a:pt x="1266444" y="759333"/>
                  </a:lnTo>
                  <a:cubicBezTo>
                    <a:pt x="1266444" y="749618"/>
                    <a:pt x="1258824" y="741807"/>
                    <a:pt x="1249299" y="741807"/>
                  </a:cubicBezTo>
                  <a:cubicBezTo>
                    <a:pt x="1239774" y="741807"/>
                    <a:pt x="1232154" y="749618"/>
                    <a:pt x="1232154" y="759333"/>
                  </a:cubicBezTo>
                  <a:lnTo>
                    <a:pt x="1232154" y="866870"/>
                  </a:lnTo>
                  <a:lnTo>
                    <a:pt x="1115568" y="866870"/>
                  </a:lnTo>
                  <a:lnTo>
                    <a:pt x="1115568" y="759333"/>
                  </a:lnTo>
                  <a:cubicBezTo>
                    <a:pt x="1115568" y="749618"/>
                    <a:pt x="1107662" y="741807"/>
                    <a:pt x="1097852" y="741807"/>
                  </a:cubicBezTo>
                  <a:cubicBezTo>
                    <a:pt x="1088041" y="741807"/>
                    <a:pt x="1080135" y="749618"/>
                    <a:pt x="1080135" y="759333"/>
                  </a:cubicBezTo>
                  <a:lnTo>
                    <a:pt x="1080135" y="866870"/>
                  </a:lnTo>
                  <a:lnTo>
                    <a:pt x="963549" y="866870"/>
                  </a:lnTo>
                  <a:lnTo>
                    <a:pt x="963549" y="759333"/>
                  </a:lnTo>
                  <a:cubicBezTo>
                    <a:pt x="963549" y="749618"/>
                    <a:pt x="955643" y="741807"/>
                    <a:pt x="945833" y="741807"/>
                  </a:cubicBezTo>
                  <a:cubicBezTo>
                    <a:pt x="936022" y="741807"/>
                    <a:pt x="928116" y="749618"/>
                    <a:pt x="928116" y="759333"/>
                  </a:cubicBezTo>
                  <a:lnTo>
                    <a:pt x="928116" y="866870"/>
                  </a:lnTo>
                  <a:lnTo>
                    <a:pt x="811530" y="866870"/>
                  </a:lnTo>
                  <a:lnTo>
                    <a:pt x="811530" y="759333"/>
                  </a:lnTo>
                  <a:cubicBezTo>
                    <a:pt x="811530" y="749618"/>
                    <a:pt x="803624" y="741807"/>
                    <a:pt x="793814" y="741807"/>
                  </a:cubicBezTo>
                  <a:cubicBezTo>
                    <a:pt x="784003" y="741807"/>
                    <a:pt x="776097" y="749618"/>
                    <a:pt x="776097" y="759333"/>
                  </a:cubicBezTo>
                  <a:lnTo>
                    <a:pt x="776097" y="866870"/>
                  </a:lnTo>
                  <a:lnTo>
                    <a:pt x="659511" y="866870"/>
                  </a:lnTo>
                  <a:lnTo>
                    <a:pt x="659511" y="759333"/>
                  </a:lnTo>
                  <a:cubicBezTo>
                    <a:pt x="659511" y="749618"/>
                    <a:pt x="651891" y="741807"/>
                    <a:pt x="642366" y="741807"/>
                  </a:cubicBezTo>
                  <a:cubicBezTo>
                    <a:pt x="632841" y="741807"/>
                    <a:pt x="625221" y="749618"/>
                    <a:pt x="625221" y="759333"/>
                  </a:cubicBezTo>
                  <a:lnTo>
                    <a:pt x="625221" y="866870"/>
                  </a:lnTo>
                  <a:lnTo>
                    <a:pt x="508635" y="866870"/>
                  </a:lnTo>
                  <a:lnTo>
                    <a:pt x="508635" y="759333"/>
                  </a:lnTo>
                  <a:cubicBezTo>
                    <a:pt x="508635" y="749618"/>
                    <a:pt x="500729" y="741807"/>
                    <a:pt x="490918" y="741807"/>
                  </a:cubicBezTo>
                  <a:cubicBezTo>
                    <a:pt x="481108" y="741807"/>
                    <a:pt x="473202" y="749618"/>
                    <a:pt x="473202" y="759333"/>
                  </a:cubicBezTo>
                  <a:lnTo>
                    <a:pt x="473202" y="866870"/>
                  </a:lnTo>
                  <a:lnTo>
                    <a:pt x="356616" y="866870"/>
                  </a:lnTo>
                  <a:lnTo>
                    <a:pt x="356616" y="759333"/>
                  </a:lnTo>
                  <a:cubicBezTo>
                    <a:pt x="356616" y="749618"/>
                    <a:pt x="348710" y="741807"/>
                    <a:pt x="338900" y="741807"/>
                  </a:cubicBezTo>
                  <a:cubicBezTo>
                    <a:pt x="329089" y="741807"/>
                    <a:pt x="321183" y="749618"/>
                    <a:pt x="321183" y="759333"/>
                  </a:cubicBezTo>
                  <a:lnTo>
                    <a:pt x="321183" y="866870"/>
                  </a:lnTo>
                  <a:lnTo>
                    <a:pt x="204597" y="866870"/>
                  </a:lnTo>
                  <a:lnTo>
                    <a:pt x="204597" y="759333"/>
                  </a:lnTo>
                  <a:cubicBezTo>
                    <a:pt x="204597" y="749618"/>
                    <a:pt x="196691" y="741807"/>
                    <a:pt x="186880" y="741807"/>
                  </a:cubicBezTo>
                  <a:cubicBezTo>
                    <a:pt x="177070" y="741807"/>
                    <a:pt x="169164" y="749618"/>
                    <a:pt x="169164" y="759333"/>
                  </a:cubicBezTo>
                  <a:lnTo>
                    <a:pt x="169164" y="866870"/>
                  </a:lnTo>
                  <a:lnTo>
                    <a:pt x="35052" y="866870"/>
                  </a:lnTo>
                  <a:lnTo>
                    <a:pt x="35052" y="633317"/>
                  </a:lnTo>
                  <a:lnTo>
                    <a:pt x="122587" y="633317"/>
                  </a:lnTo>
                  <a:cubicBezTo>
                    <a:pt x="132302" y="633317"/>
                    <a:pt x="140113" y="625507"/>
                    <a:pt x="140113" y="615791"/>
                  </a:cubicBezTo>
                  <a:lnTo>
                    <a:pt x="140113" y="612839"/>
                  </a:lnTo>
                  <a:cubicBezTo>
                    <a:pt x="140113" y="294227"/>
                    <a:pt x="399383" y="34957"/>
                    <a:pt x="717899" y="34957"/>
                  </a:cubicBezTo>
                  <a:cubicBezTo>
                    <a:pt x="1036415" y="34957"/>
                    <a:pt x="1295686" y="294227"/>
                    <a:pt x="1295686" y="612839"/>
                  </a:cubicBezTo>
                  <a:lnTo>
                    <a:pt x="1295686" y="615791"/>
                  </a:lnTo>
                  <a:cubicBezTo>
                    <a:pt x="1295686" y="625507"/>
                    <a:pt x="1303496" y="633317"/>
                    <a:pt x="1313212" y="633317"/>
                  </a:cubicBezTo>
                  <a:lnTo>
                    <a:pt x="1400747" y="633317"/>
                  </a:lnTo>
                  <a:lnTo>
                    <a:pt x="1400747" y="86687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a:off x="4829079" y="1610962"/>
              <a:ext cx="723614" cy="382333"/>
            </a:xfrm>
            <a:custGeom>
              <a:rect b="b" l="l" r="r" t="t"/>
              <a:pathLst>
                <a:path extrusionOk="0" h="382333" w="723614">
                  <a:moveTo>
                    <a:pt x="361855" y="0"/>
                  </a:moveTo>
                  <a:cubicBezTo>
                    <a:pt x="162401" y="0"/>
                    <a:pt x="0" y="162401"/>
                    <a:pt x="0" y="361855"/>
                  </a:cubicBezTo>
                  <a:cubicBezTo>
                    <a:pt x="0" y="363474"/>
                    <a:pt x="0" y="365284"/>
                    <a:pt x="190" y="366903"/>
                  </a:cubicBezTo>
                  <a:cubicBezTo>
                    <a:pt x="1238" y="375666"/>
                    <a:pt x="8668" y="382333"/>
                    <a:pt x="17621" y="382333"/>
                  </a:cubicBezTo>
                  <a:lnTo>
                    <a:pt x="286321" y="382333"/>
                  </a:lnTo>
                  <a:cubicBezTo>
                    <a:pt x="295561" y="382333"/>
                    <a:pt x="303085" y="375190"/>
                    <a:pt x="303848" y="366141"/>
                  </a:cubicBezTo>
                  <a:cubicBezTo>
                    <a:pt x="306229" y="336042"/>
                    <a:pt x="331660" y="312325"/>
                    <a:pt x="361950" y="312325"/>
                  </a:cubicBezTo>
                  <a:cubicBezTo>
                    <a:pt x="392335" y="312325"/>
                    <a:pt x="417767" y="335947"/>
                    <a:pt x="420052" y="366141"/>
                  </a:cubicBezTo>
                  <a:cubicBezTo>
                    <a:pt x="420719" y="375380"/>
                    <a:pt x="428434" y="382333"/>
                    <a:pt x="437578" y="382333"/>
                  </a:cubicBezTo>
                  <a:lnTo>
                    <a:pt x="706279" y="382333"/>
                  </a:lnTo>
                  <a:cubicBezTo>
                    <a:pt x="715137" y="382333"/>
                    <a:pt x="722662" y="375761"/>
                    <a:pt x="723424" y="366903"/>
                  </a:cubicBezTo>
                  <a:cubicBezTo>
                    <a:pt x="723614" y="365284"/>
                    <a:pt x="723614" y="363474"/>
                    <a:pt x="723614" y="361855"/>
                  </a:cubicBezTo>
                  <a:cubicBezTo>
                    <a:pt x="723709" y="162401"/>
                    <a:pt x="561308" y="0"/>
                    <a:pt x="361855" y="0"/>
                  </a:cubicBezTo>
                  <a:close/>
                  <a:moveTo>
                    <a:pt x="452437" y="347377"/>
                  </a:moveTo>
                  <a:cubicBezTo>
                    <a:pt x="441960" y="307086"/>
                    <a:pt x="405003" y="277368"/>
                    <a:pt x="362141" y="277368"/>
                  </a:cubicBezTo>
                  <a:cubicBezTo>
                    <a:pt x="319278" y="277368"/>
                    <a:pt x="282321" y="306991"/>
                    <a:pt x="271843" y="347377"/>
                  </a:cubicBezTo>
                  <a:lnTo>
                    <a:pt x="35719" y="347377"/>
                  </a:lnTo>
                  <a:cubicBezTo>
                    <a:pt x="43339" y="173926"/>
                    <a:pt x="186880" y="35052"/>
                    <a:pt x="362141" y="35052"/>
                  </a:cubicBezTo>
                  <a:cubicBezTo>
                    <a:pt x="537115" y="35052"/>
                    <a:pt x="680466" y="173260"/>
                    <a:pt x="688562" y="347377"/>
                  </a:cubicBezTo>
                  <a:lnTo>
                    <a:pt x="452437" y="34737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23"/>
            <p:cNvSpPr/>
            <p:nvPr/>
          </p:nvSpPr>
          <p:spPr>
            <a:xfrm>
              <a:off x="4549806" y="2379630"/>
              <a:ext cx="1327118" cy="220503"/>
            </a:xfrm>
            <a:custGeom>
              <a:rect b="b" l="l" r="r" t="t"/>
              <a:pathLst>
                <a:path extrusionOk="0" h="220503" w="1327118">
                  <a:moveTo>
                    <a:pt x="1315307" y="93536"/>
                  </a:moveTo>
                  <a:lnTo>
                    <a:pt x="1195197" y="51816"/>
                  </a:lnTo>
                  <a:cubicBezTo>
                    <a:pt x="1193864" y="50863"/>
                    <a:pt x="1192340" y="50006"/>
                    <a:pt x="1190720" y="49435"/>
                  </a:cubicBezTo>
                  <a:lnTo>
                    <a:pt x="1072134" y="7906"/>
                  </a:lnTo>
                  <a:cubicBezTo>
                    <a:pt x="1070419" y="6286"/>
                    <a:pt x="1068515" y="4953"/>
                    <a:pt x="1066228" y="4096"/>
                  </a:cubicBezTo>
                  <a:lnTo>
                    <a:pt x="1057275" y="952"/>
                  </a:lnTo>
                  <a:cubicBezTo>
                    <a:pt x="1055370" y="381"/>
                    <a:pt x="1053465" y="0"/>
                    <a:pt x="1051465" y="0"/>
                  </a:cubicBezTo>
                  <a:lnTo>
                    <a:pt x="350234" y="0"/>
                  </a:lnTo>
                  <a:cubicBezTo>
                    <a:pt x="350139" y="0"/>
                    <a:pt x="350044" y="0"/>
                    <a:pt x="349853" y="0"/>
                  </a:cubicBezTo>
                  <a:cubicBezTo>
                    <a:pt x="349758" y="0"/>
                    <a:pt x="349663" y="0"/>
                    <a:pt x="349472" y="0"/>
                  </a:cubicBezTo>
                  <a:lnTo>
                    <a:pt x="183737" y="0"/>
                  </a:lnTo>
                  <a:lnTo>
                    <a:pt x="183261" y="0"/>
                  </a:lnTo>
                  <a:lnTo>
                    <a:pt x="17526" y="0"/>
                  </a:lnTo>
                  <a:cubicBezTo>
                    <a:pt x="7811" y="0"/>
                    <a:pt x="0" y="7810"/>
                    <a:pt x="0" y="17526"/>
                  </a:cubicBezTo>
                  <a:lnTo>
                    <a:pt x="0" y="202978"/>
                  </a:lnTo>
                  <a:cubicBezTo>
                    <a:pt x="0" y="212693"/>
                    <a:pt x="7811" y="220504"/>
                    <a:pt x="17526" y="220504"/>
                  </a:cubicBezTo>
                  <a:lnTo>
                    <a:pt x="183261" y="220504"/>
                  </a:lnTo>
                  <a:lnTo>
                    <a:pt x="183737" y="220504"/>
                  </a:lnTo>
                  <a:lnTo>
                    <a:pt x="349472" y="220504"/>
                  </a:lnTo>
                  <a:cubicBezTo>
                    <a:pt x="349567" y="220504"/>
                    <a:pt x="349663" y="220504"/>
                    <a:pt x="349853" y="220504"/>
                  </a:cubicBezTo>
                  <a:cubicBezTo>
                    <a:pt x="349949" y="220504"/>
                    <a:pt x="350044" y="220504"/>
                    <a:pt x="350234" y="220504"/>
                  </a:cubicBezTo>
                  <a:lnTo>
                    <a:pt x="1049846" y="220504"/>
                  </a:lnTo>
                  <a:cubicBezTo>
                    <a:pt x="1051846" y="220504"/>
                    <a:pt x="1053846" y="220123"/>
                    <a:pt x="1055656" y="219551"/>
                  </a:cubicBezTo>
                  <a:lnTo>
                    <a:pt x="1066324" y="215837"/>
                  </a:lnTo>
                  <a:cubicBezTo>
                    <a:pt x="1068134" y="215170"/>
                    <a:pt x="1069848" y="214217"/>
                    <a:pt x="1071277" y="212979"/>
                  </a:cubicBezTo>
                  <a:lnTo>
                    <a:pt x="1190911" y="170402"/>
                  </a:lnTo>
                  <a:cubicBezTo>
                    <a:pt x="1191197" y="170307"/>
                    <a:pt x="1191387" y="170117"/>
                    <a:pt x="1191673" y="169926"/>
                  </a:cubicBezTo>
                  <a:lnTo>
                    <a:pt x="1315402" y="126301"/>
                  </a:lnTo>
                  <a:cubicBezTo>
                    <a:pt x="1322451" y="123730"/>
                    <a:pt x="1327118" y="117253"/>
                    <a:pt x="1327118" y="109728"/>
                  </a:cubicBezTo>
                  <a:cubicBezTo>
                    <a:pt x="1327023" y="102584"/>
                    <a:pt x="1322356" y="95917"/>
                    <a:pt x="1315307" y="93536"/>
                  </a:cubicBezTo>
                  <a:close/>
                  <a:moveTo>
                    <a:pt x="35147" y="35052"/>
                  </a:moveTo>
                  <a:lnTo>
                    <a:pt x="165925" y="35052"/>
                  </a:lnTo>
                  <a:lnTo>
                    <a:pt x="165925" y="185356"/>
                  </a:lnTo>
                  <a:lnTo>
                    <a:pt x="35147" y="185356"/>
                  </a:lnTo>
                  <a:lnTo>
                    <a:pt x="35147" y="35052"/>
                  </a:lnTo>
                  <a:close/>
                  <a:moveTo>
                    <a:pt x="1077944" y="47053"/>
                  </a:moveTo>
                  <a:lnTo>
                    <a:pt x="1167098" y="78105"/>
                  </a:lnTo>
                  <a:lnTo>
                    <a:pt x="1167098" y="141542"/>
                  </a:lnTo>
                  <a:lnTo>
                    <a:pt x="1077944" y="173260"/>
                  </a:lnTo>
                  <a:lnTo>
                    <a:pt x="1077944" y="47053"/>
                  </a:lnTo>
                  <a:close/>
                  <a:moveTo>
                    <a:pt x="332042" y="185452"/>
                  </a:moveTo>
                  <a:lnTo>
                    <a:pt x="201263" y="185452"/>
                  </a:lnTo>
                  <a:lnTo>
                    <a:pt x="201263" y="35147"/>
                  </a:lnTo>
                  <a:lnTo>
                    <a:pt x="332042" y="35147"/>
                  </a:lnTo>
                  <a:lnTo>
                    <a:pt x="332042" y="185452"/>
                  </a:lnTo>
                  <a:close/>
                  <a:moveTo>
                    <a:pt x="367760" y="35052"/>
                  </a:moveTo>
                  <a:lnTo>
                    <a:pt x="1039082" y="35052"/>
                  </a:lnTo>
                  <a:lnTo>
                    <a:pt x="1039082" y="185356"/>
                  </a:lnTo>
                  <a:lnTo>
                    <a:pt x="367760" y="185356"/>
                  </a:lnTo>
                  <a:lnTo>
                    <a:pt x="367760" y="35052"/>
                  </a:lnTo>
                  <a:close/>
                  <a:moveTo>
                    <a:pt x="1202531" y="129159"/>
                  </a:moveTo>
                  <a:lnTo>
                    <a:pt x="1202531" y="91345"/>
                  </a:lnTo>
                  <a:lnTo>
                    <a:pt x="1256728" y="110109"/>
                  </a:lnTo>
                  <a:lnTo>
                    <a:pt x="1202531" y="12915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01" name="Google Shape;201;p23"/>
          <p:cNvGrpSpPr/>
          <p:nvPr/>
        </p:nvGrpSpPr>
        <p:grpSpPr>
          <a:xfrm>
            <a:off x="2761735" y="5175819"/>
            <a:ext cx="496431" cy="717950"/>
            <a:chOff x="6594769" y="2752153"/>
            <a:chExt cx="953209" cy="1378553"/>
          </a:xfrm>
        </p:grpSpPr>
        <p:sp>
          <p:nvSpPr>
            <p:cNvPr id="202" name="Google Shape;202;p23"/>
            <p:cNvSpPr/>
            <p:nvPr/>
          </p:nvSpPr>
          <p:spPr>
            <a:xfrm>
              <a:off x="6594769" y="2752153"/>
              <a:ext cx="953209" cy="1378553"/>
            </a:xfrm>
            <a:custGeom>
              <a:rect b="b" l="l" r="r" t="t"/>
              <a:pathLst>
                <a:path extrusionOk="0" h="1378553" w="953209">
                  <a:moveTo>
                    <a:pt x="945697" y="822198"/>
                  </a:moveTo>
                  <a:cubicBezTo>
                    <a:pt x="937696" y="816673"/>
                    <a:pt x="926838" y="818674"/>
                    <a:pt x="921313" y="826580"/>
                  </a:cubicBezTo>
                  <a:cubicBezTo>
                    <a:pt x="893881" y="866299"/>
                    <a:pt x="861496" y="901541"/>
                    <a:pt x="825206" y="931926"/>
                  </a:cubicBezTo>
                  <a:lnTo>
                    <a:pt x="756626" y="784098"/>
                  </a:lnTo>
                  <a:cubicBezTo>
                    <a:pt x="752530" y="775430"/>
                    <a:pt x="742148" y="771525"/>
                    <a:pt x="733385" y="775621"/>
                  </a:cubicBezTo>
                  <a:cubicBezTo>
                    <a:pt x="724622" y="779717"/>
                    <a:pt x="720812" y="790099"/>
                    <a:pt x="724907" y="798862"/>
                  </a:cubicBezTo>
                  <a:lnTo>
                    <a:pt x="796916" y="954024"/>
                  </a:lnTo>
                  <a:lnTo>
                    <a:pt x="811775" y="986219"/>
                  </a:lnTo>
                  <a:lnTo>
                    <a:pt x="833207" y="1032320"/>
                  </a:lnTo>
                  <a:cubicBezTo>
                    <a:pt x="866258" y="1103948"/>
                    <a:pt x="839589" y="1188148"/>
                    <a:pt x="773771" y="1228249"/>
                  </a:cubicBezTo>
                  <a:lnTo>
                    <a:pt x="691665" y="1051179"/>
                  </a:lnTo>
                  <a:lnTo>
                    <a:pt x="676901" y="1019461"/>
                  </a:lnTo>
                  <a:lnTo>
                    <a:pt x="519453" y="680180"/>
                  </a:lnTo>
                  <a:cubicBezTo>
                    <a:pt x="563554" y="667226"/>
                    <a:pt x="600130" y="636460"/>
                    <a:pt x="620704" y="596170"/>
                  </a:cubicBezTo>
                  <a:cubicBezTo>
                    <a:pt x="632896" y="608457"/>
                    <a:pt x="643183" y="623030"/>
                    <a:pt x="650898" y="639604"/>
                  </a:cubicBezTo>
                  <a:lnTo>
                    <a:pt x="694523" y="733711"/>
                  </a:lnTo>
                  <a:cubicBezTo>
                    <a:pt x="698618" y="742474"/>
                    <a:pt x="709001" y="746379"/>
                    <a:pt x="717764" y="742283"/>
                  </a:cubicBezTo>
                  <a:cubicBezTo>
                    <a:pt x="726527" y="738188"/>
                    <a:pt x="730337" y="727805"/>
                    <a:pt x="726241" y="719042"/>
                  </a:cubicBezTo>
                  <a:lnTo>
                    <a:pt x="682616" y="624935"/>
                  </a:lnTo>
                  <a:cubicBezTo>
                    <a:pt x="670806" y="599504"/>
                    <a:pt x="654041" y="577882"/>
                    <a:pt x="633944" y="560832"/>
                  </a:cubicBezTo>
                  <a:cubicBezTo>
                    <a:pt x="637182" y="547973"/>
                    <a:pt x="638897" y="534543"/>
                    <a:pt x="638897" y="520637"/>
                  </a:cubicBezTo>
                  <a:cubicBezTo>
                    <a:pt x="638897" y="435007"/>
                    <a:pt x="573746" y="364236"/>
                    <a:pt x="490307" y="355283"/>
                  </a:cubicBezTo>
                  <a:lnTo>
                    <a:pt x="490307" y="205264"/>
                  </a:lnTo>
                  <a:cubicBezTo>
                    <a:pt x="538980" y="196882"/>
                    <a:pt x="576032" y="154496"/>
                    <a:pt x="576032" y="103442"/>
                  </a:cubicBezTo>
                  <a:cubicBezTo>
                    <a:pt x="576032" y="46482"/>
                    <a:pt x="529550" y="0"/>
                    <a:pt x="472590" y="0"/>
                  </a:cubicBezTo>
                  <a:cubicBezTo>
                    <a:pt x="415631" y="0"/>
                    <a:pt x="369149" y="46292"/>
                    <a:pt x="369149" y="103442"/>
                  </a:cubicBezTo>
                  <a:cubicBezTo>
                    <a:pt x="369149" y="154400"/>
                    <a:pt x="406201" y="196787"/>
                    <a:pt x="454874" y="205264"/>
                  </a:cubicBezTo>
                  <a:lnTo>
                    <a:pt x="454874" y="355283"/>
                  </a:lnTo>
                  <a:cubicBezTo>
                    <a:pt x="371530" y="364141"/>
                    <a:pt x="306284" y="435007"/>
                    <a:pt x="306284" y="520637"/>
                  </a:cubicBezTo>
                  <a:cubicBezTo>
                    <a:pt x="306284" y="535114"/>
                    <a:pt x="308093" y="549116"/>
                    <a:pt x="311618" y="562451"/>
                  </a:cubicBezTo>
                  <a:cubicBezTo>
                    <a:pt x="292091" y="579406"/>
                    <a:pt x="276089" y="600647"/>
                    <a:pt x="264850" y="624935"/>
                  </a:cubicBezTo>
                  <a:lnTo>
                    <a:pt x="125404" y="925449"/>
                  </a:lnTo>
                  <a:cubicBezTo>
                    <a:pt x="90066" y="894779"/>
                    <a:pt x="58634" y="859250"/>
                    <a:pt x="32154" y="819436"/>
                  </a:cubicBezTo>
                  <a:cubicBezTo>
                    <a:pt x="26725" y="811339"/>
                    <a:pt x="15866" y="809149"/>
                    <a:pt x="7865" y="814483"/>
                  </a:cubicBezTo>
                  <a:cubicBezTo>
                    <a:pt x="-231" y="819817"/>
                    <a:pt x="-2422" y="830675"/>
                    <a:pt x="2913" y="838772"/>
                  </a:cubicBezTo>
                  <a:cubicBezTo>
                    <a:pt x="33107" y="884110"/>
                    <a:pt x="69302" y="924211"/>
                    <a:pt x="110069" y="958405"/>
                  </a:cubicBezTo>
                  <a:lnTo>
                    <a:pt x="82637" y="1017556"/>
                  </a:lnTo>
                  <a:cubicBezTo>
                    <a:pt x="41108" y="1107091"/>
                    <a:pt x="76064" y="1212628"/>
                    <a:pt x="160170" y="1260729"/>
                  </a:cubicBezTo>
                  <a:lnTo>
                    <a:pt x="121308" y="1354455"/>
                  </a:lnTo>
                  <a:cubicBezTo>
                    <a:pt x="117689" y="1363408"/>
                    <a:pt x="121880" y="1373600"/>
                    <a:pt x="130928" y="1377315"/>
                  </a:cubicBezTo>
                  <a:cubicBezTo>
                    <a:pt x="133119" y="1378172"/>
                    <a:pt x="135405" y="1378553"/>
                    <a:pt x="137596" y="1378553"/>
                  </a:cubicBezTo>
                  <a:cubicBezTo>
                    <a:pt x="144549" y="1378553"/>
                    <a:pt x="151122" y="1374457"/>
                    <a:pt x="153884" y="1367695"/>
                  </a:cubicBezTo>
                  <a:lnTo>
                    <a:pt x="198651" y="1259777"/>
                  </a:lnTo>
                  <a:cubicBezTo>
                    <a:pt x="199223" y="1258348"/>
                    <a:pt x="199508" y="1256824"/>
                    <a:pt x="199699" y="1255395"/>
                  </a:cubicBezTo>
                  <a:lnTo>
                    <a:pt x="219987" y="1211961"/>
                  </a:lnTo>
                  <a:cubicBezTo>
                    <a:pt x="223988" y="1203198"/>
                    <a:pt x="220178" y="1192816"/>
                    <a:pt x="211415" y="1188720"/>
                  </a:cubicBezTo>
                  <a:cubicBezTo>
                    <a:pt x="202652" y="1184624"/>
                    <a:pt x="192269" y="1188530"/>
                    <a:pt x="188174" y="1197197"/>
                  </a:cubicBezTo>
                  <a:lnTo>
                    <a:pt x="173696" y="1228344"/>
                  </a:lnTo>
                  <a:cubicBezTo>
                    <a:pt x="107878" y="1188244"/>
                    <a:pt x="81113" y="1103948"/>
                    <a:pt x="114260" y="1032415"/>
                  </a:cubicBezTo>
                  <a:lnTo>
                    <a:pt x="138263" y="980599"/>
                  </a:lnTo>
                  <a:lnTo>
                    <a:pt x="153407" y="948214"/>
                  </a:lnTo>
                  <a:lnTo>
                    <a:pt x="296568" y="639699"/>
                  </a:lnTo>
                  <a:cubicBezTo>
                    <a:pt x="303807" y="624078"/>
                    <a:pt x="313427" y="609981"/>
                    <a:pt x="325239" y="597789"/>
                  </a:cubicBezTo>
                  <a:cubicBezTo>
                    <a:pt x="346289" y="637889"/>
                    <a:pt x="383341" y="668369"/>
                    <a:pt x="427823" y="680752"/>
                  </a:cubicBezTo>
                  <a:lnTo>
                    <a:pt x="272184" y="1015937"/>
                  </a:lnTo>
                  <a:lnTo>
                    <a:pt x="257421" y="1047655"/>
                  </a:lnTo>
                  <a:lnTo>
                    <a:pt x="214367" y="1140523"/>
                  </a:lnTo>
                  <a:cubicBezTo>
                    <a:pt x="210272" y="1149287"/>
                    <a:pt x="214082" y="1159669"/>
                    <a:pt x="222845" y="1163764"/>
                  </a:cubicBezTo>
                  <a:cubicBezTo>
                    <a:pt x="231608" y="1167860"/>
                    <a:pt x="241990" y="1163955"/>
                    <a:pt x="246086" y="1155192"/>
                  </a:cubicBezTo>
                  <a:lnTo>
                    <a:pt x="290186" y="1060132"/>
                  </a:lnTo>
                  <a:cubicBezTo>
                    <a:pt x="343907" y="1078611"/>
                    <a:pt x="400867" y="1089184"/>
                    <a:pt x="459350" y="1091184"/>
                  </a:cubicBezTo>
                  <a:lnTo>
                    <a:pt x="459350" y="1165574"/>
                  </a:lnTo>
                  <a:cubicBezTo>
                    <a:pt x="459350" y="1175290"/>
                    <a:pt x="466971" y="1183005"/>
                    <a:pt x="476496" y="1183005"/>
                  </a:cubicBezTo>
                  <a:cubicBezTo>
                    <a:pt x="485830" y="1183005"/>
                    <a:pt x="493640" y="1175195"/>
                    <a:pt x="493640" y="1165574"/>
                  </a:cubicBezTo>
                  <a:lnTo>
                    <a:pt x="493640" y="1091279"/>
                  </a:lnTo>
                  <a:cubicBezTo>
                    <a:pt x="550409" y="1089850"/>
                    <a:pt x="605845" y="1080230"/>
                    <a:pt x="658423" y="1063085"/>
                  </a:cubicBezTo>
                  <a:lnTo>
                    <a:pt x="747672" y="1255395"/>
                  </a:lnTo>
                  <a:cubicBezTo>
                    <a:pt x="747863" y="1256824"/>
                    <a:pt x="748148" y="1258348"/>
                    <a:pt x="748720" y="1259777"/>
                  </a:cubicBezTo>
                  <a:lnTo>
                    <a:pt x="793488" y="1367695"/>
                  </a:lnTo>
                  <a:cubicBezTo>
                    <a:pt x="796345" y="1374457"/>
                    <a:pt x="802917" y="1378553"/>
                    <a:pt x="809775" y="1378553"/>
                  </a:cubicBezTo>
                  <a:cubicBezTo>
                    <a:pt x="811966" y="1378553"/>
                    <a:pt x="814252" y="1378077"/>
                    <a:pt x="816443" y="1377315"/>
                  </a:cubicBezTo>
                  <a:cubicBezTo>
                    <a:pt x="825491" y="1373600"/>
                    <a:pt x="829682" y="1363408"/>
                    <a:pt x="826063" y="1354455"/>
                  </a:cubicBezTo>
                  <a:lnTo>
                    <a:pt x="787201" y="1260824"/>
                  </a:lnTo>
                  <a:cubicBezTo>
                    <a:pt x="871307" y="1212723"/>
                    <a:pt x="906168" y="1107091"/>
                    <a:pt x="864734" y="1017651"/>
                  </a:cubicBezTo>
                  <a:lnTo>
                    <a:pt x="840160" y="964787"/>
                  </a:lnTo>
                  <a:cubicBezTo>
                    <a:pt x="881784" y="931259"/>
                    <a:pt x="918932" y="891635"/>
                    <a:pt x="949983" y="846677"/>
                  </a:cubicBezTo>
                  <a:cubicBezTo>
                    <a:pt x="955603" y="838676"/>
                    <a:pt x="953698" y="827627"/>
                    <a:pt x="945697" y="822198"/>
                  </a:cubicBezTo>
                  <a:close/>
                  <a:moveTo>
                    <a:pt x="404296" y="103442"/>
                  </a:moveTo>
                  <a:cubicBezTo>
                    <a:pt x="404296" y="65722"/>
                    <a:pt x="434966" y="35147"/>
                    <a:pt x="472590" y="35147"/>
                  </a:cubicBezTo>
                  <a:cubicBezTo>
                    <a:pt x="510309" y="35147"/>
                    <a:pt x="540884" y="65818"/>
                    <a:pt x="540884" y="103442"/>
                  </a:cubicBezTo>
                  <a:cubicBezTo>
                    <a:pt x="540884" y="140398"/>
                    <a:pt x="511357" y="170497"/>
                    <a:pt x="474781" y="171641"/>
                  </a:cubicBezTo>
                  <a:cubicBezTo>
                    <a:pt x="474019" y="171545"/>
                    <a:pt x="473352" y="171450"/>
                    <a:pt x="472590" y="171450"/>
                  </a:cubicBezTo>
                  <a:cubicBezTo>
                    <a:pt x="471828" y="171450"/>
                    <a:pt x="471161" y="171545"/>
                    <a:pt x="470399" y="171641"/>
                  </a:cubicBezTo>
                  <a:cubicBezTo>
                    <a:pt x="433728" y="170497"/>
                    <a:pt x="404296" y="140398"/>
                    <a:pt x="404296" y="103442"/>
                  </a:cubicBezTo>
                  <a:close/>
                  <a:moveTo>
                    <a:pt x="353337" y="574834"/>
                  </a:moveTo>
                  <a:cubicBezTo>
                    <a:pt x="348289" y="563975"/>
                    <a:pt x="344765" y="552450"/>
                    <a:pt x="342955" y="540258"/>
                  </a:cubicBezTo>
                  <a:cubicBezTo>
                    <a:pt x="341907" y="533876"/>
                    <a:pt x="341431" y="527209"/>
                    <a:pt x="341431" y="520541"/>
                  </a:cubicBezTo>
                  <a:cubicBezTo>
                    <a:pt x="341431" y="448246"/>
                    <a:pt x="400200" y="389287"/>
                    <a:pt x="472590" y="389287"/>
                  </a:cubicBezTo>
                  <a:cubicBezTo>
                    <a:pt x="544980" y="389287"/>
                    <a:pt x="603845" y="448246"/>
                    <a:pt x="603845" y="520541"/>
                  </a:cubicBezTo>
                  <a:cubicBezTo>
                    <a:pt x="603845" y="526828"/>
                    <a:pt x="603368" y="533019"/>
                    <a:pt x="602511" y="539115"/>
                  </a:cubicBezTo>
                  <a:cubicBezTo>
                    <a:pt x="600797" y="551307"/>
                    <a:pt x="597368" y="562927"/>
                    <a:pt x="592415" y="573786"/>
                  </a:cubicBezTo>
                  <a:cubicBezTo>
                    <a:pt x="576222" y="610267"/>
                    <a:pt x="543837" y="637984"/>
                    <a:pt x="504404" y="647795"/>
                  </a:cubicBezTo>
                  <a:cubicBezTo>
                    <a:pt x="496498" y="649891"/>
                    <a:pt x="488306" y="651129"/>
                    <a:pt x="479924" y="651605"/>
                  </a:cubicBezTo>
                  <a:cubicBezTo>
                    <a:pt x="477448" y="651701"/>
                    <a:pt x="475067" y="651796"/>
                    <a:pt x="472590" y="651796"/>
                  </a:cubicBezTo>
                  <a:cubicBezTo>
                    <a:pt x="470876" y="651796"/>
                    <a:pt x="469256" y="651796"/>
                    <a:pt x="467542" y="651701"/>
                  </a:cubicBezTo>
                  <a:cubicBezTo>
                    <a:pt x="459160" y="651415"/>
                    <a:pt x="450873" y="650272"/>
                    <a:pt x="442967" y="648367"/>
                  </a:cubicBezTo>
                  <a:cubicBezTo>
                    <a:pt x="402963" y="639127"/>
                    <a:pt x="369911" y="611410"/>
                    <a:pt x="353337" y="574834"/>
                  </a:cubicBezTo>
                  <a:close/>
                  <a:moveTo>
                    <a:pt x="493736" y="1056323"/>
                  </a:moveTo>
                  <a:lnTo>
                    <a:pt x="493736" y="1000506"/>
                  </a:lnTo>
                  <a:cubicBezTo>
                    <a:pt x="493736" y="990790"/>
                    <a:pt x="486116" y="983075"/>
                    <a:pt x="476591" y="983075"/>
                  </a:cubicBezTo>
                  <a:cubicBezTo>
                    <a:pt x="467066" y="983075"/>
                    <a:pt x="459446" y="990886"/>
                    <a:pt x="459446" y="1000506"/>
                  </a:cubicBezTo>
                  <a:lnTo>
                    <a:pt x="459446" y="1056227"/>
                  </a:lnTo>
                  <a:cubicBezTo>
                    <a:pt x="406106" y="1054322"/>
                    <a:pt x="354194" y="1044797"/>
                    <a:pt x="305141" y="1028129"/>
                  </a:cubicBezTo>
                  <a:lnTo>
                    <a:pt x="463637" y="686752"/>
                  </a:lnTo>
                  <a:cubicBezTo>
                    <a:pt x="466589" y="686848"/>
                    <a:pt x="469638" y="686943"/>
                    <a:pt x="472590" y="686943"/>
                  </a:cubicBezTo>
                  <a:cubicBezTo>
                    <a:pt x="476305" y="686943"/>
                    <a:pt x="480020" y="686848"/>
                    <a:pt x="483734" y="686562"/>
                  </a:cubicBezTo>
                  <a:lnTo>
                    <a:pt x="643755" y="1031272"/>
                  </a:lnTo>
                  <a:cubicBezTo>
                    <a:pt x="595748" y="1046416"/>
                    <a:pt x="545361" y="1054989"/>
                    <a:pt x="493736" y="105632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a:off x="7034783" y="3243642"/>
              <a:ext cx="58292" cy="58293"/>
            </a:xfrm>
            <a:custGeom>
              <a:rect b="b" l="l" r="r" t="t"/>
              <a:pathLst>
                <a:path extrusionOk="0" h="58293" w="58292">
                  <a:moveTo>
                    <a:pt x="58293" y="29147"/>
                  </a:moveTo>
                  <a:cubicBezTo>
                    <a:pt x="58293" y="13049"/>
                    <a:pt x="45244" y="0"/>
                    <a:pt x="29146" y="0"/>
                  </a:cubicBezTo>
                  <a:cubicBezTo>
                    <a:pt x="13049" y="0"/>
                    <a:pt x="0" y="13049"/>
                    <a:pt x="0" y="29147"/>
                  </a:cubicBezTo>
                  <a:cubicBezTo>
                    <a:pt x="0" y="45244"/>
                    <a:pt x="13049" y="58293"/>
                    <a:pt x="29146" y="58293"/>
                  </a:cubicBezTo>
                  <a:cubicBezTo>
                    <a:pt x="45148" y="58293"/>
                    <a:pt x="58293" y="45244"/>
                    <a:pt x="58293" y="29147"/>
                  </a:cubicBezTo>
                  <a:close/>
                  <a:moveTo>
                    <a:pt x="23051" y="29147"/>
                  </a:moveTo>
                  <a:cubicBezTo>
                    <a:pt x="23051" y="25718"/>
                    <a:pt x="25718" y="23051"/>
                    <a:pt x="29146" y="23051"/>
                  </a:cubicBezTo>
                  <a:cubicBezTo>
                    <a:pt x="32480" y="23051"/>
                    <a:pt x="35243" y="25718"/>
                    <a:pt x="35243" y="29147"/>
                  </a:cubicBezTo>
                  <a:cubicBezTo>
                    <a:pt x="35243" y="32576"/>
                    <a:pt x="32576" y="35243"/>
                    <a:pt x="29146" y="35243"/>
                  </a:cubicBezTo>
                  <a:cubicBezTo>
                    <a:pt x="25718" y="35243"/>
                    <a:pt x="23051" y="32576"/>
                    <a:pt x="23051" y="291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type="title"/>
          </p:nvPr>
        </p:nvSpPr>
        <p:spPr>
          <a:xfrm>
            <a:off x="2961425" y="2671475"/>
            <a:ext cx="5581500" cy="7635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5600"/>
              <a:t>Thank</a:t>
            </a:r>
            <a:r>
              <a:rPr lang="en" sz="5600"/>
              <a:t> </a:t>
            </a:r>
            <a:r>
              <a:rPr lang="en" sz="5600">
                <a:solidFill>
                  <a:schemeClr val="accent1"/>
                </a:solidFill>
              </a:rPr>
              <a:t>You!</a:t>
            </a:r>
            <a:endParaRPr sz="5600">
              <a:solidFill>
                <a:schemeClr val="accent1"/>
              </a:solidFill>
            </a:endParaRPr>
          </a:p>
        </p:txBody>
      </p:sp>
      <p:sp>
        <p:nvSpPr>
          <p:cNvPr id="318" name="Google Shape;318;p32"/>
          <p:cNvSpPr txBox="1"/>
          <p:nvPr>
            <p:ph idx="1" type="subTitle"/>
          </p:nvPr>
        </p:nvSpPr>
        <p:spPr>
          <a:xfrm>
            <a:off x="2961425" y="3223325"/>
            <a:ext cx="6039300" cy="1505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2600"/>
              <a:t>S</a:t>
            </a:r>
            <a:r>
              <a:rPr lang="en" sz="2600"/>
              <a:t>emoga kita selalu dalam lindungan Allah S.W.T</a:t>
            </a:r>
            <a:endParaRPr sz="2600"/>
          </a:p>
        </p:txBody>
      </p:sp>
      <p:sp>
        <p:nvSpPr>
          <p:cNvPr id="319" name="Google Shape;319;p32"/>
          <p:cNvSpPr/>
          <p:nvPr/>
        </p:nvSpPr>
        <p:spPr>
          <a:xfrm rot="846593">
            <a:off x="7320232" y="2219203"/>
            <a:ext cx="994164" cy="1105294"/>
          </a:xfrm>
          <a:custGeom>
            <a:rect b="b" l="l" r="r" t="t"/>
            <a:pathLst>
              <a:path extrusionOk="0" h="1171527" w="1053738">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20" name="Google Shape;320;p32"/>
          <p:cNvGrpSpPr/>
          <p:nvPr/>
        </p:nvGrpSpPr>
        <p:grpSpPr>
          <a:xfrm>
            <a:off x="604119" y="541945"/>
            <a:ext cx="548137" cy="672187"/>
            <a:chOff x="6567487" y="4469320"/>
            <a:chExt cx="778382" cy="954405"/>
          </a:xfrm>
        </p:grpSpPr>
        <p:sp>
          <p:nvSpPr>
            <p:cNvPr id="321" name="Google Shape;321;p32"/>
            <p:cNvSpPr/>
            <p:nvPr/>
          </p:nvSpPr>
          <p:spPr>
            <a:xfrm>
              <a:off x="6567487" y="4469320"/>
              <a:ext cx="778287" cy="954405"/>
            </a:xfrm>
            <a:custGeom>
              <a:rect b="b" l="l" r="r" t="t"/>
              <a:pathLst>
                <a:path extrusionOk="0" h="954405" w="778287">
                  <a:moveTo>
                    <a:pt x="708088" y="0"/>
                  </a:moveTo>
                  <a:lnTo>
                    <a:pt x="210693" y="0"/>
                  </a:lnTo>
                  <a:cubicBezTo>
                    <a:pt x="204978" y="0"/>
                    <a:pt x="199454" y="2572"/>
                    <a:pt x="195929" y="7239"/>
                  </a:cubicBezTo>
                  <a:cubicBezTo>
                    <a:pt x="195548" y="7811"/>
                    <a:pt x="195263" y="8382"/>
                    <a:pt x="194881" y="8954"/>
                  </a:cubicBezTo>
                  <a:lnTo>
                    <a:pt x="9430" y="196120"/>
                  </a:lnTo>
                  <a:cubicBezTo>
                    <a:pt x="3810" y="199358"/>
                    <a:pt x="0" y="205359"/>
                    <a:pt x="0" y="212312"/>
                  </a:cubicBezTo>
                  <a:lnTo>
                    <a:pt x="0" y="884206"/>
                  </a:lnTo>
                  <a:cubicBezTo>
                    <a:pt x="0" y="922877"/>
                    <a:pt x="31432" y="954405"/>
                    <a:pt x="70295" y="954405"/>
                  </a:cubicBezTo>
                  <a:lnTo>
                    <a:pt x="708088" y="954405"/>
                  </a:lnTo>
                  <a:cubicBezTo>
                    <a:pt x="746760" y="954405"/>
                    <a:pt x="778383" y="922972"/>
                    <a:pt x="778288" y="884206"/>
                  </a:cubicBezTo>
                  <a:lnTo>
                    <a:pt x="778288" y="494157"/>
                  </a:lnTo>
                  <a:cubicBezTo>
                    <a:pt x="778288" y="483775"/>
                    <a:pt x="769906" y="475488"/>
                    <a:pt x="759523" y="475488"/>
                  </a:cubicBezTo>
                  <a:cubicBezTo>
                    <a:pt x="749141" y="475488"/>
                    <a:pt x="740759" y="483870"/>
                    <a:pt x="740759" y="494157"/>
                  </a:cubicBezTo>
                  <a:lnTo>
                    <a:pt x="740759" y="884111"/>
                  </a:lnTo>
                  <a:cubicBezTo>
                    <a:pt x="740759" y="902208"/>
                    <a:pt x="725996" y="916877"/>
                    <a:pt x="707898" y="916877"/>
                  </a:cubicBezTo>
                  <a:lnTo>
                    <a:pt x="70104" y="916877"/>
                  </a:lnTo>
                  <a:cubicBezTo>
                    <a:pt x="52006" y="916877"/>
                    <a:pt x="37243" y="902113"/>
                    <a:pt x="37243" y="884111"/>
                  </a:cubicBezTo>
                  <a:lnTo>
                    <a:pt x="37243" y="232124"/>
                  </a:lnTo>
                  <a:lnTo>
                    <a:pt x="156686" y="232124"/>
                  </a:lnTo>
                  <a:cubicBezTo>
                    <a:pt x="195072" y="232124"/>
                    <a:pt x="226790" y="202692"/>
                    <a:pt x="230410" y="165163"/>
                  </a:cubicBezTo>
                  <a:cubicBezTo>
                    <a:pt x="230696" y="162401"/>
                    <a:pt x="230886" y="159639"/>
                    <a:pt x="230886" y="156781"/>
                  </a:cubicBezTo>
                  <a:lnTo>
                    <a:pt x="230886" y="37529"/>
                  </a:lnTo>
                  <a:lnTo>
                    <a:pt x="707898" y="37529"/>
                  </a:lnTo>
                  <a:cubicBezTo>
                    <a:pt x="725996" y="37529"/>
                    <a:pt x="740759" y="52292"/>
                    <a:pt x="740759" y="70295"/>
                  </a:cubicBezTo>
                  <a:lnTo>
                    <a:pt x="740759" y="285369"/>
                  </a:lnTo>
                  <a:cubicBezTo>
                    <a:pt x="740759" y="295751"/>
                    <a:pt x="749141" y="304038"/>
                    <a:pt x="759523" y="304038"/>
                  </a:cubicBezTo>
                  <a:cubicBezTo>
                    <a:pt x="769906" y="304038"/>
                    <a:pt x="778288" y="295656"/>
                    <a:pt x="778288" y="285369"/>
                  </a:cubicBezTo>
                  <a:lnTo>
                    <a:pt x="778288" y="70295"/>
                  </a:lnTo>
                  <a:cubicBezTo>
                    <a:pt x="778383" y="31528"/>
                    <a:pt x="746951" y="0"/>
                    <a:pt x="708088" y="0"/>
                  </a:cubicBezTo>
                  <a:close/>
                  <a:moveTo>
                    <a:pt x="193453" y="63437"/>
                  </a:moveTo>
                  <a:lnTo>
                    <a:pt x="193453" y="157734"/>
                  </a:lnTo>
                  <a:cubicBezTo>
                    <a:pt x="193453" y="160115"/>
                    <a:pt x="193167" y="162496"/>
                    <a:pt x="192691" y="164782"/>
                  </a:cubicBezTo>
                  <a:cubicBezTo>
                    <a:pt x="188976" y="181261"/>
                    <a:pt x="174307" y="193548"/>
                    <a:pt x="156781" y="193548"/>
                  </a:cubicBezTo>
                  <a:lnTo>
                    <a:pt x="64484" y="193548"/>
                  </a:lnTo>
                  <a:lnTo>
                    <a:pt x="193453" y="63437"/>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 name="Google Shape;322;p32"/>
            <p:cNvSpPr/>
            <p:nvPr/>
          </p:nvSpPr>
          <p:spPr>
            <a:xfrm>
              <a:off x="6685215" y="4721922"/>
              <a:ext cx="533781" cy="533781"/>
            </a:xfrm>
            <a:custGeom>
              <a:rect b="b" l="l" r="r" t="t"/>
              <a:pathLst>
                <a:path extrusionOk="0" h="533781" w="533781">
                  <a:moveTo>
                    <a:pt x="0" y="266891"/>
                  </a:moveTo>
                  <a:cubicBezTo>
                    <a:pt x="0" y="413957"/>
                    <a:pt x="119825" y="533781"/>
                    <a:pt x="266891" y="533781"/>
                  </a:cubicBezTo>
                  <a:cubicBezTo>
                    <a:pt x="414147" y="533781"/>
                    <a:pt x="533876" y="413957"/>
                    <a:pt x="533781" y="266891"/>
                  </a:cubicBezTo>
                  <a:cubicBezTo>
                    <a:pt x="533781" y="119825"/>
                    <a:pt x="414147" y="0"/>
                    <a:pt x="266891" y="0"/>
                  </a:cubicBezTo>
                  <a:cubicBezTo>
                    <a:pt x="119825" y="0"/>
                    <a:pt x="0" y="119825"/>
                    <a:pt x="0" y="266891"/>
                  </a:cubicBezTo>
                  <a:close/>
                  <a:moveTo>
                    <a:pt x="496348" y="266795"/>
                  </a:moveTo>
                  <a:cubicBezTo>
                    <a:pt x="496348" y="393287"/>
                    <a:pt x="393383" y="496253"/>
                    <a:pt x="266891" y="496253"/>
                  </a:cubicBezTo>
                  <a:cubicBezTo>
                    <a:pt x="140399" y="496253"/>
                    <a:pt x="37433" y="393287"/>
                    <a:pt x="37433" y="266795"/>
                  </a:cubicBezTo>
                  <a:cubicBezTo>
                    <a:pt x="37433" y="140303"/>
                    <a:pt x="140399" y="37338"/>
                    <a:pt x="266891" y="37338"/>
                  </a:cubicBezTo>
                  <a:cubicBezTo>
                    <a:pt x="393573" y="37338"/>
                    <a:pt x="496348" y="140208"/>
                    <a:pt x="496348" y="2667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 name="Google Shape;323;p32"/>
            <p:cNvSpPr/>
            <p:nvPr/>
          </p:nvSpPr>
          <p:spPr>
            <a:xfrm>
              <a:off x="7308151" y="4782502"/>
              <a:ext cx="37718" cy="53816"/>
            </a:xfrm>
            <a:custGeom>
              <a:rect b="b" l="l" r="r" t="t"/>
              <a:pathLst>
                <a:path extrusionOk="0" h="53816" w="37718">
                  <a:moveTo>
                    <a:pt x="18859" y="0"/>
                  </a:moveTo>
                  <a:cubicBezTo>
                    <a:pt x="8382" y="0"/>
                    <a:pt x="0" y="8382"/>
                    <a:pt x="0" y="18859"/>
                  </a:cubicBezTo>
                  <a:lnTo>
                    <a:pt x="0" y="34957"/>
                  </a:lnTo>
                  <a:cubicBezTo>
                    <a:pt x="0" y="45339"/>
                    <a:pt x="8382" y="53816"/>
                    <a:pt x="18859" y="53816"/>
                  </a:cubicBezTo>
                  <a:cubicBezTo>
                    <a:pt x="29337" y="53816"/>
                    <a:pt x="37719" y="45434"/>
                    <a:pt x="37719" y="34957"/>
                  </a:cubicBezTo>
                  <a:lnTo>
                    <a:pt x="37719" y="18859"/>
                  </a:lnTo>
                  <a:cubicBezTo>
                    <a:pt x="37719" y="8382"/>
                    <a:pt x="29337" y="0"/>
                    <a:pt x="1885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4" name="Google Shape;324;p32"/>
            <p:cNvSpPr/>
            <p:nvPr/>
          </p:nvSpPr>
          <p:spPr>
            <a:xfrm>
              <a:off x="6779132" y="4854701"/>
              <a:ext cx="244697" cy="273176"/>
            </a:xfrm>
            <a:custGeom>
              <a:rect b="b" l="l" r="r" t="t"/>
              <a:pathLst>
                <a:path extrusionOk="0" h="273176" w="244697">
                  <a:moveTo>
                    <a:pt x="129159" y="0"/>
                  </a:moveTo>
                  <a:cubicBezTo>
                    <a:pt x="120301" y="95"/>
                    <a:pt x="113443" y="5144"/>
                    <a:pt x="110966" y="12954"/>
                  </a:cubicBezTo>
                  <a:lnTo>
                    <a:pt x="66294" y="152019"/>
                  </a:lnTo>
                  <a:lnTo>
                    <a:pt x="18764" y="152019"/>
                  </a:lnTo>
                  <a:cubicBezTo>
                    <a:pt x="8382" y="152019"/>
                    <a:pt x="0" y="160211"/>
                    <a:pt x="0" y="170307"/>
                  </a:cubicBezTo>
                  <a:cubicBezTo>
                    <a:pt x="0" y="180404"/>
                    <a:pt x="8382" y="188595"/>
                    <a:pt x="18764" y="188595"/>
                  </a:cubicBezTo>
                  <a:lnTo>
                    <a:pt x="54483" y="188595"/>
                  </a:lnTo>
                  <a:lnTo>
                    <a:pt x="35147" y="248698"/>
                  </a:lnTo>
                  <a:cubicBezTo>
                    <a:pt x="32004" y="258604"/>
                    <a:pt x="37433" y="269177"/>
                    <a:pt x="47244" y="272320"/>
                  </a:cubicBezTo>
                  <a:cubicBezTo>
                    <a:pt x="49149" y="272987"/>
                    <a:pt x="51149" y="273177"/>
                    <a:pt x="52959" y="273177"/>
                  </a:cubicBezTo>
                  <a:cubicBezTo>
                    <a:pt x="60770" y="273177"/>
                    <a:pt x="68199" y="268224"/>
                    <a:pt x="70961" y="260033"/>
                  </a:cubicBezTo>
                  <a:lnTo>
                    <a:pt x="93916" y="188595"/>
                  </a:lnTo>
                  <a:lnTo>
                    <a:pt x="157163" y="188595"/>
                  </a:lnTo>
                  <a:lnTo>
                    <a:pt x="177070" y="259461"/>
                  </a:lnTo>
                  <a:cubicBezTo>
                    <a:pt x="179832" y="269462"/>
                    <a:pt x="190310" y="275177"/>
                    <a:pt x="200120" y="272415"/>
                  </a:cubicBezTo>
                  <a:cubicBezTo>
                    <a:pt x="210121" y="269653"/>
                    <a:pt x="215837" y="259271"/>
                    <a:pt x="213074" y="249269"/>
                  </a:cubicBezTo>
                  <a:lnTo>
                    <a:pt x="196024" y="188500"/>
                  </a:lnTo>
                  <a:lnTo>
                    <a:pt x="225933" y="188500"/>
                  </a:lnTo>
                  <a:cubicBezTo>
                    <a:pt x="236315" y="188500"/>
                    <a:pt x="244697" y="180308"/>
                    <a:pt x="244697" y="170212"/>
                  </a:cubicBezTo>
                  <a:cubicBezTo>
                    <a:pt x="244697" y="160115"/>
                    <a:pt x="236315" y="151924"/>
                    <a:pt x="225933" y="151924"/>
                  </a:cubicBezTo>
                  <a:lnTo>
                    <a:pt x="185833" y="151924"/>
                  </a:lnTo>
                  <a:lnTo>
                    <a:pt x="146971" y="13526"/>
                  </a:lnTo>
                  <a:cubicBezTo>
                    <a:pt x="144685" y="5715"/>
                    <a:pt x="137446" y="95"/>
                    <a:pt x="129159" y="0"/>
                  </a:cubicBezTo>
                  <a:close/>
                  <a:moveTo>
                    <a:pt x="105728" y="152019"/>
                  </a:moveTo>
                  <a:lnTo>
                    <a:pt x="127730" y="83534"/>
                  </a:lnTo>
                  <a:lnTo>
                    <a:pt x="146971" y="152019"/>
                  </a:lnTo>
                  <a:lnTo>
                    <a:pt x="105728" y="1520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5" name="Google Shape;325;p32"/>
            <p:cNvSpPr/>
            <p:nvPr/>
          </p:nvSpPr>
          <p:spPr>
            <a:xfrm>
              <a:off x="6987253" y="4848986"/>
              <a:ext cx="131444" cy="131445"/>
            </a:xfrm>
            <a:custGeom>
              <a:rect b="b" l="l" r="r" t="t"/>
              <a:pathLst>
                <a:path extrusionOk="0" h="131445" w="131444">
                  <a:moveTo>
                    <a:pt x="18764" y="84582"/>
                  </a:moveTo>
                  <a:lnTo>
                    <a:pt x="46863" y="84582"/>
                  </a:lnTo>
                  <a:lnTo>
                    <a:pt x="46863" y="112776"/>
                  </a:lnTo>
                  <a:cubicBezTo>
                    <a:pt x="46863" y="123063"/>
                    <a:pt x="55245" y="131445"/>
                    <a:pt x="65722" y="131445"/>
                  </a:cubicBezTo>
                  <a:cubicBezTo>
                    <a:pt x="76200" y="131445"/>
                    <a:pt x="84582" y="123063"/>
                    <a:pt x="84582" y="112776"/>
                  </a:cubicBezTo>
                  <a:lnTo>
                    <a:pt x="84582" y="84582"/>
                  </a:lnTo>
                  <a:lnTo>
                    <a:pt x="112681" y="84582"/>
                  </a:lnTo>
                  <a:cubicBezTo>
                    <a:pt x="123063" y="84582"/>
                    <a:pt x="131445" y="76200"/>
                    <a:pt x="131445" y="65723"/>
                  </a:cubicBezTo>
                  <a:cubicBezTo>
                    <a:pt x="131445" y="55245"/>
                    <a:pt x="123063" y="46863"/>
                    <a:pt x="112681" y="46863"/>
                  </a:cubicBezTo>
                  <a:lnTo>
                    <a:pt x="84582" y="46863"/>
                  </a:lnTo>
                  <a:lnTo>
                    <a:pt x="84582" y="18669"/>
                  </a:lnTo>
                  <a:cubicBezTo>
                    <a:pt x="84582" y="8382"/>
                    <a:pt x="76200" y="0"/>
                    <a:pt x="65722" y="0"/>
                  </a:cubicBezTo>
                  <a:cubicBezTo>
                    <a:pt x="55245" y="0"/>
                    <a:pt x="46863" y="8382"/>
                    <a:pt x="46863" y="18669"/>
                  </a:cubicBezTo>
                  <a:lnTo>
                    <a:pt x="46863" y="46863"/>
                  </a:lnTo>
                  <a:lnTo>
                    <a:pt x="18764" y="46863"/>
                  </a:lnTo>
                  <a:cubicBezTo>
                    <a:pt x="8382" y="46863"/>
                    <a:pt x="0" y="55245"/>
                    <a:pt x="0" y="65723"/>
                  </a:cubicBezTo>
                  <a:cubicBezTo>
                    <a:pt x="0" y="76105"/>
                    <a:pt x="8382" y="84582"/>
                    <a:pt x="18764" y="845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txBox="1"/>
          <p:nvPr>
            <p:ph type="title"/>
          </p:nvPr>
        </p:nvSpPr>
        <p:spPr>
          <a:xfrm>
            <a:off x="5643475" y="1060550"/>
            <a:ext cx="5209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Creator</a:t>
            </a:r>
            <a:endParaRPr/>
          </a:p>
        </p:txBody>
      </p:sp>
      <p:sp>
        <p:nvSpPr>
          <p:cNvPr id="331" name="Google Shape;331;p33"/>
          <p:cNvSpPr txBox="1"/>
          <p:nvPr>
            <p:ph idx="1" type="body"/>
          </p:nvPr>
        </p:nvSpPr>
        <p:spPr>
          <a:xfrm>
            <a:off x="5428650" y="1979388"/>
            <a:ext cx="6626700" cy="3625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2100"/>
              <a:t>Yoga Hermawan  			      	(</a:t>
            </a:r>
            <a:r>
              <a:rPr lang="en" sz="2100">
                <a:solidFill>
                  <a:schemeClr val="dk1"/>
                </a:solidFill>
              </a:rPr>
              <a:t>2</a:t>
            </a:r>
            <a:r>
              <a:rPr lang="en" sz="2000">
                <a:solidFill>
                  <a:schemeClr val="dk1"/>
                </a:solidFill>
              </a:rPr>
              <a:t>213020004)</a:t>
            </a:r>
            <a:r>
              <a:rPr lang="en" sz="2100"/>
              <a:t>	</a:t>
            </a:r>
            <a:endParaRPr sz="2100"/>
          </a:p>
          <a:p>
            <a:pPr indent="0" lvl="0" marL="0" rtl="0" algn="l">
              <a:spcBef>
                <a:spcPts val="2100"/>
              </a:spcBef>
              <a:spcAft>
                <a:spcPts val="0"/>
              </a:spcAft>
              <a:buNone/>
            </a:pPr>
            <a:r>
              <a:rPr lang="en" sz="2100"/>
              <a:t>RAMADHANI ARYO Nugroho	(</a:t>
            </a:r>
            <a:r>
              <a:rPr lang="en" sz="2100">
                <a:solidFill>
                  <a:schemeClr val="dk1"/>
                </a:solidFill>
              </a:rPr>
              <a:t>2213020093)</a:t>
            </a:r>
            <a:endParaRPr sz="2100"/>
          </a:p>
          <a:p>
            <a:pPr indent="0" lvl="0" marL="0" rtl="0" algn="l">
              <a:spcBef>
                <a:spcPts val="2100"/>
              </a:spcBef>
              <a:spcAft>
                <a:spcPts val="0"/>
              </a:spcAft>
              <a:buNone/>
            </a:pPr>
            <a:r>
              <a:rPr lang="en" sz="2100"/>
              <a:t>Luthfi Hadi Pratama			(2213020206)</a:t>
            </a:r>
            <a:endParaRPr sz="2100"/>
          </a:p>
          <a:p>
            <a:pPr indent="0" lvl="0" marL="0" rtl="0" algn="l">
              <a:spcBef>
                <a:spcPts val="2100"/>
              </a:spcBef>
              <a:spcAft>
                <a:spcPts val="2100"/>
              </a:spcAft>
              <a:buNone/>
            </a:pPr>
            <a:r>
              <a:t/>
            </a:r>
            <a:endParaRPr sz="1600"/>
          </a:p>
        </p:txBody>
      </p:sp>
      <p:sp>
        <p:nvSpPr>
          <p:cNvPr id="332" name="Google Shape;332;p33"/>
          <p:cNvSpPr/>
          <p:nvPr/>
        </p:nvSpPr>
        <p:spPr>
          <a:xfrm>
            <a:off x="488850" y="1651100"/>
            <a:ext cx="4497000" cy="4683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3"/>
          <p:cNvGrpSpPr/>
          <p:nvPr/>
        </p:nvGrpSpPr>
        <p:grpSpPr>
          <a:xfrm>
            <a:off x="649494" y="627969"/>
            <a:ext cx="479811" cy="432589"/>
            <a:chOff x="6435300" y="2742175"/>
            <a:chExt cx="266325" cy="232875"/>
          </a:xfrm>
        </p:grpSpPr>
        <p:sp>
          <p:nvSpPr>
            <p:cNvPr id="334" name="Google Shape;334;p33"/>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5" name="Google Shape;335;p33"/>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36" name="Google Shape;336;p33"/>
          <p:cNvGrpSpPr/>
          <p:nvPr/>
        </p:nvGrpSpPr>
        <p:grpSpPr>
          <a:xfrm>
            <a:off x="1090685" y="2307540"/>
            <a:ext cx="3293322" cy="2969180"/>
            <a:chOff x="6435300" y="2742175"/>
            <a:chExt cx="266325" cy="232875"/>
          </a:xfrm>
        </p:grpSpPr>
        <p:sp>
          <p:nvSpPr>
            <p:cNvPr id="337" name="Google Shape;337;p33"/>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noFill/>
            <a:ln cap="flat" cmpd="sng" w="38100">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8" name="Google Shape;338;p33"/>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1"/>
            </a:solidFill>
            <a:ln cap="flat" cmpd="sng" w="38100">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3698800" y="412950"/>
            <a:ext cx="5322600" cy="13248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b="1" lang="en" sz="4400">
                <a:solidFill>
                  <a:srgbClr val="171717"/>
                </a:solidFill>
                <a:latin typeface="DM Sans"/>
                <a:ea typeface="DM Sans"/>
                <a:cs typeface="DM Sans"/>
                <a:sym typeface="DM Sans"/>
              </a:rPr>
              <a:t>PENGERTIAN HAM</a:t>
            </a:r>
            <a:endParaRPr b="1" sz="6500">
              <a:solidFill>
                <a:srgbClr val="171717"/>
              </a:solidFill>
              <a:latin typeface="DM Sans"/>
              <a:ea typeface="DM Sans"/>
              <a:cs typeface="DM Sans"/>
              <a:sym typeface="DM Sans"/>
            </a:endParaRPr>
          </a:p>
        </p:txBody>
      </p:sp>
      <p:sp>
        <p:nvSpPr>
          <p:cNvPr id="209" name="Google Shape;209;p24"/>
          <p:cNvSpPr txBox="1"/>
          <p:nvPr>
            <p:ph idx="1" type="body"/>
          </p:nvPr>
        </p:nvSpPr>
        <p:spPr>
          <a:xfrm>
            <a:off x="4030925" y="1737750"/>
            <a:ext cx="5757900" cy="3010200"/>
          </a:xfrm>
          <a:prstGeom prst="rect">
            <a:avLst/>
          </a:prstGeom>
        </p:spPr>
        <p:txBody>
          <a:bodyPr anchorCtr="0" anchor="t" bIns="121900" lIns="121900" spcFirstLastPara="1" rIns="121900" wrap="square" tIns="121900">
            <a:noAutofit/>
          </a:bodyPr>
          <a:lstStyle/>
          <a:p>
            <a:pPr indent="-387350" lvl="0" marL="457200" rtl="0" algn="l">
              <a:spcBef>
                <a:spcPts val="700"/>
              </a:spcBef>
              <a:spcAft>
                <a:spcPts val="0"/>
              </a:spcAft>
              <a:buClr>
                <a:schemeClr val="dk1"/>
              </a:buClr>
              <a:buSzPts val="2500"/>
              <a:buFont typeface="DM Sans Medium"/>
              <a:buChar char="●"/>
            </a:pPr>
            <a:r>
              <a:rPr lang="en" sz="2500">
                <a:solidFill>
                  <a:schemeClr val="dk1"/>
                </a:solidFill>
                <a:latin typeface="DM Sans Medium"/>
                <a:ea typeface="DM Sans Medium"/>
                <a:cs typeface="DM Sans Medium"/>
                <a:sym typeface="DM Sans Medium"/>
              </a:rPr>
              <a:t>Menurut JAN MATERSON (KOMISI HAM PBB), HAM adalah hak yang melekat pada diri manusia yang tanpanya manusia mustahil hidup</a:t>
            </a:r>
            <a:endParaRPr sz="2500">
              <a:solidFill>
                <a:schemeClr val="dk1"/>
              </a:solidFill>
              <a:latin typeface="DM Sans Medium"/>
              <a:ea typeface="DM Sans Medium"/>
              <a:cs typeface="DM Sans Medium"/>
              <a:sym typeface="DM Sans Medium"/>
            </a:endParaRPr>
          </a:p>
          <a:p>
            <a:pPr indent="-387350" lvl="0" marL="457200" rtl="0" algn="l">
              <a:spcBef>
                <a:spcPts val="0"/>
              </a:spcBef>
              <a:spcAft>
                <a:spcPts val="0"/>
              </a:spcAft>
              <a:buClr>
                <a:schemeClr val="dk1"/>
              </a:buClr>
              <a:buSzPts val="2500"/>
              <a:buFont typeface="DM Sans Medium"/>
              <a:buChar char="●"/>
            </a:pPr>
            <a:r>
              <a:rPr lang="en" sz="2500">
                <a:solidFill>
                  <a:schemeClr val="dk1"/>
                </a:solidFill>
                <a:latin typeface="DM Sans Medium"/>
                <a:ea typeface="DM Sans Medium"/>
                <a:cs typeface="DM Sans Medium"/>
                <a:sym typeface="DM Sans Medium"/>
              </a:rPr>
              <a:t>Menurut ABU A’LA AL-MAUDUDI, HAM adalah Hak kodrati yang dianugrahkan Allah SWT kepada manausia yang tidak dapat dicabut atau dikurangi oleh kekuasaan atau badan hukum. </a:t>
            </a:r>
            <a:endParaRPr sz="2500">
              <a:solidFill>
                <a:schemeClr val="dk1"/>
              </a:solidFill>
              <a:latin typeface="DM Sans Medium"/>
              <a:ea typeface="DM Sans Medium"/>
              <a:cs typeface="DM Sans Medium"/>
              <a:sym typeface="DM Sans Medium"/>
            </a:endParaRPr>
          </a:p>
          <a:p>
            <a:pPr indent="0" lvl="0" marL="0" rtl="0" algn="r">
              <a:spcBef>
                <a:spcPts val="0"/>
              </a:spcBef>
              <a:spcAft>
                <a:spcPts val="2100"/>
              </a:spcAft>
              <a:buNone/>
            </a:pPr>
            <a:r>
              <a:t/>
            </a:r>
            <a:endParaRPr/>
          </a:p>
        </p:txBody>
      </p:sp>
      <p:sp>
        <p:nvSpPr>
          <p:cNvPr id="210" name="Google Shape;210;p24"/>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descr="Wave Gesture" id="211" name="Google Shape;211;p24"/>
          <p:cNvGrpSpPr/>
          <p:nvPr/>
        </p:nvGrpSpPr>
        <p:grpSpPr>
          <a:xfrm flipH="1">
            <a:off x="10687852" y="451098"/>
            <a:ext cx="735365" cy="894595"/>
            <a:chOff x="588117" y="3661327"/>
            <a:chExt cx="644379" cy="783907"/>
          </a:xfrm>
        </p:grpSpPr>
        <p:sp>
          <p:nvSpPr>
            <p:cNvPr id="212" name="Google Shape;212;p24"/>
            <p:cNvSpPr/>
            <p:nvPr/>
          </p:nvSpPr>
          <p:spPr>
            <a:xfrm>
              <a:off x="588117" y="3696935"/>
              <a:ext cx="644379" cy="748299"/>
            </a:xfrm>
            <a:custGeom>
              <a:rect b="b" l="l" r="r" t="t"/>
              <a:pathLst>
                <a:path extrusionOk="0" h="748299" w="644379">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24"/>
            <p:cNvSpPr/>
            <p:nvPr/>
          </p:nvSpPr>
          <p:spPr>
            <a:xfrm>
              <a:off x="1028662" y="3661327"/>
              <a:ext cx="119062" cy="146685"/>
            </a:xfrm>
            <a:custGeom>
              <a:rect b="b" l="l" r="r" t="t"/>
              <a:pathLst>
                <a:path extrusionOk="0" h="146685" w="119062">
                  <a:moveTo>
                    <a:pt x="55245" y="57150"/>
                  </a:moveTo>
                  <a:cubicBezTo>
                    <a:pt x="71438" y="73343"/>
                    <a:pt x="82867" y="93345"/>
                    <a:pt x="91440" y="114300"/>
                  </a:cubicBezTo>
                  <a:cubicBezTo>
                    <a:pt x="95250" y="124777"/>
                    <a:pt x="98108" y="136208"/>
                    <a:pt x="100013" y="146685"/>
                  </a:cubicBezTo>
                  <a:lnTo>
                    <a:pt x="119063" y="143828"/>
                  </a:lnTo>
                  <a:cubicBezTo>
                    <a:pt x="108585" y="80010"/>
                    <a:pt x="66675" y="26670"/>
                    <a:pt x="7620" y="0"/>
                  </a:cubicBezTo>
                  <a:lnTo>
                    <a:pt x="0" y="17145"/>
                  </a:lnTo>
                  <a:cubicBezTo>
                    <a:pt x="20955" y="27623"/>
                    <a:pt x="39052" y="40958"/>
                    <a:pt x="55245" y="57150"/>
                  </a:cubicBezTo>
                  <a:lnTo>
                    <a:pt x="55245" y="5715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24"/>
            <p:cNvSpPr/>
            <p:nvPr/>
          </p:nvSpPr>
          <p:spPr>
            <a:xfrm>
              <a:off x="1006755" y="3711810"/>
              <a:ext cx="88582" cy="106680"/>
            </a:xfrm>
            <a:custGeom>
              <a:rect b="b" l="l" r="r" t="t"/>
              <a:pathLst>
                <a:path extrusionOk="0" h="106680" w="88582">
                  <a:moveTo>
                    <a:pt x="38100" y="43815"/>
                  </a:moveTo>
                  <a:cubicBezTo>
                    <a:pt x="48577" y="55245"/>
                    <a:pt x="57150" y="68580"/>
                    <a:pt x="62865" y="83820"/>
                  </a:cubicBezTo>
                  <a:cubicBezTo>
                    <a:pt x="65722" y="91440"/>
                    <a:pt x="67628" y="99060"/>
                    <a:pt x="69532" y="106680"/>
                  </a:cubicBezTo>
                  <a:lnTo>
                    <a:pt x="88582" y="103823"/>
                  </a:lnTo>
                  <a:cubicBezTo>
                    <a:pt x="86678" y="95250"/>
                    <a:pt x="84772" y="85725"/>
                    <a:pt x="80962" y="78105"/>
                  </a:cubicBezTo>
                  <a:cubicBezTo>
                    <a:pt x="74295" y="60960"/>
                    <a:pt x="64770" y="44768"/>
                    <a:pt x="51435" y="31433"/>
                  </a:cubicBezTo>
                  <a:cubicBezTo>
                    <a:pt x="39052" y="18097"/>
                    <a:pt x="23813" y="7620"/>
                    <a:pt x="7620" y="0"/>
                  </a:cubicBezTo>
                  <a:lnTo>
                    <a:pt x="0" y="17145"/>
                  </a:lnTo>
                  <a:cubicBezTo>
                    <a:pt x="14288" y="23813"/>
                    <a:pt x="26670" y="32385"/>
                    <a:pt x="38100" y="43815"/>
                  </a:cubicBezTo>
                  <a:lnTo>
                    <a:pt x="38100" y="43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24"/>
            <p:cNvSpPr/>
            <p:nvPr/>
          </p:nvSpPr>
          <p:spPr>
            <a:xfrm>
              <a:off x="634327" y="4196633"/>
              <a:ext cx="120015" cy="145732"/>
            </a:xfrm>
            <a:custGeom>
              <a:rect b="b" l="l" r="r" t="t"/>
              <a:pathLst>
                <a:path extrusionOk="0" h="145732" w="120015">
                  <a:moveTo>
                    <a:pt x="63817" y="89535"/>
                  </a:moveTo>
                  <a:cubicBezTo>
                    <a:pt x="48578" y="73342"/>
                    <a:pt x="35242" y="53340"/>
                    <a:pt x="27622" y="32385"/>
                  </a:cubicBezTo>
                  <a:cubicBezTo>
                    <a:pt x="23813" y="21907"/>
                    <a:pt x="20955" y="10477"/>
                    <a:pt x="19050" y="0"/>
                  </a:cubicBezTo>
                  <a:lnTo>
                    <a:pt x="0" y="2857"/>
                  </a:lnTo>
                  <a:cubicBezTo>
                    <a:pt x="1905" y="15240"/>
                    <a:pt x="5715" y="27623"/>
                    <a:pt x="10478" y="39052"/>
                  </a:cubicBezTo>
                  <a:cubicBezTo>
                    <a:pt x="28575" y="86677"/>
                    <a:pt x="65723" y="125730"/>
                    <a:pt x="112395" y="145732"/>
                  </a:cubicBezTo>
                  <a:lnTo>
                    <a:pt x="120015" y="128588"/>
                  </a:lnTo>
                  <a:cubicBezTo>
                    <a:pt x="98107" y="119063"/>
                    <a:pt x="79057" y="106680"/>
                    <a:pt x="63817" y="89535"/>
                  </a:cubicBezTo>
                  <a:lnTo>
                    <a:pt x="63817" y="8953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24"/>
            <p:cNvSpPr/>
            <p:nvPr/>
          </p:nvSpPr>
          <p:spPr>
            <a:xfrm>
              <a:off x="686715" y="4187108"/>
              <a:ext cx="88582" cy="106679"/>
            </a:xfrm>
            <a:custGeom>
              <a:rect b="b" l="l" r="r" t="t"/>
              <a:pathLst>
                <a:path extrusionOk="0" h="106679" w="88582">
                  <a:moveTo>
                    <a:pt x="50482" y="62865"/>
                  </a:moveTo>
                  <a:cubicBezTo>
                    <a:pt x="40005" y="51435"/>
                    <a:pt x="31432" y="38100"/>
                    <a:pt x="25717" y="22860"/>
                  </a:cubicBezTo>
                  <a:cubicBezTo>
                    <a:pt x="22860" y="15240"/>
                    <a:pt x="20955" y="7620"/>
                    <a:pt x="19050" y="0"/>
                  </a:cubicBezTo>
                  <a:lnTo>
                    <a:pt x="0" y="2857"/>
                  </a:lnTo>
                  <a:cubicBezTo>
                    <a:pt x="1905" y="11430"/>
                    <a:pt x="3810" y="20955"/>
                    <a:pt x="7620" y="28575"/>
                  </a:cubicBezTo>
                  <a:cubicBezTo>
                    <a:pt x="14288" y="45720"/>
                    <a:pt x="23813" y="61913"/>
                    <a:pt x="37147" y="75248"/>
                  </a:cubicBezTo>
                  <a:cubicBezTo>
                    <a:pt x="49530" y="88582"/>
                    <a:pt x="64770" y="99060"/>
                    <a:pt x="80962" y="106680"/>
                  </a:cubicBezTo>
                  <a:lnTo>
                    <a:pt x="88583" y="89535"/>
                  </a:lnTo>
                  <a:cubicBezTo>
                    <a:pt x="73342" y="82867"/>
                    <a:pt x="60960" y="73342"/>
                    <a:pt x="50482" y="62865"/>
                  </a:cubicBezTo>
                  <a:lnTo>
                    <a:pt x="50482" y="6286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idx="4" type="body"/>
          </p:nvPr>
        </p:nvSpPr>
        <p:spPr>
          <a:xfrm>
            <a:off x="610675" y="1926466"/>
            <a:ext cx="10975500" cy="4384500"/>
          </a:xfrm>
          <a:prstGeom prst="rect">
            <a:avLst/>
          </a:prstGeom>
        </p:spPr>
        <p:txBody>
          <a:bodyPr anchorCtr="0" anchor="t" bIns="121900" lIns="121900" spcFirstLastPara="1" rIns="121900" wrap="square" tIns="121900">
            <a:noAutofit/>
          </a:bodyPr>
          <a:lstStyle/>
          <a:p>
            <a:pPr indent="-406400" lvl="0" marL="457200" rtl="0" algn="l">
              <a:spcBef>
                <a:spcPts val="700"/>
              </a:spcBef>
              <a:spcAft>
                <a:spcPts val="0"/>
              </a:spcAft>
              <a:buClr>
                <a:schemeClr val="dk1"/>
              </a:buClr>
              <a:buSzPts val="2800"/>
              <a:buFont typeface="Arial"/>
              <a:buChar char="●"/>
            </a:pPr>
            <a:r>
              <a:rPr lang="en" sz="2800">
                <a:solidFill>
                  <a:schemeClr val="dk1"/>
                </a:solidFill>
                <a:latin typeface="Arial"/>
                <a:ea typeface="Arial"/>
                <a:cs typeface="Arial"/>
                <a:sym typeface="Arial"/>
              </a:rPr>
              <a:t>Konstruksi HAM Dalam pandangan Islam pada dasarnya termaktum dalam Piagam Madinah(624M)</a:t>
            </a:r>
            <a:endParaRPr sz="2800">
              <a:solidFill>
                <a:schemeClr val="dk1"/>
              </a:solidFill>
              <a:latin typeface="Arial"/>
              <a:ea typeface="Arial"/>
              <a:cs typeface="Arial"/>
              <a:sym typeface="Arial"/>
            </a:endParaRPr>
          </a:p>
          <a:p>
            <a:pPr indent="-406400" lvl="0" marL="457200" rtl="0" algn="l">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Piagam tersebut berisikan Perlindungan kebebasan beragama dan beribadah, Persamaan hak dan kewajiban, Persamaan di depan Hukum.</a:t>
            </a:r>
            <a:endParaRPr sz="2800">
              <a:solidFill>
                <a:schemeClr val="dk1"/>
              </a:solidFill>
              <a:latin typeface="Arial"/>
              <a:ea typeface="Arial"/>
              <a:cs typeface="Arial"/>
              <a:sym typeface="Arial"/>
            </a:endParaRPr>
          </a:p>
          <a:p>
            <a:pPr indent="0" lvl="0" marL="0" rtl="0" algn="l">
              <a:spcBef>
                <a:spcPts val="0"/>
              </a:spcBef>
              <a:spcAft>
                <a:spcPts val="2100"/>
              </a:spcAft>
              <a:buNone/>
            </a:pPr>
            <a:r>
              <a:t/>
            </a:r>
            <a:endParaRPr/>
          </a:p>
        </p:txBody>
      </p:sp>
      <p:sp>
        <p:nvSpPr>
          <p:cNvPr id="222" name="Google Shape;222;p25"/>
          <p:cNvSpPr txBox="1"/>
          <p:nvPr>
            <p:ph type="title"/>
          </p:nvPr>
        </p:nvSpPr>
        <p:spPr>
          <a:xfrm>
            <a:off x="1349400" y="412950"/>
            <a:ext cx="104268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b="1" lang="en" sz="4400">
                <a:latin typeface="DM Sans"/>
                <a:ea typeface="DM Sans"/>
                <a:cs typeface="DM Sans"/>
                <a:sym typeface="DM Sans"/>
              </a:rPr>
              <a:t>HAM DALAM PANDANGAN ISLAM</a:t>
            </a:r>
            <a:endParaRPr b="1">
              <a:latin typeface="DM Sans"/>
              <a:ea typeface="DM Sans"/>
              <a:cs typeface="DM Sans"/>
              <a:sym typeface="DM Sans"/>
            </a:endParaRPr>
          </a:p>
        </p:txBody>
      </p:sp>
      <p:grpSp>
        <p:nvGrpSpPr>
          <p:cNvPr id="223" name="Google Shape;223;p25"/>
          <p:cNvGrpSpPr/>
          <p:nvPr/>
        </p:nvGrpSpPr>
        <p:grpSpPr>
          <a:xfrm>
            <a:off x="610682" y="497592"/>
            <a:ext cx="582021" cy="725311"/>
            <a:chOff x="4716970" y="4385880"/>
            <a:chExt cx="900683" cy="1122425"/>
          </a:xfrm>
        </p:grpSpPr>
        <p:sp>
          <p:nvSpPr>
            <p:cNvPr id="224" name="Google Shape;224;p25"/>
            <p:cNvSpPr/>
            <p:nvPr/>
          </p:nvSpPr>
          <p:spPr>
            <a:xfrm>
              <a:off x="4716970" y="4385880"/>
              <a:ext cx="900683" cy="1122425"/>
            </a:xfrm>
            <a:custGeom>
              <a:rect b="b" l="l" r="r" t="t"/>
              <a:pathLst>
                <a:path extrusionOk="0" h="1122425" w="900683">
                  <a:moveTo>
                    <a:pt x="733520" y="114300"/>
                  </a:moveTo>
                  <a:lnTo>
                    <a:pt x="691705" y="114300"/>
                  </a:lnTo>
                  <a:cubicBezTo>
                    <a:pt x="685133" y="91059"/>
                    <a:pt x="662178" y="73819"/>
                    <a:pt x="634841" y="73819"/>
                  </a:cubicBezTo>
                  <a:lnTo>
                    <a:pt x="540068" y="73819"/>
                  </a:lnTo>
                  <a:cubicBezTo>
                    <a:pt x="532257" y="32004"/>
                    <a:pt x="492442" y="0"/>
                    <a:pt x="444532" y="0"/>
                  </a:cubicBezTo>
                  <a:cubicBezTo>
                    <a:pt x="396621" y="0"/>
                    <a:pt x="356711" y="31909"/>
                    <a:pt x="348996" y="73819"/>
                  </a:cubicBezTo>
                  <a:lnTo>
                    <a:pt x="265652" y="73819"/>
                  </a:lnTo>
                  <a:cubicBezTo>
                    <a:pt x="238411" y="73819"/>
                    <a:pt x="215455" y="91059"/>
                    <a:pt x="208883" y="114300"/>
                  </a:cubicBezTo>
                  <a:lnTo>
                    <a:pt x="167164" y="114300"/>
                  </a:lnTo>
                  <a:cubicBezTo>
                    <a:pt x="74962" y="114300"/>
                    <a:pt x="0" y="189357"/>
                    <a:pt x="0" y="281464"/>
                  </a:cubicBezTo>
                  <a:lnTo>
                    <a:pt x="0" y="955262"/>
                  </a:lnTo>
                  <a:cubicBezTo>
                    <a:pt x="0" y="1047464"/>
                    <a:pt x="74962" y="1122426"/>
                    <a:pt x="167164" y="1122426"/>
                  </a:cubicBezTo>
                  <a:lnTo>
                    <a:pt x="733520" y="1122426"/>
                  </a:lnTo>
                  <a:cubicBezTo>
                    <a:pt x="825722" y="1122426"/>
                    <a:pt x="900684" y="1047464"/>
                    <a:pt x="900684" y="955262"/>
                  </a:cubicBezTo>
                  <a:lnTo>
                    <a:pt x="900684" y="281464"/>
                  </a:lnTo>
                  <a:cubicBezTo>
                    <a:pt x="900684" y="189357"/>
                    <a:pt x="825722" y="114300"/>
                    <a:pt x="733520" y="114300"/>
                  </a:cubicBezTo>
                  <a:close/>
                  <a:moveTo>
                    <a:pt x="265557" y="103442"/>
                  </a:moveTo>
                  <a:lnTo>
                    <a:pt x="265557" y="103537"/>
                  </a:lnTo>
                  <a:lnTo>
                    <a:pt x="362331" y="103537"/>
                  </a:lnTo>
                  <a:cubicBezTo>
                    <a:pt x="370522" y="103537"/>
                    <a:pt x="377095" y="96965"/>
                    <a:pt x="377095" y="88773"/>
                  </a:cubicBezTo>
                  <a:cubicBezTo>
                    <a:pt x="377095" y="56197"/>
                    <a:pt x="407289" y="29813"/>
                    <a:pt x="444341" y="29813"/>
                  </a:cubicBezTo>
                  <a:cubicBezTo>
                    <a:pt x="481393" y="29813"/>
                    <a:pt x="511588" y="56197"/>
                    <a:pt x="511588" y="88773"/>
                  </a:cubicBezTo>
                  <a:cubicBezTo>
                    <a:pt x="511588" y="96965"/>
                    <a:pt x="518160" y="103537"/>
                    <a:pt x="526351" y="103537"/>
                  </a:cubicBezTo>
                  <a:lnTo>
                    <a:pt x="634651" y="103537"/>
                  </a:lnTo>
                  <a:cubicBezTo>
                    <a:pt x="644652" y="103537"/>
                    <a:pt x="653510" y="107823"/>
                    <a:pt x="658749" y="114300"/>
                  </a:cubicBezTo>
                  <a:cubicBezTo>
                    <a:pt x="662083" y="118301"/>
                    <a:pt x="663988" y="123158"/>
                    <a:pt x="663988" y="128397"/>
                  </a:cubicBezTo>
                  <a:lnTo>
                    <a:pt x="663988" y="144113"/>
                  </a:lnTo>
                  <a:lnTo>
                    <a:pt x="663988" y="214884"/>
                  </a:lnTo>
                  <a:lnTo>
                    <a:pt x="663988" y="220980"/>
                  </a:lnTo>
                  <a:cubicBezTo>
                    <a:pt x="663988" y="230886"/>
                    <a:pt x="657987" y="239554"/>
                    <a:pt x="649033" y="244602"/>
                  </a:cubicBezTo>
                  <a:cubicBezTo>
                    <a:pt x="643795" y="247555"/>
                    <a:pt x="637604" y="249269"/>
                    <a:pt x="630936" y="249269"/>
                  </a:cubicBezTo>
                  <a:lnTo>
                    <a:pt x="269462" y="249269"/>
                  </a:lnTo>
                  <a:cubicBezTo>
                    <a:pt x="262890" y="249269"/>
                    <a:pt x="256699" y="247555"/>
                    <a:pt x="251460" y="244602"/>
                  </a:cubicBezTo>
                  <a:cubicBezTo>
                    <a:pt x="242411" y="239649"/>
                    <a:pt x="236410" y="230886"/>
                    <a:pt x="236410" y="220980"/>
                  </a:cubicBezTo>
                  <a:lnTo>
                    <a:pt x="236410" y="214884"/>
                  </a:lnTo>
                  <a:lnTo>
                    <a:pt x="236410" y="144113"/>
                  </a:lnTo>
                  <a:lnTo>
                    <a:pt x="236410" y="128111"/>
                  </a:lnTo>
                  <a:cubicBezTo>
                    <a:pt x="236410" y="123063"/>
                    <a:pt x="238220" y="118301"/>
                    <a:pt x="241363" y="114300"/>
                  </a:cubicBezTo>
                  <a:cubicBezTo>
                    <a:pt x="246602" y="107728"/>
                    <a:pt x="255460" y="103442"/>
                    <a:pt x="265557" y="103442"/>
                  </a:cubicBezTo>
                  <a:close/>
                  <a:moveTo>
                    <a:pt x="212408" y="244602"/>
                  </a:moveTo>
                  <a:cubicBezTo>
                    <a:pt x="222123" y="264795"/>
                    <a:pt x="244126" y="278892"/>
                    <a:pt x="269653" y="278892"/>
                  </a:cubicBezTo>
                  <a:lnTo>
                    <a:pt x="631031" y="278892"/>
                  </a:lnTo>
                  <a:cubicBezTo>
                    <a:pt x="656463" y="278892"/>
                    <a:pt x="678466" y="264795"/>
                    <a:pt x="688277" y="244602"/>
                  </a:cubicBezTo>
                  <a:lnTo>
                    <a:pt x="703897" y="244602"/>
                  </a:lnTo>
                  <a:cubicBezTo>
                    <a:pt x="736854" y="244602"/>
                    <a:pt x="763714" y="271463"/>
                    <a:pt x="763714" y="304419"/>
                  </a:cubicBezTo>
                  <a:lnTo>
                    <a:pt x="763714" y="932307"/>
                  </a:lnTo>
                  <a:cubicBezTo>
                    <a:pt x="763714" y="965263"/>
                    <a:pt x="736854" y="992124"/>
                    <a:pt x="703897" y="992124"/>
                  </a:cubicBezTo>
                  <a:lnTo>
                    <a:pt x="196977" y="992124"/>
                  </a:lnTo>
                  <a:cubicBezTo>
                    <a:pt x="164021" y="992124"/>
                    <a:pt x="137160" y="965263"/>
                    <a:pt x="137160" y="932307"/>
                  </a:cubicBezTo>
                  <a:lnTo>
                    <a:pt x="137160" y="304324"/>
                  </a:lnTo>
                  <a:cubicBezTo>
                    <a:pt x="137160" y="271367"/>
                    <a:pt x="164021" y="244507"/>
                    <a:pt x="196977" y="244507"/>
                  </a:cubicBezTo>
                  <a:lnTo>
                    <a:pt x="196977" y="244602"/>
                  </a:lnTo>
                  <a:lnTo>
                    <a:pt x="212408" y="244602"/>
                  </a:lnTo>
                  <a:close/>
                  <a:moveTo>
                    <a:pt x="871061" y="955358"/>
                  </a:moveTo>
                  <a:cubicBezTo>
                    <a:pt x="871061" y="1031272"/>
                    <a:pt x="809339" y="1092899"/>
                    <a:pt x="733520" y="1092899"/>
                  </a:cubicBezTo>
                  <a:lnTo>
                    <a:pt x="167164" y="1092899"/>
                  </a:lnTo>
                  <a:cubicBezTo>
                    <a:pt x="91250" y="1092899"/>
                    <a:pt x="29623" y="1031177"/>
                    <a:pt x="29623" y="955358"/>
                  </a:cubicBezTo>
                  <a:lnTo>
                    <a:pt x="29623" y="281559"/>
                  </a:lnTo>
                  <a:cubicBezTo>
                    <a:pt x="29623" y="205740"/>
                    <a:pt x="91345" y="144113"/>
                    <a:pt x="167164" y="144113"/>
                  </a:cubicBezTo>
                  <a:lnTo>
                    <a:pt x="206883" y="144113"/>
                  </a:lnTo>
                  <a:lnTo>
                    <a:pt x="206883" y="214884"/>
                  </a:lnTo>
                  <a:lnTo>
                    <a:pt x="196882" y="214884"/>
                  </a:lnTo>
                  <a:cubicBezTo>
                    <a:pt x="147638" y="214884"/>
                    <a:pt x="107442" y="255079"/>
                    <a:pt x="107442" y="304419"/>
                  </a:cubicBezTo>
                  <a:lnTo>
                    <a:pt x="107442" y="932402"/>
                  </a:lnTo>
                  <a:cubicBezTo>
                    <a:pt x="107442" y="981647"/>
                    <a:pt x="147542" y="1021842"/>
                    <a:pt x="196882" y="1021842"/>
                  </a:cubicBezTo>
                  <a:lnTo>
                    <a:pt x="703802" y="1021842"/>
                  </a:lnTo>
                  <a:cubicBezTo>
                    <a:pt x="753142" y="1021842"/>
                    <a:pt x="793337" y="981647"/>
                    <a:pt x="793242" y="932402"/>
                  </a:cubicBezTo>
                  <a:lnTo>
                    <a:pt x="793242" y="304419"/>
                  </a:lnTo>
                  <a:cubicBezTo>
                    <a:pt x="793242" y="255175"/>
                    <a:pt x="753142" y="214884"/>
                    <a:pt x="703802" y="214884"/>
                  </a:cubicBezTo>
                  <a:lnTo>
                    <a:pt x="693801" y="214884"/>
                  </a:lnTo>
                  <a:lnTo>
                    <a:pt x="693801" y="144113"/>
                  </a:lnTo>
                  <a:lnTo>
                    <a:pt x="733520" y="144113"/>
                  </a:lnTo>
                  <a:cubicBezTo>
                    <a:pt x="809435" y="144113"/>
                    <a:pt x="871061" y="205835"/>
                    <a:pt x="871061" y="281559"/>
                  </a:cubicBezTo>
                  <a:lnTo>
                    <a:pt x="871061" y="9553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5" name="Google Shape;225;p25"/>
            <p:cNvSpPr/>
            <p:nvPr/>
          </p:nvSpPr>
          <p:spPr>
            <a:xfrm>
              <a:off x="5135307" y="4431601"/>
              <a:ext cx="64008" cy="64008"/>
            </a:xfrm>
            <a:custGeom>
              <a:rect b="b" l="l" r="r" t="t"/>
              <a:pathLst>
                <a:path extrusionOk="0" h="64008" w="64008">
                  <a:moveTo>
                    <a:pt x="32004" y="64008"/>
                  </a:moveTo>
                  <a:cubicBezTo>
                    <a:pt x="49625" y="64008"/>
                    <a:pt x="64008" y="49625"/>
                    <a:pt x="64008" y="32004"/>
                  </a:cubicBezTo>
                  <a:cubicBezTo>
                    <a:pt x="64008" y="14383"/>
                    <a:pt x="49625" y="0"/>
                    <a:pt x="32004" y="0"/>
                  </a:cubicBezTo>
                  <a:cubicBezTo>
                    <a:pt x="14383" y="0"/>
                    <a:pt x="0" y="14383"/>
                    <a:pt x="0" y="32004"/>
                  </a:cubicBezTo>
                  <a:cubicBezTo>
                    <a:pt x="0" y="49625"/>
                    <a:pt x="14383" y="64008"/>
                    <a:pt x="32004" y="640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6" name="Google Shape;226;p25"/>
            <p:cNvSpPr/>
            <p:nvPr/>
          </p:nvSpPr>
          <p:spPr>
            <a:xfrm>
              <a:off x="5314708" y="4822465"/>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7" name="Google Shape;227;p25"/>
            <p:cNvSpPr/>
            <p:nvPr/>
          </p:nvSpPr>
          <p:spPr>
            <a:xfrm>
              <a:off x="5314708" y="4920763"/>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8"/>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8" name="Google Shape;228;p25"/>
            <p:cNvSpPr/>
            <p:nvPr/>
          </p:nvSpPr>
          <p:spPr>
            <a:xfrm>
              <a:off x="5314708" y="5019061"/>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1"/>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9" name="Google Shape;229;p25"/>
            <p:cNvSpPr/>
            <p:nvPr/>
          </p:nvSpPr>
          <p:spPr>
            <a:xfrm>
              <a:off x="5314708" y="5117359"/>
              <a:ext cx="107533" cy="77765"/>
            </a:xfrm>
            <a:custGeom>
              <a:rect b="b" l="l" r="r" t="t"/>
              <a:pathLst>
                <a:path extrusionOk="0" h="77765" w="107533">
                  <a:moveTo>
                    <a:pt x="32245" y="74146"/>
                  </a:moveTo>
                  <a:cubicBezTo>
                    <a:pt x="35007" y="76623"/>
                    <a:pt x="38436" y="77766"/>
                    <a:pt x="41960" y="77766"/>
                  </a:cubicBezTo>
                  <a:cubicBezTo>
                    <a:pt x="45580" y="77766"/>
                    <a:pt x="49295" y="76432"/>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0" name="Google Shape;230;p25"/>
            <p:cNvSpPr/>
            <p:nvPr/>
          </p:nvSpPr>
          <p:spPr>
            <a:xfrm>
              <a:off x="4939949" y="4847748"/>
              <a:ext cx="317660" cy="30765"/>
            </a:xfrm>
            <a:custGeom>
              <a:rect b="b" l="l" r="r" t="t"/>
              <a:pathLst>
                <a:path extrusionOk="0" h="30765" w="317660">
                  <a:moveTo>
                    <a:pt x="14765" y="29908"/>
                  </a:moveTo>
                  <a:lnTo>
                    <a:pt x="302991" y="30766"/>
                  </a:lnTo>
                  <a:cubicBezTo>
                    <a:pt x="311183" y="30766"/>
                    <a:pt x="317755" y="24098"/>
                    <a:pt x="317660" y="15811"/>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1" name="Google Shape;231;p25"/>
            <p:cNvSpPr/>
            <p:nvPr/>
          </p:nvSpPr>
          <p:spPr>
            <a:xfrm>
              <a:off x="4939949" y="4950618"/>
              <a:ext cx="317660" cy="29622"/>
            </a:xfrm>
            <a:custGeom>
              <a:rect b="b" l="l" r="r" t="t"/>
              <a:pathLst>
                <a:path extrusionOk="0" h="29622" w="317660">
                  <a:moveTo>
                    <a:pt x="14765" y="28765"/>
                  </a:moveTo>
                  <a:lnTo>
                    <a:pt x="302991" y="29623"/>
                  </a:lnTo>
                  <a:cubicBezTo>
                    <a:pt x="311183" y="29623"/>
                    <a:pt x="317755" y="23146"/>
                    <a:pt x="317660" y="15240"/>
                  </a:cubicBezTo>
                  <a:cubicBezTo>
                    <a:pt x="317660" y="7334"/>
                    <a:pt x="311087" y="857"/>
                    <a:pt x="302896" y="857"/>
                  </a:cubicBezTo>
                  <a:lnTo>
                    <a:pt x="14765" y="0"/>
                  </a:lnTo>
                  <a:cubicBezTo>
                    <a:pt x="6573" y="0"/>
                    <a:pt x="1" y="6477"/>
                    <a:pt x="1" y="14383"/>
                  </a:cubicBezTo>
                  <a:cubicBezTo>
                    <a:pt x="-94" y="22193"/>
                    <a:pt x="6573" y="28765"/>
                    <a:pt x="14765" y="28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2" name="Google Shape;232;p25"/>
            <p:cNvSpPr/>
            <p:nvPr/>
          </p:nvSpPr>
          <p:spPr>
            <a:xfrm>
              <a:off x="4939949" y="5052345"/>
              <a:ext cx="317660" cy="30765"/>
            </a:xfrm>
            <a:custGeom>
              <a:rect b="b" l="l" r="r" t="t"/>
              <a:pathLst>
                <a:path extrusionOk="0" h="30765" w="317660">
                  <a:moveTo>
                    <a:pt x="14765" y="29909"/>
                  </a:moveTo>
                  <a:lnTo>
                    <a:pt x="302991" y="30766"/>
                  </a:lnTo>
                  <a:cubicBezTo>
                    <a:pt x="311183" y="30766"/>
                    <a:pt x="317755" y="24098"/>
                    <a:pt x="317660" y="15812"/>
                  </a:cubicBezTo>
                  <a:cubicBezTo>
                    <a:pt x="317660" y="7620"/>
                    <a:pt x="311087" y="857"/>
                    <a:pt x="302896" y="857"/>
                  </a:cubicBezTo>
                  <a:lnTo>
                    <a:pt x="14765" y="0"/>
                  </a:lnTo>
                  <a:cubicBezTo>
                    <a:pt x="6573" y="0"/>
                    <a:pt x="1" y="6668"/>
                    <a:pt x="1" y="14954"/>
                  </a:cubicBezTo>
                  <a:cubicBezTo>
                    <a:pt x="-94" y="23051"/>
                    <a:pt x="6573" y="29909"/>
                    <a:pt x="14765" y="2990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3" name="Google Shape;233;p25"/>
            <p:cNvSpPr/>
            <p:nvPr/>
          </p:nvSpPr>
          <p:spPr>
            <a:xfrm>
              <a:off x="4939949" y="5155215"/>
              <a:ext cx="317660" cy="30765"/>
            </a:xfrm>
            <a:custGeom>
              <a:rect b="b" l="l" r="r" t="t"/>
              <a:pathLst>
                <a:path extrusionOk="0" h="30765" w="317660">
                  <a:moveTo>
                    <a:pt x="14765" y="29908"/>
                  </a:moveTo>
                  <a:lnTo>
                    <a:pt x="302991" y="30766"/>
                  </a:lnTo>
                  <a:cubicBezTo>
                    <a:pt x="311183" y="30766"/>
                    <a:pt x="317755" y="24098"/>
                    <a:pt x="317660" y="15812"/>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4" name="Google Shape;234;p25"/>
            <p:cNvSpPr/>
            <p:nvPr/>
          </p:nvSpPr>
          <p:spPr>
            <a:xfrm>
              <a:off x="5048439" y="4532280"/>
              <a:ext cx="236602" cy="29622"/>
            </a:xfrm>
            <a:custGeom>
              <a:rect b="b" l="l" r="r" t="t"/>
              <a:pathLst>
                <a:path extrusionOk="0" h="29622" w="236602">
                  <a:moveTo>
                    <a:pt x="14765" y="28766"/>
                  </a:moveTo>
                  <a:lnTo>
                    <a:pt x="221743" y="29623"/>
                  </a:lnTo>
                  <a:cubicBezTo>
                    <a:pt x="229935" y="29623"/>
                    <a:pt x="236602" y="23241"/>
                    <a:pt x="236602" y="15335"/>
                  </a:cubicBezTo>
                  <a:cubicBezTo>
                    <a:pt x="236697" y="7334"/>
                    <a:pt x="230030" y="858"/>
                    <a:pt x="221838" y="858"/>
                  </a:cubicBezTo>
                  <a:lnTo>
                    <a:pt x="14955" y="0"/>
                  </a:lnTo>
                  <a:cubicBezTo>
                    <a:pt x="14860" y="0"/>
                    <a:pt x="14860" y="0"/>
                    <a:pt x="14860" y="0"/>
                  </a:cubicBezTo>
                  <a:cubicBezTo>
                    <a:pt x="6668" y="0"/>
                    <a:pt x="1" y="6382"/>
                    <a:pt x="1" y="14288"/>
                  </a:cubicBezTo>
                  <a:cubicBezTo>
                    <a:pt x="-94" y="22193"/>
                    <a:pt x="6573" y="28766"/>
                    <a:pt x="14765" y="287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35" name="Google Shape;235;p25"/>
          <p:cNvSpPr/>
          <p:nvPr/>
        </p:nvSpPr>
        <p:spPr>
          <a:xfrm>
            <a:off x="6201760" y="4353779"/>
            <a:ext cx="283904" cy="36962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4</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idx="1" type="body"/>
          </p:nvPr>
        </p:nvSpPr>
        <p:spPr>
          <a:xfrm>
            <a:off x="1502575" y="1810800"/>
            <a:ext cx="9458400" cy="3425400"/>
          </a:xfrm>
          <a:prstGeom prst="rect">
            <a:avLst/>
          </a:prstGeom>
        </p:spPr>
        <p:txBody>
          <a:bodyPr anchorCtr="0" anchor="t" bIns="121900" lIns="121900" spcFirstLastPara="1" rIns="121900" wrap="square" tIns="121900">
            <a:noAutofit/>
          </a:bodyPr>
          <a:lstStyle/>
          <a:p>
            <a:pPr indent="-406400" lvl="0" marL="457200" rtl="0" algn="l">
              <a:lnSpc>
                <a:spcPct val="80000"/>
              </a:lnSpc>
              <a:spcBef>
                <a:spcPts val="700"/>
              </a:spcBef>
              <a:spcAft>
                <a:spcPts val="0"/>
              </a:spcAft>
              <a:buClr>
                <a:schemeClr val="dk1"/>
              </a:buClr>
              <a:buSzPts val="2800"/>
              <a:buChar char="●"/>
            </a:pPr>
            <a:r>
              <a:rPr lang="en" sz="2800">
                <a:solidFill>
                  <a:schemeClr val="dk1"/>
                </a:solidFill>
              </a:rPr>
              <a:t>HAK UNTUK HIDUP</a:t>
            </a:r>
            <a:endParaRPr sz="2800">
              <a:solidFill>
                <a:schemeClr val="dk1"/>
              </a:solidFill>
            </a:endParaRPr>
          </a:p>
          <a:p>
            <a:pPr indent="-406400" lvl="0" marL="457200" rtl="0" algn="l">
              <a:lnSpc>
                <a:spcPct val="80000"/>
              </a:lnSpc>
              <a:spcBef>
                <a:spcPts val="0"/>
              </a:spcBef>
              <a:spcAft>
                <a:spcPts val="0"/>
              </a:spcAft>
              <a:buClr>
                <a:schemeClr val="dk1"/>
              </a:buClr>
              <a:buSzPts val="2800"/>
              <a:buChar char="●"/>
            </a:pPr>
            <a:r>
              <a:rPr lang="en" sz="2800">
                <a:solidFill>
                  <a:schemeClr val="dk1"/>
                </a:solidFill>
              </a:rPr>
              <a:t>MEMPEROLEH KESELAMATAN DALAM HIDUP</a:t>
            </a:r>
            <a:endParaRPr sz="2800">
              <a:solidFill>
                <a:schemeClr val="dk1"/>
              </a:solidFill>
            </a:endParaRPr>
          </a:p>
          <a:p>
            <a:pPr indent="-406400" lvl="0" marL="457200" rtl="0" algn="l">
              <a:lnSpc>
                <a:spcPct val="80000"/>
              </a:lnSpc>
              <a:spcBef>
                <a:spcPts val="0"/>
              </a:spcBef>
              <a:spcAft>
                <a:spcPts val="0"/>
              </a:spcAft>
              <a:buClr>
                <a:schemeClr val="dk1"/>
              </a:buClr>
              <a:buSzPts val="2800"/>
              <a:buChar char="●"/>
            </a:pPr>
            <a:r>
              <a:rPr lang="en" sz="2800">
                <a:solidFill>
                  <a:schemeClr val="dk1"/>
                </a:solidFill>
              </a:rPr>
              <a:t>PENGHORMATAN TERHADAP KESUCIAN WANITA</a:t>
            </a:r>
            <a:endParaRPr sz="2800">
              <a:solidFill>
                <a:schemeClr val="dk1"/>
              </a:solidFill>
            </a:endParaRPr>
          </a:p>
          <a:p>
            <a:pPr indent="-406400" lvl="0" marL="457200" rtl="0" algn="l">
              <a:lnSpc>
                <a:spcPct val="80000"/>
              </a:lnSpc>
              <a:spcBef>
                <a:spcPts val="0"/>
              </a:spcBef>
              <a:spcAft>
                <a:spcPts val="0"/>
              </a:spcAft>
              <a:buClr>
                <a:schemeClr val="dk1"/>
              </a:buClr>
              <a:buSzPts val="2800"/>
              <a:buChar char="●"/>
            </a:pPr>
            <a:r>
              <a:rPr lang="en" sz="2800">
                <a:solidFill>
                  <a:schemeClr val="dk1"/>
                </a:solidFill>
              </a:rPr>
              <a:t>KEBEBASAN</a:t>
            </a:r>
            <a:endParaRPr sz="2800">
              <a:solidFill>
                <a:schemeClr val="dk1"/>
              </a:solidFill>
            </a:endParaRPr>
          </a:p>
          <a:p>
            <a:pPr indent="-406400" lvl="0" marL="457200" rtl="0" algn="l">
              <a:lnSpc>
                <a:spcPct val="80000"/>
              </a:lnSpc>
              <a:spcBef>
                <a:spcPts val="0"/>
              </a:spcBef>
              <a:spcAft>
                <a:spcPts val="0"/>
              </a:spcAft>
              <a:buClr>
                <a:schemeClr val="dk1"/>
              </a:buClr>
              <a:buSzPts val="2800"/>
              <a:buChar char="●"/>
            </a:pPr>
            <a:r>
              <a:rPr lang="en" sz="2800">
                <a:solidFill>
                  <a:schemeClr val="dk1"/>
                </a:solidFill>
              </a:rPr>
              <a:t>KEADILAN</a:t>
            </a:r>
            <a:endParaRPr sz="2800">
              <a:solidFill>
                <a:schemeClr val="dk1"/>
              </a:solidFill>
            </a:endParaRPr>
          </a:p>
          <a:p>
            <a:pPr indent="-406400" lvl="0" marL="457200" rtl="0" algn="l">
              <a:lnSpc>
                <a:spcPct val="80000"/>
              </a:lnSpc>
              <a:spcBef>
                <a:spcPts val="0"/>
              </a:spcBef>
              <a:spcAft>
                <a:spcPts val="0"/>
              </a:spcAft>
              <a:buClr>
                <a:schemeClr val="dk1"/>
              </a:buClr>
              <a:buSzPts val="2800"/>
              <a:buChar char="●"/>
            </a:pPr>
            <a:r>
              <a:rPr lang="en" sz="2800">
                <a:solidFill>
                  <a:schemeClr val="dk1"/>
                </a:solidFill>
              </a:rPr>
              <a:t>KESAMAAN DERAJAT MANUSIA</a:t>
            </a:r>
            <a:endParaRPr sz="2800">
              <a:solidFill>
                <a:schemeClr val="dk1"/>
              </a:solidFill>
            </a:endParaRPr>
          </a:p>
          <a:p>
            <a:pPr indent="-406400" lvl="0" marL="457200" rtl="0" algn="l">
              <a:lnSpc>
                <a:spcPct val="80000"/>
              </a:lnSpc>
              <a:spcBef>
                <a:spcPts val="0"/>
              </a:spcBef>
              <a:spcAft>
                <a:spcPts val="0"/>
              </a:spcAft>
              <a:buClr>
                <a:schemeClr val="dk1"/>
              </a:buClr>
              <a:buSzPts val="2800"/>
              <a:buChar char="●"/>
            </a:pPr>
            <a:r>
              <a:rPr lang="en" sz="2800">
                <a:solidFill>
                  <a:schemeClr val="dk1"/>
                </a:solidFill>
              </a:rPr>
              <a:t>KERJASAMA ATAU TIDAK BEKERJA SAMA </a:t>
            </a:r>
            <a:endParaRPr sz="2800">
              <a:solidFill>
                <a:schemeClr val="dk1"/>
              </a:solidFill>
            </a:endParaRPr>
          </a:p>
          <a:p>
            <a:pPr indent="0" lvl="0" marL="0" rtl="0" algn="l">
              <a:lnSpc>
                <a:spcPct val="100000"/>
              </a:lnSpc>
              <a:spcBef>
                <a:spcPts val="0"/>
              </a:spcBef>
              <a:spcAft>
                <a:spcPts val="0"/>
              </a:spcAft>
              <a:buNone/>
            </a:pPr>
            <a:r>
              <a:t/>
            </a:r>
            <a:endParaRPr/>
          </a:p>
        </p:txBody>
      </p:sp>
      <p:sp>
        <p:nvSpPr>
          <p:cNvPr id="241" name="Google Shape;241;p26"/>
          <p:cNvSpPr txBox="1"/>
          <p:nvPr>
            <p:ph type="title"/>
          </p:nvPr>
        </p:nvSpPr>
        <p:spPr>
          <a:xfrm>
            <a:off x="1502575" y="672800"/>
            <a:ext cx="8579400" cy="763500"/>
          </a:xfrm>
          <a:prstGeom prst="rect">
            <a:avLst/>
          </a:prstGeom>
        </p:spPr>
        <p:txBody>
          <a:bodyPr anchorCtr="0" anchor="t" bIns="121900" lIns="121900" spcFirstLastPara="1" rIns="121900" wrap="square" tIns="121900">
            <a:noAutofit/>
          </a:bodyPr>
          <a:lstStyle/>
          <a:p>
            <a:pPr indent="0" lvl="0" marL="0" rtl="0" algn="ctr">
              <a:lnSpc>
                <a:spcPct val="80000"/>
              </a:lnSpc>
              <a:spcBef>
                <a:spcPts val="0"/>
              </a:spcBef>
              <a:spcAft>
                <a:spcPts val="0"/>
              </a:spcAft>
              <a:buNone/>
            </a:pPr>
            <a:r>
              <a:rPr b="1" lang="en" sz="4400">
                <a:latin typeface="DM Sans"/>
                <a:ea typeface="DM Sans"/>
                <a:cs typeface="DM Sans"/>
                <a:sym typeface="DM Sans"/>
              </a:rPr>
              <a:t>HAK-HAK ASASI DALAM ISLAM</a:t>
            </a:r>
            <a:r>
              <a:rPr b="1" lang="en" sz="4000">
                <a:latin typeface="DM Sans"/>
                <a:ea typeface="DM Sans"/>
                <a:cs typeface="DM Sans"/>
                <a:sym typeface="DM Sans"/>
              </a:rPr>
              <a:t>.</a:t>
            </a:r>
            <a:endParaRPr b="1" sz="4000">
              <a:latin typeface="DM Sans"/>
              <a:ea typeface="DM Sans"/>
              <a:cs typeface="DM Sans"/>
              <a:sym typeface="DM Sans"/>
            </a:endParaRPr>
          </a:p>
        </p:txBody>
      </p:sp>
      <p:sp>
        <p:nvSpPr>
          <p:cNvPr id="242" name="Google Shape;242;p26"/>
          <p:cNvSpPr/>
          <p:nvPr/>
        </p:nvSpPr>
        <p:spPr>
          <a:xfrm>
            <a:off x="810660" y="672804"/>
            <a:ext cx="182880" cy="37490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1</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1349400" y="1028650"/>
            <a:ext cx="101196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b="1" lang="en" sz="4400">
                <a:latin typeface="DM Sans"/>
                <a:ea typeface="DM Sans"/>
                <a:cs typeface="DM Sans"/>
                <a:sym typeface="DM Sans"/>
              </a:rPr>
              <a:t>SEJARAH HAM DALAM ISLAM</a:t>
            </a:r>
            <a:endParaRPr b="1">
              <a:latin typeface="DM Sans"/>
              <a:ea typeface="DM Sans"/>
              <a:cs typeface="DM Sans"/>
              <a:sym typeface="DM Sans"/>
            </a:endParaRPr>
          </a:p>
        </p:txBody>
      </p:sp>
      <p:sp>
        <p:nvSpPr>
          <p:cNvPr id="248" name="Google Shape;248;p27"/>
          <p:cNvSpPr txBox="1"/>
          <p:nvPr>
            <p:ph idx="2" type="body"/>
          </p:nvPr>
        </p:nvSpPr>
        <p:spPr>
          <a:xfrm>
            <a:off x="1349400" y="2139075"/>
            <a:ext cx="9885300" cy="2159400"/>
          </a:xfrm>
          <a:prstGeom prst="rect">
            <a:avLst/>
          </a:prstGeom>
        </p:spPr>
        <p:txBody>
          <a:bodyPr anchorCtr="0" anchor="t" bIns="121900" lIns="121900" spcFirstLastPara="1" rIns="121900" wrap="square" tIns="121900">
            <a:noAutofit/>
          </a:bodyPr>
          <a:lstStyle/>
          <a:p>
            <a:pPr indent="0" lvl="0" marL="0" rtl="0" algn="l">
              <a:lnSpc>
                <a:spcPct val="80000"/>
              </a:lnSpc>
              <a:spcBef>
                <a:spcPts val="600"/>
              </a:spcBef>
              <a:spcAft>
                <a:spcPts val="0"/>
              </a:spcAft>
              <a:buNone/>
            </a:pPr>
            <a:r>
              <a:rPr lang="en" sz="2400">
                <a:solidFill>
                  <a:schemeClr val="dk1"/>
                </a:solidFill>
              </a:rPr>
              <a:t>Piagam Madinah 662 tentang :</a:t>
            </a:r>
            <a:endParaRPr sz="2400">
              <a:solidFill>
                <a:schemeClr val="dk1"/>
              </a:solidFill>
            </a:endParaRPr>
          </a:p>
          <a:p>
            <a:pPr indent="-381000" lvl="0" marL="457200" rtl="0" algn="l">
              <a:lnSpc>
                <a:spcPct val="80000"/>
              </a:lnSpc>
              <a:spcBef>
                <a:spcPts val="600"/>
              </a:spcBef>
              <a:spcAft>
                <a:spcPts val="0"/>
              </a:spcAft>
              <a:buClr>
                <a:schemeClr val="dk1"/>
              </a:buClr>
              <a:buSzPts val="2400"/>
              <a:buAutoNum type="arabicPeriod"/>
            </a:pPr>
            <a:r>
              <a:rPr lang="en" sz="2400">
                <a:solidFill>
                  <a:schemeClr val="dk1"/>
                </a:solidFill>
              </a:rPr>
              <a:t>Saling membantu sesama umat yang kesusahan</a:t>
            </a:r>
            <a:endParaRPr sz="2400">
              <a:solidFill>
                <a:schemeClr val="dk1"/>
              </a:solidFill>
            </a:endParaRPr>
          </a:p>
          <a:p>
            <a:pPr indent="-381000" lvl="0" marL="457200" rtl="0" algn="l">
              <a:lnSpc>
                <a:spcPct val="80000"/>
              </a:lnSpc>
              <a:spcBef>
                <a:spcPts val="0"/>
              </a:spcBef>
              <a:spcAft>
                <a:spcPts val="0"/>
              </a:spcAft>
              <a:buClr>
                <a:schemeClr val="dk1"/>
              </a:buClr>
              <a:buSzPts val="2400"/>
              <a:buAutoNum type="arabicPeriod"/>
            </a:pPr>
            <a:r>
              <a:rPr lang="en" sz="2400">
                <a:solidFill>
                  <a:schemeClr val="dk1"/>
                </a:solidFill>
              </a:rPr>
              <a:t>Semua umat islam satu walaupun beda suku </a:t>
            </a:r>
            <a:endParaRPr sz="2400">
              <a:solidFill>
                <a:schemeClr val="dk1"/>
              </a:solidFill>
            </a:endParaRPr>
          </a:p>
          <a:p>
            <a:pPr indent="-381000" lvl="0" marL="457200" rtl="0" algn="l">
              <a:lnSpc>
                <a:spcPct val="80000"/>
              </a:lnSpc>
              <a:spcBef>
                <a:spcPts val="0"/>
              </a:spcBef>
              <a:spcAft>
                <a:spcPts val="0"/>
              </a:spcAft>
              <a:buClr>
                <a:schemeClr val="dk1"/>
              </a:buClr>
              <a:buSzPts val="2400"/>
              <a:buAutoNum type="arabicPeriod"/>
            </a:pPr>
            <a:r>
              <a:rPr lang="en" sz="2400">
                <a:solidFill>
                  <a:schemeClr val="dk1"/>
                </a:solidFill>
              </a:rPr>
              <a:t>Menghormati kebebasan beragama</a:t>
            </a:r>
            <a:endParaRPr sz="2400">
              <a:solidFill>
                <a:schemeClr val="dk1"/>
              </a:solidFill>
            </a:endParaRPr>
          </a:p>
          <a:p>
            <a:pPr indent="0" lvl="0" marL="0" rtl="0" algn="l">
              <a:spcBef>
                <a:spcPts val="0"/>
              </a:spcBef>
              <a:spcAft>
                <a:spcPts val="21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3698800" y="412950"/>
            <a:ext cx="6285300" cy="132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sz="3800">
                <a:latin typeface="DM Sans"/>
                <a:ea typeface="DM Sans"/>
                <a:cs typeface="DM Sans"/>
                <a:sym typeface="DM Sans"/>
              </a:rPr>
              <a:t>DEMOKRASI DALAM ISLAM</a:t>
            </a:r>
            <a:endParaRPr b="1" sz="5900">
              <a:latin typeface="DM Sans"/>
              <a:ea typeface="DM Sans"/>
              <a:cs typeface="DM Sans"/>
              <a:sym typeface="DM Sans"/>
            </a:endParaRPr>
          </a:p>
        </p:txBody>
      </p:sp>
      <p:sp>
        <p:nvSpPr>
          <p:cNvPr id="254" name="Google Shape;254;p28"/>
          <p:cNvSpPr txBox="1"/>
          <p:nvPr>
            <p:ph idx="1" type="body"/>
          </p:nvPr>
        </p:nvSpPr>
        <p:spPr>
          <a:xfrm>
            <a:off x="4030925" y="1737750"/>
            <a:ext cx="7868100" cy="3010200"/>
          </a:xfrm>
          <a:prstGeom prst="rect">
            <a:avLst/>
          </a:prstGeom>
        </p:spPr>
        <p:txBody>
          <a:bodyPr anchorCtr="0" anchor="t" bIns="121900" lIns="121900" spcFirstLastPara="1" rIns="121900" wrap="square" tIns="121900">
            <a:noAutofit/>
          </a:bodyPr>
          <a:lstStyle/>
          <a:p>
            <a:pPr indent="0" lvl="0" marL="0" rtl="0" algn="l">
              <a:spcBef>
                <a:spcPts val="700"/>
              </a:spcBef>
              <a:spcAft>
                <a:spcPts val="0"/>
              </a:spcAft>
              <a:buNone/>
            </a:pPr>
            <a:r>
              <a:rPr lang="en" sz="3200">
                <a:solidFill>
                  <a:schemeClr val="dk1"/>
                </a:solidFill>
              </a:rPr>
              <a:t>DEMOKRASI ISLAM adalah sistem yang mengukuhkan konsep-konsep Islami yang sudah lama berakar yaitu Musyawarah (Syura’),Persetujuan (ijma) dan Penilaian intepretative yang mandiri (Ijtihad</a:t>
            </a:r>
            <a:endParaRPr sz="2500">
              <a:solidFill>
                <a:schemeClr val="dk1"/>
              </a:solidFill>
            </a:endParaRPr>
          </a:p>
          <a:p>
            <a:pPr indent="0" lvl="0" marL="0" rtl="0" algn="r">
              <a:spcBef>
                <a:spcPts val="0"/>
              </a:spcBef>
              <a:spcAft>
                <a:spcPts val="2100"/>
              </a:spcAft>
              <a:buNone/>
            </a:pPr>
            <a:r>
              <a:t/>
            </a:r>
            <a:endParaRPr/>
          </a:p>
        </p:txBody>
      </p:sp>
      <p:sp>
        <p:nvSpPr>
          <p:cNvPr id="255" name="Google Shape;255;p28"/>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descr="Wave Gesture" id="256" name="Google Shape;256;p28"/>
          <p:cNvGrpSpPr/>
          <p:nvPr/>
        </p:nvGrpSpPr>
        <p:grpSpPr>
          <a:xfrm flipH="1">
            <a:off x="10687852" y="451098"/>
            <a:ext cx="735365" cy="894595"/>
            <a:chOff x="588117" y="3661327"/>
            <a:chExt cx="644379" cy="783907"/>
          </a:xfrm>
        </p:grpSpPr>
        <p:sp>
          <p:nvSpPr>
            <p:cNvPr id="257" name="Google Shape;257;p28"/>
            <p:cNvSpPr/>
            <p:nvPr/>
          </p:nvSpPr>
          <p:spPr>
            <a:xfrm>
              <a:off x="588117" y="3696935"/>
              <a:ext cx="644379" cy="748299"/>
            </a:xfrm>
            <a:custGeom>
              <a:rect b="b" l="l" r="r" t="t"/>
              <a:pathLst>
                <a:path extrusionOk="0" h="748299" w="644379">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28"/>
            <p:cNvSpPr/>
            <p:nvPr/>
          </p:nvSpPr>
          <p:spPr>
            <a:xfrm>
              <a:off x="1028662" y="3661327"/>
              <a:ext cx="119062" cy="146685"/>
            </a:xfrm>
            <a:custGeom>
              <a:rect b="b" l="l" r="r" t="t"/>
              <a:pathLst>
                <a:path extrusionOk="0" h="146685" w="119062">
                  <a:moveTo>
                    <a:pt x="55245" y="57150"/>
                  </a:moveTo>
                  <a:cubicBezTo>
                    <a:pt x="71438" y="73343"/>
                    <a:pt x="82867" y="93345"/>
                    <a:pt x="91440" y="114300"/>
                  </a:cubicBezTo>
                  <a:cubicBezTo>
                    <a:pt x="95250" y="124777"/>
                    <a:pt x="98108" y="136208"/>
                    <a:pt x="100013" y="146685"/>
                  </a:cubicBezTo>
                  <a:lnTo>
                    <a:pt x="119063" y="143828"/>
                  </a:lnTo>
                  <a:cubicBezTo>
                    <a:pt x="108585" y="80010"/>
                    <a:pt x="66675" y="26670"/>
                    <a:pt x="7620" y="0"/>
                  </a:cubicBezTo>
                  <a:lnTo>
                    <a:pt x="0" y="17145"/>
                  </a:lnTo>
                  <a:cubicBezTo>
                    <a:pt x="20955" y="27623"/>
                    <a:pt x="39052" y="40958"/>
                    <a:pt x="55245" y="57150"/>
                  </a:cubicBezTo>
                  <a:lnTo>
                    <a:pt x="55245" y="5715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28"/>
            <p:cNvSpPr/>
            <p:nvPr/>
          </p:nvSpPr>
          <p:spPr>
            <a:xfrm>
              <a:off x="1006755" y="3711810"/>
              <a:ext cx="88582" cy="106680"/>
            </a:xfrm>
            <a:custGeom>
              <a:rect b="b" l="l" r="r" t="t"/>
              <a:pathLst>
                <a:path extrusionOk="0" h="106680" w="88582">
                  <a:moveTo>
                    <a:pt x="38100" y="43815"/>
                  </a:moveTo>
                  <a:cubicBezTo>
                    <a:pt x="48577" y="55245"/>
                    <a:pt x="57150" y="68580"/>
                    <a:pt x="62865" y="83820"/>
                  </a:cubicBezTo>
                  <a:cubicBezTo>
                    <a:pt x="65722" y="91440"/>
                    <a:pt x="67628" y="99060"/>
                    <a:pt x="69532" y="106680"/>
                  </a:cubicBezTo>
                  <a:lnTo>
                    <a:pt x="88582" y="103823"/>
                  </a:lnTo>
                  <a:cubicBezTo>
                    <a:pt x="86678" y="95250"/>
                    <a:pt x="84772" y="85725"/>
                    <a:pt x="80962" y="78105"/>
                  </a:cubicBezTo>
                  <a:cubicBezTo>
                    <a:pt x="74295" y="60960"/>
                    <a:pt x="64770" y="44768"/>
                    <a:pt x="51435" y="31433"/>
                  </a:cubicBezTo>
                  <a:cubicBezTo>
                    <a:pt x="39052" y="18097"/>
                    <a:pt x="23813" y="7620"/>
                    <a:pt x="7620" y="0"/>
                  </a:cubicBezTo>
                  <a:lnTo>
                    <a:pt x="0" y="17145"/>
                  </a:lnTo>
                  <a:cubicBezTo>
                    <a:pt x="14288" y="23813"/>
                    <a:pt x="26670" y="32385"/>
                    <a:pt x="38100" y="43815"/>
                  </a:cubicBezTo>
                  <a:lnTo>
                    <a:pt x="38100" y="43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28"/>
            <p:cNvSpPr/>
            <p:nvPr/>
          </p:nvSpPr>
          <p:spPr>
            <a:xfrm>
              <a:off x="634327" y="4196633"/>
              <a:ext cx="120015" cy="145732"/>
            </a:xfrm>
            <a:custGeom>
              <a:rect b="b" l="l" r="r" t="t"/>
              <a:pathLst>
                <a:path extrusionOk="0" h="145732" w="120015">
                  <a:moveTo>
                    <a:pt x="63817" y="89535"/>
                  </a:moveTo>
                  <a:cubicBezTo>
                    <a:pt x="48578" y="73342"/>
                    <a:pt x="35242" y="53340"/>
                    <a:pt x="27622" y="32385"/>
                  </a:cubicBezTo>
                  <a:cubicBezTo>
                    <a:pt x="23813" y="21907"/>
                    <a:pt x="20955" y="10477"/>
                    <a:pt x="19050" y="0"/>
                  </a:cubicBezTo>
                  <a:lnTo>
                    <a:pt x="0" y="2857"/>
                  </a:lnTo>
                  <a:cubicBezTo>
                    <a:pt x="1905" y="15240"/>
                    <a:pt x="5715" y="27623"/>
                    <a:pt x="10478" y="39052"/>
                  </a:cubicBezTo>
                  <a:cubicBezTo>
                    <a:pt x="28575" y="86677"/>
                    <a:pt x="65723" y="125730"/>
                    <a:pt x="112395" y="145732"/>
                  </a:cubicBezTo>
                  <a:lnTo>
                    <a:pt x="120015" y="128588"/>
                  </a:lnTo>
                  <a:cubicBezTo>
                    <a:pt x="98107" y="119063"/>
                    <a:pt x="79057" y="106680"/>
                    <a:pt x="63817" y="89535"/>
                  </a:cubicBezTo>
                  <a:lnTo>
                    <a:pt x="63817" y="8953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28"/>
            <p:cNvSpPr/>
            <p:nvPr/>
          </p:nvSpPr>
          <p:spPr>
            <a:xfrm>
              <a:off x="686715" y="4187108"/>
              <a:ext cx="88582" cy="106679"/>
            </a:xfrm>
            <a:custGeom>
              <a:rect b="b" l="l" r="r" t="t"/>
              <a:pathLst>
                <a:path extrusionOk="0" h="106679" w="88582">
                  <a:moveTo>
                    <a:pt x="50482" y="62865"/>
                  </a:moveTo>
                  <a:cubicBezTo>
                    <a:pt x="40005" y="51435"/>
                    <a:pt x="31432" y="38100"/>
                    <a:pt x="25717" y="22860"/>
                  </a:cubicBezTo>
                  <a:cubicBezTo>
                    <a:pt x="22860" y="15240"/>
                    <a:pt x="20955" y="7620"/>
                    <a:pt x="19050" y="0"/>
                  </a:cubicBezTo>
                  <a:lnTo>
                    <a:pt x="0" y="2857"/>
                  </a:lnTo>
                  <a:cubicBezTo>
                    <a:pt x="1905" y="11430"/>
                    <a:pt x="3810" y="20955"/>
                    <a:pt x="7620" y="28575"/>
                  </a:cubicBezTo>
                  <a:cubicBezTo>
                    <a:pt x="14288" y="45720"/>
                    <a:pt x="23813" y="61913"/>
                    <a:pt x="37147" y="75248"/>
                  </a:cubicBezTo>
                  <a:cubicBezTo>
                    <a:pt x="49530" y="88582"/>
                    <a:pt x="64770" y="99060"/>
                    <a:pt x="80962" y="106680"/>
                  </a:cubicBezTo>
                  <a:lnTo>
                    <a:pt x="88583" y="89535"/>
                  </a:lnTo>
                  <a:cubicBezTo>
                    <a:pt x="73342" y="82867"/>
                    <a:pt x="60960" y="73342"/>
                    <a:pt x="50482" y="62865"/>
                  </a:cubicBezTo>
                  <a:lnTo>
                    <a:pt x="50482" y="6286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idx="4" type="body"/>
          </p:nvPr>
        </p:nvSpPr>
        <p:spPr>
          <a:xfrm>
            <a:off x="610675" y="1926466"/>
            <a:ext cx="10975500" cy="4384500"/>
          </a:xfrm>
          <a:prstGeom prst="rect">
            <a:avLst/>
          </a:prstGeom>
        </p:spPr>
        <p:txBody>
          <a:bodyPr anchorCtr="0" anchor="t" bIns="121900" lIns="121900" spcFirstLastPara="1" rIns="121900" wrap="square" tIns="121900">
            <a:noAutofit/>
          </a:bodyPr>
          <a:lstStyle/>
          <a:p>
            <a:pPr indent="-381000" lvl="0" marL="457200" rtl="0" algn="l">
              <a:lnSpc>
                <a:spcPct val="80000"/>
              </a:lnSpc>
              <a:spcBef>
                <a:spcPts val="400"/>
              </a:spcBef>
              <a:spcAft>
                <a:spcPts val="0"/>
              </a:spcAft>
              <a:buClr>
                <a:schemeClr val="dk1"/>
              </a:buClr>
              <a:buSzPts val="2400"/>
              <a:buChar char="●"/>
            </a:pPr>
            <a:r>
              <a:rPr lang="en" sz="2400">
                <a:solidFill>
                  <a:schemeClr val="dk1"/>
                </a:solidFill>
              </a:rPr>
              <a:t>PRINSIP SYURA’ (MUSYAWAARAH)</a:t>
            </a:r>
            <a:endParaRPr sz="2400">
              <a:solidFill>
                <a:schemeClr val="dk1"/>
              </a:solidFill>
            </a:endParaRPr>
          </a:p>
          <a:p>
            <a:pPr indent="0" lvl="0" marL="457200" rtl="0" algn="l">
              <a:lnSpc>
                <a:spcPct val="80000"/>
              </a:lnSpc>
              <a:spcBef>
                <a:spcPts val="400"/>
              </a:spcBef>
              <a:spcAft>
                <a:spcPts val="0"/>
              </a:spcAft>
              <a:buNone/>
            </a:pPr>
            <a:r>
              <a:rPr lang="en" sz="2400">
                <a:solidFill>
                  <a:schemeClr val="dk1"/>
                </a:solidFill>
              </a:rPr>
              <a:t>Prinsip ini dapat dilihat pada Q.S As-Syura: 38 dan Ali-Imron:159</a:t>
            </a:r>
            <a:endParaRPr sz="2400">
              <a:solidFill>
                <a:schemeClr val="dk1"/>
              </a:solidFill>
            </a:endParaRPr>
          </a:p>
          <a:p>
            <a:pPr indent="-381000" lvl="0" marL="457200" rtl="0" algn="l">
              <a:lnSpc>
                <a:spcPct val="80000"/>
              </a:lnSpc>
              <a:spcBef>
                <a:spcPts val="400"/>
              </a:spcBef>
              <a:spcAft>
                <a:spcPts val="0"/>
              </a:spcAft>
              <a:buClr>
                <a:schemeClr val="dk1"/>
              </a:buClr>
              <a:buSzPts val="2400"/>
              <a:buChar char="●"/>
            </a:pPr>
            <a:r>
              <a:rPr lang="en" sz="2400">
                <a:solidFill>
                  <a:schemeClr val="dk1"/>
                </a:solidFill>
              </a:rPr>
              <a:t>AL-ADALAH ( KEADILAN)</a:t>
            </a:r>
            <a:endParaRPr sz="2400">
              <a:solidFill>
                <a:schemeClr val="dk1"/>
              </a:solidFill>
            </a:endParaRPr>
          </a:p>
          <a:p>
            <a:pPr indent="0" lvl="0" marL="457200" rtl="0" algn="l">
              <a:lnSpc>
                <a:spcPct val="80000"/>
              </a:lnSpc>
              <a:spcBef>
                <a:spcPts val="400"/>
              </a:spcBef>
              <a:spcAft>
                <a:spcPts val="0"/>
              </a:spcAft>
              <a:buNone/>
            </a:pPr>
            <a:r>
              <a:rPr lang="en" sz="2400">
                <a:solidFill>
                  <a:schemeClr val="dk1"/>
                </a:solidFill>
              </a:rPr>
              <a:t>  Prinsip ini dapat dilihat pada Q.S an-Nahl:90 dan al-Maidah:8</a:t>
            </a:r>
            <a:endParaRPr sz="2400">
              <a:solidFill>
                <a:schemeClr val="dk1"/>
              </a:solidFill>
            </a:endParaRPr>
          </a:p>
          <a:p>
            <a:pPr indent="-381000" lvl="0" marL="457200" rtl="0" algn="l">
              <a:lnSpc>
                <a:spcPct val="80000"/>
              </a:lnSpc>
              <a:spcBef>
                <a:spcPts val="400"/>
              </a:spcBef>
              <a:spcAft>
                <a:spcPts val="0"/>
              </a:spcAft>
              <a:buClr>
                <a:schemeClr val="dk1"/>
              </a:buClr>
              <a:buSzPts val="2400"/>
              <a:buChar char="●"/>
            </a:pPr>
            <a:r>
              <a:rPr lang="en" sz="2400">
                <a:solidFill>
                  <a:schemeClr val="dk1"/>
                </a:solidFill>
              </a:rPr>
              <a:t>AL-MUSAWAH (KESEJAJARAN)</a:t>
            </a:r>
            <a:endParaRPr sz="2400">
              <a:solidFill>
                <a:schemeClr val="dk1"/>
              </a:solidFill>
            </a:endParaRPr>
          </a:p>
          <a:p>
            <a:pPr indent="457200" lvl="0" marL="0" rtl="0" algn="l">
              <a:lnSpc>
                <a:spcPct val="80000"/>
              </a:lnSpc>
              <a:spcBef>
                <a:spcPts val="400"/>
              </a:spcBef>
              <a:spcAft>
                <a:spcPts val="0"/>
              </a:spcAft>
              <a:buNone/>
            </a:pPr>
            <a:r>
              <a:rPr lang="en" sz="2400">
                <a:solidFill>
                  <a:schemeClr val="dk1"/>
                </a:solidFill>
              </a:rPr>
              <a:t>   Prinsip ini dapat dilihat pada Q.S al-Hujarot:13</a:t>
            </a:r>
            <a:endParaRPr sz="2400">
              <a:solidFill>
                <a:schemeClr val="dk1"/>
              </a:solidFill>
            </a:endParaRPr>
          </a:p>
          <a:p>
            <a:pPr indent="-381000" lvl="0" marL="457200" rtl="0" algn="l">
              <a:lnSpc>
                <a:spcPct val="80000"/>
              </a:lnSpc>
              <a:spcBef>
                <a:spcPts val="400"/>
              </a:spcBef>
              <a:spcAft>
                <a:spcPts val="0"/>
              </a:spcAft>
              <a:buClr>
                <a:schemeClr val="dk1"/>
              </a:buClr>
              <a:buSzPts val="2400"/>
              <a:buChar char="●"/>
            </a:pPr>
            <a:r>
              <a:rPr lang="en" sz="2400">
                <a:solidFill>
                  <a:schemeClr val="dk1"/>
                </a:solidFill>
              </a:rPr>
              <a:t>AL-AMANAH (KEPERCAYAAN)</a:t>
            </a:r>
            <a:endParaRPr sz="2400">
              <a:solidFill>
                <a:schemeClr val="dk1"/>
              </a:solidFill>
            </a:endParaRPr>
          </a:p>
          <a:p>
            <a:pPr indent="0" lvl="0" marL="457200" rtl="0" algn="l">
              <a:lnSpc>
                <a:spcPct val="80000"/>
              </a:lnSpc>
              <a:spcBef>
                <a:spcPts val="400"/>
              </a:spcBef>
              <a:spcAft>
                <a:spcPts val="0"/>
              </a:spcAft>
              <a:buNone/>
            </a:pPr>
            <a:r>
              <a:rPr lang="en" sz="2400">
                <a:solidFill>
                  <a:schemeClr val="dk1"/>
                </a:solidFill>
              </a:rPr>
              <a:t>  Prinsip ini dapat dilihat pada Q.S An-Nisa’:58</a:t>
            </a:r>
            <a:endParaRPr sz="2400">
              <a:solidFill>
                <a:schemeClr val="dk1"/>
              </a:solidFill>
            </a:endParaRPr>
          </a:p>
          <a:p>
            <a:pPr indent="-381000" lvl="0" marL="457200" rtl="0" algn="l">
              <a:lnSpc>
                <a:spcPct val="80000"/>
              </a:lnSpc>
              <a:spcBef>
                <a:spcPts val="400"/>
              </a:spcBef>
              <a:spcAft>
                <a:spcPts val="0"/>
              </a:spcAft>
              <a:buClr>
                <a:schemeClr val="dk1"/>
              </a:buClr>
              <a:buSzPts val="2400"/>
              <a:buChar char="●"/>
            </a:pPr>
            <a:r>
              <a:rPr lang="en" sz="2400">
                <a:solidFill>
                  <a:schemeClr val="dk1"/>
                </a:solidFill>
              </a:rPr>
              <a:t>AL-HURRIYAH ( KEBEBASAN)</a:t>
            </a:r>
            <a:endParaRPr sz="2400">
              <a:solidFill>
                <a:schemeClr val="dk1"/>
              </a:solidFill>
            </a:endParaRPr>
          </a:p>
          <a:p>
            <a:pPr indent="457200" lvl="0" marL="0" rtl="0" algn="l">
              <a:lnSpc>
                <a:spcPct val="80000"/>
              </a:lnSpc>
              <a:spcBef>
                <a:spcPts val="400"/>
              </a:spcBef>
              <a:spcAft>
                <a:spcPts val="0"/>
              </a:spcAft>
              <a:buNone/>
            </a:pPr>
            <a:r>
              <a:rPr lang="en" sz="2400">
                <a:solidFill>
                  <a:schemeClr val="dk1"/>
                </a:solidFill>
              </a:rPr>
              <a:t>   Prinsip ini dapat dilihat pada Q.S Ali imran:104</a:t>
            </a:r>
            <a:endParaRPr sz="2500">
              <a:solidFill>
                <a:schemeClr val="dk1"/>
              </a:solidFill>
            </a:endParaRPr>
          </a:p>
          <a:p>
            <a:pPr indent="0" lvl="0" marL="0" rtl="0" algn="l">
              <a:spcBef>
                <a:spcPts val="0"/>
              </a:spcBef>
              <a:spcAft>
                <a:spcPts val="2100"/>
              </a:spcAft>
              <a:buNone/>
            </a:pPr>
            <a:r>
              <a:t/>
            </a:r>
            <a:endParaRPr sz="2300">
              <a:solidFill>
                <a:schemeClr val="dk1"/>
              </a:solidFill>
            </a:endParaRPr>
          </a:p>
        </p:txBody>
      </p:sp>
      <p:sp>
        <p:nvSpPr>
          <p:cNvPr id="267" name="Google Shape;267;p29"/>
          <p:cNvSpPr txBox="1"/>
          <p:nvPr>
            <p:ph type="title"/>
          </p:nvPr>
        </p:nvSpPr>
        <p:spPr>
          <a:xfrm>
            <a:off x="1349400" y="412950"/>
            <a:ext cx="104268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4000">
                <a:latin typeface="DM Sans"/>
                <a:ea typeface="DM Sans"/>
                <a:cs typeface="DM Sans"/>
                <a:sym typeface="DM Sans"/>
              </a:rPr>
              <a:t>PRINSIP-PRINSIP DEMOKRASI DALAM ISLAM</a:t>
            </a:r>
            <a:endParaRPr>
              <a:latin typeface="DM Sans"/>
              <a:ea typeface="DM Sans"/>
              <a:cs typeface="DM Sans"/>
              <a:sym typeface="DM Sans"/>
            </a:endParaRPr>
          </a:p>
        </p:txBody>
      </p:sp>
      <p:grpSp>
        <p:nvGrpSpPr>
          <p:cNvPr id="268" name="Google Shape;268;p29"/>
          <p:cNvGrpSpPr/>
          <p:nvPr/>
        </p:nvGrpSpPr>
        <p:grpSpPr>
          <a:xfrm>
            <a:off x="610682" y="497592"/>
            <a:ext cx="582021" cy="725311"/>
            <a:chOff x="4716970" y="4385880"/>
            <a:chExt cx="900683" cy="1122425"/>
          </a:xfrm>
        </p:grpSpPr>
        <p:sp>
          <p:nvSpPr>
            <p:cNvPr id="269" name="Google Shape;269;p29"/>
            <p:cNvSpPr/>
            <p:nvPr/>
          </p:nvSpPr>
          <p:spPr>
            <a:xfrm>
              <a:off x="4716970" y="4385880"/>
              <a:ext cx="900683" cy="1122425"/>
            </a:xfrm>
            <a:custGeom>
              <a:rect b="b" l="l" r="r" t="t"/>
              <a:pathLst>
                <a:path extrusionOk="0" h="1122425" w="900683">
                  <a:moveTo>
                    <a:pt x="733520" y="114300"/>
                  </a:moveTo>
                  <a:lnTo>
                    <a:pt x="691705" y="114300"/>
                  </a:lnTo>
                  <a:cubicBezTo>
                    <a:pt x="685133" y="91059"/>
                    <a:pt x="662178" y="73819"/>
                    <a:pt x="634841" y="73819"/>
                  </a:cubicBezTo>
                  <a:lnTo>
                    <a:pt x="540068" y="73819"/>
                  </a:lnTo>
                  <a:cubicBezTo>
                    <a:pt x="532257" y="32004"/>
                    <a:pt x="492442" y="0"/>
                    <a:pt x="444532" y="0"/>
                  </a:cubicBezTo>
                  <a:cubicBezTo>
                    <a:pt x="396621" y="0"/>
                    <a:pt x="356711" y="31909"/>
                    <a:pt x="348996" y="73819"/>
                  </a:cubicBezTo>
                  <a:lnTo>
                    <a:pt x="265652" y="73819"/>
                  </a:lnTo>
                  <a:cubicBezTo>
                    <a:pt x="238411" y="73819"/>
                    <a:pt x="215455" y="91059"/>
                    <a:pt x="208883" y="114300"/>
                  </a:cubicBezTo>
                  <a:lnTo>
                    <a:pt x="167164" y="114300"/>
                  </a:lnTo>
                  <a:cubicBezTo>
                    <a:pt x="74962" y="114300"/>
                    <a:pt x="0" y="189357"/>
                    <a:pt x="0" y="281464"/>
                  </a:cubicBezTo>
                  <a:lnTo>
                    <a:pt x="0" y="955262"/>
                  </a:lnTo>
                  <a:cubicBezTo>
                    <a:pt x="0" y="1047464"/>
                    <a:pt x="74962" y="1122426"/>
                    <a:pt x="167164" y="1122426"/>
                  </a:cubicBezTo>
                  <a:lnTo>
                    <a:pt x="733520" y="1122426"/>
                  </a:lnTo>
                  <a:cubicBezTo>
                    <a:pt x="825722" y="1122426"/>
                    <a:pt x="900684" y="1047464"/>
                    <a:pt x="900684" y="955262"/>
                  </a:cubicBezTo>
                  <a:lnTo>
                    <a:pt x="900684" y="281464"/>
                  </a:lnTo>
                  <a:cubicBezTo>
                    <a:pt x="900684" y="189357"/>
                    <a:pt x="825722" y="114300"/>
                    <a:pt x="733520" y="114300"/>
                  </a:cubicBezTo>
                  <a:close/>
                  <a:moveTo>
                    <a:pt x="265557" y="103442"/>
                  </a:moveTo>
                  <a:lnTo>
                    <a:pt x="265557" y="103537"/>
                  </a:lnTo>
                  <a:lnTo>
                    <a:pt x="362331" y="103537"/>
                  </a:lnTo>
                  <a:cubicBezTo>
                    <a:pt x="370522" y="103537"/>
                    <a:pt x="377095" y="96965"/>
                    <a:pt x="377095" y="88773"/>
                  </a:cubicBezTo>
                  <a:cubicBezTo>
                    <a:pt x="377095" y="56197"/>
                    <a:pt x="407289" y="29813"/>
                    <a:pt x="444341" y="29813"/>
                  </a:cubicBezTo>
                  <a:cubicBezTo>
                    <a:pt x="481393" y="29813"/>
                    <a:pt x="511588" y="56197"/>
                    <a:pt x="511588" y="88773"/>
                  </a:cubicBezTo>
                  <a:cubicBezTo>
                    <a:pt x="511588" y="96965"/>
                    <a:pt x="518160" y="103537"/>
                    <a:pt x="526351" y="103537"/>
                  </a:cubicBezTo>
                  <a:lnTo>
                    <a:pt x="634651" y="103537"/>
                  </a:lnTo>
                  <a:cubicBezTo>
                    <a:pt x="644652" y="103537"/>
                    <a:pt x="653510" y="107823"/>
                    <a:pt x="658749" y="114300"/>
                  </a:cubicBezTo>
                  <a:cubicBezTo>
                    <a:pt x="662083" y="118301"/>
                    <a:pt x="663988" y="123158"/>
                    <a:pt x="663988" y="128397"/>
                  </a:cubicBezTo>
                  <a:lnTo>
                    <a:pt x="663988" y="144113"/>
                  </a:lnTo>
                  <a:lnTo>
                    <a:pt x="663988" y="214884"/>
                  </a:lnTo>
                  <a:lnTo>
                    <a:pt x="663988" y="220980"/>
                  </a:lnTo>
                  <a:cubicBezTo>
                    <a:pt x="663988" y="230886"/>
                    <a:pt x="657987" y="239554"/>
                    <a:pt x="649033" y="244602"/>
                  </a:cubicBezTo>
                  <a:cubicBezTo>
                    <a:pt x="643795" y="247555"/>
                    <a:pt x="637604" y="249269"/>
                    <a:pt x="630936" y="249269"/>
                  </a:cubicBezTo>
                  <a:lnTo>
                    <a:pt x="269462" y="249269"/>
                  </a:lnTo>
                  <a:cubicBezTo>
                    <a:pt x="262890" y="249269"/>
                    <a:pt x="256699" y="247555"/>
                    <a:pt x="251460" y="244602"/>
                  </a:cubicBezTo>
                  <a:cubicBezTo>
                    <a:pt x="242411" y="239649"/>
                    <a:pt x="236410" y="230886"/>
                    <a:pt x="236410" y="220980"/>
                  </a:cubicBezTo>
                  <a:lnTo>
                    <a:pt x="236410" y="214884"/>
                  </a:lnTo>
                  <a:lnTo>
                    <a:pt x="236410" y="144113"/>
                  </a:lnTo>
                  <a:lnTo>
                    <a:pt x="236410" y="128111"/>
                  </a:lnTo>
                  <a:cubicBezTo>
                    <a:pt x="236410" y="123063"/>
                    <a:pt x="238220" y="118301"/>
                    <a:pt x="241363" y="114300"/>
                  </a:cubicBezTo>
                  <a:cubicBezTo>
                    <a:pt x="246602" y="107728"/>
                    <a:pt x="255460" y="103442"/>
                    <a:pt x="265557" y="103442"/>
                  </a:cubicBezTo>
                  <a:close/>
                  <a:moveTo>
                    <a:pt x="212408" y="244602"/>
                  </a:moveTo>
                  <a:cubicBezTo>
                    <a:pt x="222123" y="264795"/>
                    <a:pt x="244126" y="278892"/>
                    <a:pt x="269653" y="278892"/>
                  </a:cubicBezTo>
                  <a:lnTo>
                    <a:pt x="631031" y="278892"/>
                  </a:lnTo>
                  <a:cubicBezTo>
                    <a:pt x="656463" y="278892"/>
                    <a:pt x="678466" y="264795"/>
                    <a:pt x="688277" y="244602"/>
                  </a:cubicBezTo>
                  <a:lnTo>
                    <a:pt x="703897" y="244602"/>
                  </a:lnTo>
                  <a:cubicBezTo>
                    <a:pt x="736854" y="244602"/>
                    <a:pt x="763714" y="271463"/>
                    <a:pt x="763714" y="304419"/>
                  </a:cubicBezTo>
                  <a:lnTo>
                    <a:pt x="763714" y="932307"/>
                  </a:lnTo>
                  <a:cubicBezTo>
                    <a:pt x="763714" y="965263"/>
                    <a:pt x="736854" y="992124"/>
                    <a:pt x="703897" y="992124"/>
                  </a:cubicBezTo>
                  <a:lnTo>
                    <a:pt x="196977" y="992124"/>
                  </a:lnTo>
                  <a:cubicBezTo>
                    <a:pt x="164021" y="992124"/>
                    <a:pt x="137160" y="965263"/>
                    <a:pt x="137160" y="932307"/>
                  </a:cubicBezTo>
                  <a:lnTo>
                    <a:pt x="137160" y="304324"/>
                  </a:lnTo>
                  <a:cubicBezTo>
                    <a:pt x="137160" y="271367"/>
                    <a:pt x="164021" y="244507"/>
                    <a:pt x="196977" y="244507"/>
                  </a:cubicBezTo>
                  <a:lnTo>
                    <a:pt x="196977" y="244602"/>
                  </a:lnTo>
                  <a:lnTo>
                    <a:pt x="212408" y="244602"/>
                  </a:lnTo>
                  <a:close/>
                  <a:moveTo>
                    <a:pt x="871061" y="955358"/>
                  </a:moveTo>
                  <a:cubicBezTo>
                    <a:pt x="871061" y="1031272"/>
                    <a:pt x="809339" y="1092899"/>
                    <a:pt x="733520" y="1092899"/>
                  </a:cubicBezTo>
                  <a:lnTo>
                    <a:pt x="167164" y="1092899"/>
                  </a:lnTo>
                  <a:cubicBezTo>
                    <a:pt x="91250" y="1092899"/>
                    <a:pt x="29623" y="1031177"/>
                    <a:pt x="29623" y="955358"/>
                  </a:cubicBezTo>
                  <a:lnTo>
                    <a:pt x="29623" y="281559"/>
                  </a:lnTo>
                  <a:cubicBezTo>
                    <a:pt x="29623" y="205740"/>
                    <a:pt x="91345" y="144113"/>
                    <a:pt x="167164" y="144113"/>
                  </a:cubicBezTo>
                  <a:lnTo>
                    <a:pt x="206883" y="144113"/>
                  </a:lnTo>
                  <a:lnTo>
                    <a:pt x="206883" y="214884"/>
                  </a:lnTo>
                  <a:lnTo>
                    <a:pt x="196882" y="214884"/>
                  </a:lnTo>
                  <a:cubicBezTo>
                    <a:pt x="147638" y="214884"/>
                    <a:pt x="107442" y="255079"/>
                    <a:pt x="107442" y="304419"/>
                  </a:cubicBezTo>
                  <a:lnTo>
                    <a:pt x="107442" y="932402"/>
                  </a:lnTo>
                  <a:cubicBezTo>
                    <a:pt x="107442" y="981647"/>
                    <a:pt x="147542" y="1021842"/>
                    <a:pt x="196882" y="1021842"/>
                  </a:cubicBezTo>
                  <a:lnTo>
                    <a:pt x="703802" y="1021842"/>
                  </a:lnTo>
                  <a:cubicBezTo>
                    <a:pt x="753142" y="1021842"/>
                    <a:pt x="793337" y="981647"/>
                    <a:pt x="793242" y="932402"/>
                  </a:cubicBezTo>
                  <a:lnTo>
                    <a:pt x="793242" y="304419"/>
                  </a:lnTo>
                  <a:cubicBezTo>
                    <a:pt x="793242" y="255175"/>
                    <a:pt x="753142" y="214884"/>
                    <a:pt x="703802" y="214884"/>
                  </a:cubicBezTo>
                  <a:lnTo>
                    <a:pt x="693801" y="214884"/>
                  </a:lnTo>
                  <a:lnTo>
                    <a:pt x="693801" y="144113"/>
                  </a:lnTo>
                  <a:lnTo>
                    <a:pt x="733520" y="144113"/>
                  </a:lnTo>
                  <a:cubicBezTo>
                    <a:pt x="809435" y="144113"/>
                    <a:pt x="871061" y="205835"/>
                    <a:pt x="871061" y="281559"/>
                  </a:cubicBezTo>
                  <a:lnTo>
                    <a:pt x="871061" y="9553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0" name="Google Shape;270;p29"/>
            <p:cNvSpPr/>
            <p:nvPr/>
          </p:nvSpPr>
          <p:spPr>
            <a:xfrm>
              <a:off x="5135307" y="4431601"/>
              <a:ext cx="64008" cy="64008"/>
            </a:xfrm>
            <a:custGeom>
              <a:rect b="b" l="l" r="r" t="t"/>
              <a:pathLst>
                <a:path extrusionOk="0" h="64008" w="64008">
                  <a:moveTo>
                    <a:pt x="32004" y="64008"/>
                  </a:moveTo>
                  <a:cubicBezTo>
                    <a:pt x="49625" y="64008"/>
                    <a:pt x="64008" y="49625"/>
                    <a:pt x="64008" y="32004"/>
                  </a:cubicBezTo>
                  <a:cubicBezTo>
                    <a:pt x="64008" y="14383"/>
                    <a:pt x="49625" y="0"/>
                    <a:pt x="32004" y="0"/>
                  </a:cubicBezTo>
                  <a:cubicBezTo>
                    <a:pt x="14383" y="0"/>
                    <a:pt x="0" y="14383"/>
                    <a:pt x="0" y="32004"/>
                  </a:cubicBezTo>
                  <a:cubicBezTo>
                    <a:pt x="0" y="49625"/>
                    <a:pt x="14383" y="64008"/>
                    <a:pt x="32004" y="640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29"/>
            <p:cNvSpPr/>
            <p:nvPr/>
          </p:nvSpPr>
          <p:spPr>
            <a:xfrm>
              <a:off x="5314708" y="4822465"/>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2" name="Google Shape;272;p29"/>
            <p:cNvSpPr/>
            <p:nvPr/>
          </p:nvSpPr>
          <p:spPr>
            <a:xfrm>
              <a:off x="5314708" y="4920763"/>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8"/>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3" name="Google Shape;273;p29"/>
            <p:cNvSpPr/>
            <p:nvPr/>
          </p:nvSpPr>
          <p:spPr>
            <a:xfrm>
              <a:off x="5314708" y="5019061"/>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1"/>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4" name="Google Shape;274;p29"/>
            <p:cNvSpPr/>
            <p:nvPr/>
          </p:nvSpPr>
          <p:spPr>
            <a:xfrm>
              <a:off x="5314708" y="5117359"/>
              <a:ext cx="107533" cy="77765"/>
            </a:xfrm>
            <a:custGeom>
              <a:rect b="b" l="l" r="r" t="t"/>
              <a:pathLst>
                <a:path extrusionOk="0" h="77765" w="107533">
                  <a:moveTo>
                    <a:pt x="32245" y="74146"/>
                  </a:moveTo>
                  <a:cubicBezTo>
                    <a:pt x="35007" y="76623"/>
                    <a:pt x="38436" y="77766"/>
                    <a:pt x="41960" y="77766"/>
                  </a:cubicBezTo>
                  <a:cubicBezTo>
                    <a:pt x="45580" y="77766"/>
                    <a:pt x="49295" y="76432"/>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5" name="Google Shape;275;p29"/>
            <p:cNvSpPr/>
            <p:nvPr/>
          </p:nvSpPr>
          <p:spPr>
            <a:xfrm>
              <a:off x="4939949" y="4847748"/>
              <a:ext cx="317660" cy="30765"/>
            </a:xfrm>
            <a:custGeom>
              <a:rect b="b" l="l" r="r" t="t"/>
              <a:pathLst>
                <a:path extrusionOk="0" h="30765" w="317660">
                  <a:moveTo>
                    <a:pt x="14765" y="29908"/>
                  </a:moveTo>
                  <a:lnTo>
                    <a:pt x="302991" y="30766"/>
                  </a:lnTo>
                  <a:cubicBezTo>
                    <a:pt x="311183" y="30766"/>
                    <a:pt x="317755" y="24098"/>
                    <a:pt x="317660" y="15811"/>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6" name="Google Shape;276;p29"/>
            <p:cNvSpPr/>
            <p:nvPr/>
          </p:nvSpPr>
          <p:spPr>
            <a:xfrm>
              <a:off x="4939949" y="4950618"/>
              <a:ext cx="317660" cy="29622"/>
            </a:xfrm>
            <a:custGeom>
              <a:rect b="b" l="l" r="r" t="t"/>
              <a:pathLst>
                <a:path extrusionOk="0" h="29622" w="317660">
                  <a:moveTo>
                    <a:pt x="14765" y="28765"/>
                  </a:moveTo>
                  <a:lnTo>
                    <a:pt x="302991" y="29623"/>
                  </a:lnTo>
                  <a:cubicBezTo>
                    <a:pt x="311183" y="29623"/>
                    <a:pt x="317755" y="23146"/>
                    <a:pt x="317660" y="15240"/>
                  </a:cubicBezTo>
                  <a:cubicBezTo>
                    <a:pt x="317660" y="7334"/>
                    <a:pt x="311087" y="857"/>
                    <a:pt x="302896" y="857"/>
                  </a:cubicBezTo>
                  <a:lnTo>
                    <a:pt x="14765" y="0"/>
                  </a:lnTo>
                  <a:cubicBezTo>
                    <a:pt x="6573" y="0"/>
                    <a:pt x="1" y="6477"/>
                    <a:pt x="1" y="14383"/>
                  </a:cubicBezTo>
                  <a:cubicBezTo>
                    <a:pt x="-94" y="22193"/>
                    <a:pt x="6573" y="28765"/>
                    <a:pt x="14765" y="28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7" name="Google Shape;277;p29"/>
            <p:cNvSpPr/>
            <p:nvPr/>
          </p:nvSpPr>
          <p:spPr>
            <a:xfrm>
              <a:off x="4939949" y="5052345"/>
              <a:ext cx="317660" cy="30765"/>
            </a:xfrm>
            <a:custGeom>
              <a:rect b="b" l="l" r="r" t="t"/>
              <a:pathLst>
                <a:path extrusionOk="0" h="30765" w="317660">
                  <a:moveTo>
                    <a:pt x="14765" y="29909"/>
                  </a:moveTo>
                  <a:lnTo>
                    <a:pt x="302991" y="30766"/>
                  </a:lnTo>
                  <a:cubicBezTo>
                    <a:pt x="311183" y="30766"/>
                    <a:pt x="317755" y="24098"/>
                    <a:pt x="317660" y="15812"/>
                  </a:cubicBezTo>
                  <a:cubicBezTo>
                    <a:pt x="317660" y="7620"/>
                    <a:pt x="311087" y="857"/>
                    <a:pt x="302896" y="857"/>
                  </a:cubicBezTo>
                  <a:lnTo>
                    <a:pt x="14765" y="0"/>
                  </a:lnTo>
                  <a:cubicBezTo>
                    <a:pt x="6573" y="0"/>
                    <a:pt x="1" y="6668"/>
                    <a:pt x="1" y="14954"/>
                  </a:cubicBezTo>
                  <a:cubicBezTo>
                    <a:pt x="-94" y="23051"/>
                    <a:pt x="6573" y="29909"/>
                    <a:pt x="14765" y="2990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8" name="Google Shape;278;p29"/>
            <p:cNvSpPr/>
            <p:nvPr/>
          </p:nvSpPr>
          <p:spPr>
            <a:xfrm>
              <a:off x="4939949" y="5155215"/>
              <a:ext cx="317660" cy="30765"/>
            </a:xfrm>
            <a:custGeom>
              <a:rect b="b" l="l" r="r" t="t"/>
              <a:pathLst>
                <a:path extrusionOk="0" h="30765" w="317660">
                  <a:moveTo>
                    <a:pt x="14765" y="29908"/>
                  </a:moveTo>
                  <a:lnTo>
                    <a:pt x="302991" y="30766"/>
                  </a:lnTo>
                  <a:cubicBezTo>
                    <a:pt x="311183" y="30766"/>
                    <a:pt x="317755" y="24098"/>
                    <a:pt x="317660" y="15812"/>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9" name="Google Shape;279;p29"/>
            <p:cNvSpPr/>
            <p:nvPr/>
          </p:nvSpPr>
          <p:spPr>
            <a:xfrm>
              <a:off x="5048439" y="4532280"/>
              <a:ext cx="236602" cy="29622"/>
            </a:xfrm>
            <a:custGeom>
              <a:rect b="b" l="l" r="r" t="t"/>
              <a:pathLst>
                <a:path extrusionOk="0" h="29622" w="236602">
                  <a:moveTo>
                    <a:pt x="14765" y="28766"/>
                  </a:moveTo>
                  <a:lnTo>
                    <a:pt x="221743" y="29623"/>
                  </a:lnTo>
                  <a:cubicBezTo>
                    <a:pt x="229935" y="29623"/>
                    <a:pt x="236602" y="23241"/>
                    <a:pt x="236602" y="15335"/>
                  </a:cubicBezTo>
                  <a:cubicBezTo>
                    <a:pt x="236697" y="7334"/>
                    <a:pt x="230030" y="858"/>
                    <a:pt x="221838" y="858"/>
                  </a:cubicBezTo>
                  <a:lnTo>
                    <a:pt x="14955" y="0"/>
                  </a:lnTo>
                  <a:cubicBezTo>
                    <a:pt x="14860" y="0"/>
                    <a:pt x="14860" y="0"/>
                    <a:pt x="14860" y="0"/>
                  </a:cubicBezTo>
                  <a:cubicBezTo>
                    <a:pt x="6668" y="0"/>
                    <a:pt x="1" y="6382"/>
                    <a:pt x="1" y="14288"/>
                  </a:cubicBezTo>
                  <a:cubicBezTo>
                    <a:pt x="-94" y="22193"/>
                    <a:pt x="6573" y="28766"/>
                    <a:pt x="14765" y="287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80" name="Google Shape;280;p29"/>
          <p:cNvSpPr/>
          <p:nvPr/>
        </p:nvSpPr>
        <p:spPr>
          <a:xfrm>
            <a:off x="6201760" y="4353779"/>
            <a:ext cx="283904" cy="36962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4</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3698800" y="412950"/>
            <a:ext cx="5322600" cy="1324800"/>
          </a:xfrm>
          <a:prstGeom prst="rect">
            <a:avLst/>
          </a:prstGeom>
        </p:spPr>
        <p:txBody>
          <a:bodyPr anchorCtr="0" anchor="t" bIns="121900" lIns="121900" spcFirstLastPara="1" rIns="121900" wrap="square" tIns="121900">
            <a:noAutofit/>
          </a:bodyPr>
          <a:lstStyle/>
          <a:p>
            <a:pPr indent="0" lvl="0" marL="0" rtl="0" algn="ctr">
              <a:lnSpc>
                <a:spcPct val="115000"/>
              </a:lnSpc>
              <a:spcBef>
                <a:spcPts val="1200"/>
              </a:spcBef>
              <a:spcAft>
                <a:spcPts val="0"/>
              </a:spcAft>
              <a:buClr>
                <a:schemeClr val="dk1"/>
              </a:buClr>
              <a:buSzPts val="1100"/>
              <a:buFont typeface="Arial"/>
              <a:buNone/>
            </a:pPr>
            <a:r>
              <a:rPr b="1" lang="en" sz="4400">
                <a:latin typeface="DM Sans"/>
                <a:ea typeface="DM Sans"/>
                <a:cs typeface="DM Sans"/>
                <a:sym typeface="DM Sans"/>
              </a:rPr>
              <a:t>Cinta Tanah Air</a:t>
            </a:r>
            <a:endParaRPr b="1" sz="4400">
              <a:latin typeface="DM Sans"/>
              <a:ea typeface="DM Sans"/>
              <a:cs typeface="DM Sans"/>
              <a:sym typeface="DM Sans"/>
            </a:endParaRPr>
          </a:p>
          <a:p>
            <a:pPr indent="0" lvl="0" marL="0" rtl="0" algn="r">
              <a:spcBef>
                <a:spcPts val="1200"/>
              </a:spcBef>
              <a:spcAft>
                <a:spcPts val="0"/>
              </a:spcAft>
              <a:buNone/>
            </a:pPr>
            <a:r>
              <a:t/>
            </a:r>
            <a:endParaRPr b="1" sz="4400">
              <a:solidFill>
                <a:srgbClr val="171717"/>
              </a:solidFill>
              <a:latin typeface="DM Sans"/>
              <a:ea typeface="DM Sans"/>
              <a:cs typeface="DM Sans"/>
              <a:sym typeface="DM Sans"/>
            </a:endParaRPr>
          </a:p>
        </p:txBody>
      </p:sp>
      <p:sp>
        <p:nvSpPr>
          <p:cNvPr id="286" name="Google Shape;286;p30"/>
          <p:cNvSpPr txBox="1"/>
          <p:nvPr>
            <p:ph idx="1" type="body"/>
          </p:nvPr>
        </p:nvSpPr>
        <p:spPr>
          <a:xfrm>
            <a:off x="4030925" y="1737750"/>
            <a:ext cx="7809300" cy="3010200"/>
          </a:xfrm>
          <a:prstGeom prst="rect">
            <a:avLst/>
          </a:prstGeom>
        </p:spPr>
        <p:txBody>
          <a:bodyPr anchorCtr="0" anchor="t" bIns="121900" lIns="121900" spcFirstLastPara="1" rIns="121900" wrap="square" tIns="121900">
            <a:noAutofit/>
          </a:bodyPr>
          <a:lstStyle/>
          <a:p>
            <a:pPr indent="0" lvl="0" marL="0" rtl="0" algn="l">
              <a:spcBef>
                <a:spcPts val="1200"/>
              </a:spcBef>
              <a:spcAft>
                <a:spcPts val="0"/>
              </a:spcAft>
              <a:buClr>
                <a:schemeClr val="dk1"/>
              </a:buClr>
              <a:buSzPts val="1100"/>
              <a:buFont typeface="Arial"/>
              <a:buNone/>
            </a:pPr>
            <a:r>
              <a:rPr lang="en" sz="2100">
                <a:solidFill>
                  <a:schemeClr val="dk1"/>
                </a:solidFill>
              </a:rPr>
              <a:t> 	Prinsip cinta tanah air di negara Indonesia dapat dilihat dari slogan yang diciptakan oleh imam KH. Muhammad Hasyim Asy’ari yaitu </a:t>
            </a:r>
            <a:r>
              <a:rPr i="1" lang="en" sz="2100">
                <a:solidFill>
                  <a:schemeClr val="dk1"/>
                </a:solidFill>
                <a:highlight>
                  <a:schemeClr val="lt1"/>
                </a:highlight>
              </a:rPr>
              <a:t>hubbul </a:t>
            </a:r>
            <a:r>
              <a:rPr i="1" lang="en" sz="2100">
                <a:solidFill>
                  <a:srgbClr val="212121"/>
                </a:solidFill>
                <a:highlight>
                  <a:schemeClr val="lt1"/>
                </a:highlight>
              </a:rPr>
              <a:t>wathani minal iman</a:t>
            </a:r>
            <a:r>
              <a:rPr lang="en" sz="2100">
                <a:solidFill>
                  <a:srgbClr val="212121"/>
                </a:solidFill>
              </a:rPr>
              <a:t> yang berarti cinta tanah air adalah sebagian dari iman yang digunakan beliau untuk memperkokoh moral dalam mengusi penjajah dikala itu</a:t>
            </a:r>
            <a:r>
              <a:rPr lang="en" sz="1100">
                <a:solidFill>
                  <a:srgbClr val="212121"/>
                </a:solidFill>
                <a:latin typeface="Arial"/>
                <a:ea typeface="Arial"/>
                <a:cs typeface="Arial"/>
                <a:sym typeface="Arial"/>
              </a:rPr>
              <a:t>.</a:t>
            </a:r>
            <a:r>
              <a:rPr lang="en" sz="2100">
                <a:solidFill>
                  <a:srgbClr val="212121"/>
                </a:solidFill>
              </a:rPr>
              <a:t>Dalam prinsip bernegara sendiri telah dibuktikan bahwa agama dan nasionalisme dapat saling memperkuat dalam membangun sebuah bangsa dan negara yang apik,dikarenakan dua unsur ini saling Tarik menarik satu sama lain agama memerlukan tanah air untuk lahan dakwhanya sementara tanah air membutuhkan siraman siraman nilai agama agar tidak tandus dan kering</a:t>
            </a:r>
            <a:endParaRPr sz="2100">
              <a:solidFill>
                <a:srgbClr val="212121"/>
              </a:solidFill>
            </a:endParaRPr>
          </a:p>
          <a:p>
            <a:pPr indent="0" lvl="0" marL="0" rtl="0" algn="l">
              <a:spcBef>
                <a:spcPts val="1200"/>
              </a:spcBef>
              <a:spcAft>
                <a:spcPts val="0"/>
              </a:spcAft>
              <a:buNone/>
            </a:pPr>
            <a:r>
              <a:t/>
            </a:r>
            <a:endParaRPr sz="2500">
              <a:solidFill>
                <a:schemeClr val="dk1"/>
              </a:solidFill>
              <a:latin typeface="DM Sans Medium"/>
              <a:ea typeface="DM Sans Medium"/>
              <a:cs typeface="DM Sans Medium"/>
              <a:sym typeface="DM Sans Medium"/>
            </a:endParaRPr>
          </a:p>
          <a:p>
            <a:pPr indent="0" lvl="0" marL="0" rtl="0" algn="r">
              <a:spcBef>
                <a:spcPts val="0"/>
              </a:spcBef>
              <a:spcAft>
                <a:spcPts val="2100"/>
              </a:spcAft>
              <a:buNone/>
            </a:pPr>
            <a:r>
              <a:t/>
            </a:r>
            <a:endParaRPr/>
          </a:p>
        </p:txBody>
      </p:sp>
      <p:sp>
        <p:nvSpPr>
          <p:cNvPr id="287" name="Google Shape;287;p30"/>
          <p:cNvSpPr/>
          <p:nvPr/>
        </p:nvSpPr>
        <p:spPr>
          <a:xfrm>
            <a:off x="454800" y="412950"/>
            <a:ext cx="894600" cy="894600"/>
          </a:xfrm>
          <a:prstGeom prst="rect">
            <a:avLst/>
          </a:prstGeom>
          <a:solidFill>
            <a:schemeClr val="accent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descr="Wave Gesture" id="288" name="Google Shape;288;p30"/>
          <p:cNvGrpSpPr/>
          <p:nvPr/>
        </p:nvGrpSpPr>
        <p:grpSpPr>
          <a:xfrm flipH="1">
            <a:off x="10687852" y="451098"/>
            <a:ext cx="735365" cy="894595"/>
            <a:chOff x="588117" y="3661327"/>
            <a:chExt cx="644379" cy="783907"/>
          </a:xfrm>
        </p:grpSpPr>
        <p:sp>
          <p:nvSpPr>
            <p:cNvPr id="289" name="Google Shape;289;p30"/>
            <p:cNvSpPr/>
            <p:nvPr/>
          </p:nvSpPr>
          <p:spPr>
            <a:xfrm>
              <a:off x="588117" y="3696935"/>
              <a:ext cx="644379" cy="748299"/>
            </a:xfrm>
            <a:custGeom>
              <a:rect b="b" l="l" r="r" t="t"/>
              <a:pathLst>
                <a:path extrusionOk="0" h="748299" w="644379">
                  <a:moveTo>
                    <a:pt x="574847" y="513985"/>
                  </a:moveTo>
                  <a:cubicBezTo>
                    <a:pt x="606280" y="451120"/>
                    <a:pt x="609137" y="380635"/>
                    <a:pt x="609137" y="318722"/>
                  </a:cubicBezTo>
                  <a:lnTo>
                    <a:pt x="609137" y="313960"/>
                  </a:lnTo>
                  <a:cubicBezTo>
                    <a:pt x="609137" y="271097"/>
                    <a:pt x="610090" y="226330"/>
                    <a:pt x="626282" y="210137"/>
                  </a:cubicBezTo>
                  <a:cubicBezTo>
                    <a:pt x="644380" y="190135"/>
                    <a:pt x="642475" y="160607"/>
                    <a:pt x="622472" y="142510"/>
                  </a:cubicBezTo>
                  <a:cubicBezTo>
                    <a:pt x="622472" y="142510"/>
                    <a:pt x="622472" y="142510"/>
                    <a:pt x="622472" y="142510"/>
                  </a:cubicBezTo>
                  <a:cubicBezTo>
                    <a:pt x="612947" y="133937"/>
                    <a:pt x="599612" y="129175"/>
                    <a:pt x="586277" y="130127"/>
                  </a:cubicBezTo>
                  <a:cubicBezTo>
                    <a:pt x="573895" y="131080"/>
                    <a:pt x="562465" y="136795"/>
                    <a:pt x="554845" y="145367"/>
                  </a:cubicBezTo>
                  <a:cubicBezTo>
                    <a:pt x="521507" y="180610"/>
                    <a:pt x="498647" y="242522"/>
                    <a:pt x="492932" y="306340"/>
                  </a:cubicBezTo>
                  <a:cubicBezTo>
                    <a:pt x="492932" y="306340"/>
                    <a:pt x="492932" y="306340"/>
                    <a:pt x="492932" y="306340"/>
                  </a:cubicBezTo>
                  <a:cubicBezTo>
                    <a:pt x="492932" y="306340"/>
                    <a:pt x="492932" y="306340"/>
                    <a:pt x="492932" y="306340"/>
                  </a:cubicBezTo>
                  <a:cubicBezTo>
                    <a:pt x="478645" y="292052"/>
                    <a:pt x="465310" y="276812"/>
                    <a:pt x="452927" y="259667"/>
                  </a:cubicBezTo>
                  <a:lnTo>
                    <a:pt x="445307" y="250142"/>
                  </a:lnTo>
                  <a:lnTo>
                    <a:pt x="372917" y="33925"/>
                  </a:lnTo>
                  <a:cubicBezTo>
                    <a:pt x="364345" y="8207"/>
                    <a:pt x="335770" y="-6080"/>
                    <a:pt x="310052" y="2492"/>
                  </a:cubicBezTo>
                  <a:cubicBezTo>
                    <a:pt x="295765" y="7255"/>
                    <a:pt x="284335" y="17732"/>
                    <a:pt x="279572" y="32020"/>
                  </a:cubicBezTo>
                  <a:cubicBezTo>
                    <a:pt x="275762" y="43450"/>
                    <a:pt x="274810" y="55832"/>
                    <a:pt x="279572" y="68215"/>
                  </a:cubicBezTo>
                  <a:lnTo>
                    <a:pt x="330055" y="219662"/>
                  </a:lnTo>
                  <a:cubicBezTo>
                    <a:pt x="330055" y="219662"/>
                    <a:pt x="330055" y="219662"/>
                    <a:pt x="330055" y="219662"/>
                  </a:cubicBezTo>
                  <a:cubicBezTo>
                    <a:pt x="330055" y="219662"/>
                    <a:pt x="330055" y="219662"/>
                    <a:pt x="330055" y="219662"/>
                  </a:cubicBezTo>
                  <a:lnTo>
                    <a:pt x="227185" y="59642"/>
                  </a:lnTo>
                  <a:cubicBezTo>
                    <a:pt x="221470" y="50117"/>
                    <a:pt x="211945" y="42497"/>
                    <a:pt x="201467" y="37735"/>
                  </a:cubicBezTo>
                  <a:cubicBezTo>
                    <a:pt x="175750" y="28210"/>
                    <a:pt x="147175" y="41545"/>
                    <a:pt x="137650" y="68215"/>
                  </a:cubicBezTo>
                  <a:cubicBezTo>
                    <a:pt x="136697" y="72025"/>
                    <a:pt x="135745" y="75835"/>
                    <a:pt x="134792" y="78692"/>
                  </a:cubicBezTo>
                  <a:cubicBezTo>
                    <a:pt x="133840" y="91075"/>
                    <a:pt x="136697" y="103457"/>
                    <a:pt x="143365" y="112982"/>
                  </a:cubicBezTo>
                  <a:lnTo>
                    <a:pt x="238615" y="261572"/>
                  </a:lnTo>
                  <a:cubicBezTo>
                    <a:pt x="238615" y="261572"/>
                    <a:pt x="238615" y="261572"/>
                    <a:pt x="238615" y="261572"/>
                  </a:cubicBezTo>
                  <a:cubicBezTo>
                    <a:pt x="238615" y="261572"/>
                    <a:pt x="238615" y="261572"/>
                    <a:pt x="238615" y="261572"/>
                  </a:cubicBezTo>
                  <a:lnTo>
                    <a:pt x="119552" y="153940"/>
                  </a:lnTo>
                  <a:cubicBezTo>
                    <a:pt x="99550" y="134890"/>
                    <a:pt x="68117" y="135842"/>
                    <a:pt x="49067" y="156797"/>
                  </a:cubicBezTo>
                  <a:cubicBezTo>
                    <a:pt x="30017" y="177752"/>
                    <a:pt x="30970" y="208232"/>
                    <a:pt x="51925" y="227282"/>
                  </a:cubicBezTo>
                  <a:cubicBezTo>
                    <a:pt x="51925" y="227282"/>
                    <a:pt x="52877" y="227282"/>
                    <a:pt x="52877" y="228235"/>
                  </a:cubicBezTo>
                  <a:lnTo>
                    <a:pt x="188132" y="353012"/>
                  </a:lnTo>
                  <a:cubicBezTo>
                    <a:pt x="188132" y="353012"/>
                    <a:pt x="188132" y="353012"/>
                    <a:pt x="188132" y="353012"/>
                  </a:cubicBezTo>
                  <a:lnTo>
                    <a:pt x="73832" y="295862"/>
                  </a:lnTo>
                  <a:cubicBezTo>
                    <a:pt x="63355" y="290147"/>
                    <a:pt x="50020" y="288242"/>
                    <a:pt x="38590" y="291100"/>
                  </a:cubicBezTo>
                  <a:cubicBezTo>
                    <a:pt x="11920" y="297767"/>
                    <a:pt x="-5225" y="324437"/>
                    <a:pt x="1442" y="351107"/>
                  </a:cubicBezTo>
                  <a:cubicBezTo>
                    <a:pt x="2395" y="354917"/>
                    <a:pt x="3347" y="357775"/>
                    <a:pt x="5252" y="361585"/>
                  </a:cubicBezTo>
                  <a:cubicBezTo>
                    <a:pt x="10967" y="372062"/>
                    <a:pt x="19540" y="380635"/>
                    <a:pt x="30017" y="385397"/>
                  </a:cubicBezTo>
                  <a:lnTo>
                    <a:pt x="169082" y="454930"/>
                  </a:lnTo>
                  <a:lnTo>
                    <a:pt x="174797" y="464455"/>
                  </a:lnTo>
                  <a:cubicBezTo>
                    <a:pt x="249092" y="573992"/>
                    <a:pt x="314815" y="628285"/>
                    <a:pt x="370060" y="628285"/>
                  </a:cubicBezTo>
                  <a:lnTo>
                    <a:pt x="446260" y="748300"/>
                  </a:lnTo>
                  <a:lnTo>
                    <a:pt x="462452" y="737822"/>
                  </a:lnTo>
                  <a:lnTo>
                    <a:pt x="383395" y="613045"/>
                  </a:lnTo>
                  <a:cubicBezTo>
                    <a:pt x="381490" y="610187"/>
                    <a:pt x="377680" y="608282"/>
                    <a:pt x="374822" y="608282"/>
                  </a:cubicBezTo>
                  <a:cubicBezTo>
                    <a:pt x="341485" y="611140"/>
                    <a:pt x="282430" y="586375"/>
                    <a:pt x="190990" y="453025"/>
                  </a:cubicBezTo>
                  <a:lnTo>
                    <a:pt x="183370" y="441595"/>
                  </a:lnTo>
                  <a:cubicBezTo>
                    <a:pt x="182417" y="439690"/>
                    <a:pt x="181465" y="438737"/>
                    <a:pt x="179560" y="437785"/>
                  </a:cubicBezTo>
                  <a:lnTo>
                    <a:pt x="37637" y="366347"/>
                  </a:lnTo>
                  <a:cubicBezTo>
                    <a:pt x="31922" y="363490"/>
                    <a:pt x="27160" y="358727"/>
                    <a:pt x="23350" y="353012"/>
                  </a:cubicBezTo>
                  <a:cubicBezTo>
                    <a:pt x="14777" y="337772"/>
                    <a:pt x="20492" y="318722"/>
                    <a:pt x="35732" y="311102"/>
                  </a:cubicBezTo>
                  <a:cubicBezTo>
                    <a:pt x="39542" y="309197"/>
                    <a:pt x="42400" y="308245"/>
                    <a:pt x="46210" y="307292"/>
                  </a:cubicBezTo>
                  <a:cubicBezTo>
                    <a:pt x="52877" y="306340"/>
                    <a:pt x="59545" y="307292"/>
                    <a:pt x="65260" y="311102"/>
                  </a:cubicBezTo>
                  <a:lnTo>
                    <a:pt x="240520" y="400637"/>
                  </a:lnTo>
                  <a:cubicBezTo>
                    <a:pt x="245282" y="402542"/>
                    <a:pt x="250997" y="400637"/>
                    <a:pt x="252902" y="396827"/>
                  </a:cubicBezTo>
                  <a:cubicBezTo>
                    <a:pt x="254807" y="393017"/>
                    <a:pt x="253855" y="388255"/>
                    <a:pt x="250997" y="385397"/>
                  </a:cubicBezTo>
                  <a:lnTo>
                    <a:pt x="64307" y="213947"/>
                  </a:lnTo>
                  <a:cubicBezTo>
                    <a:pt x="51925" y="202517"/>
                    <a:pt x="50972" y="182515"/>
                    <a:pt x="62402" y="170132"/>
                  </a:cubicBezTo>
                  <a:cubicBezTo>
                    <a:pt x="69070" y="162512"/>
                    <a:pt x="79547" y="158702"/>
                    <a:pt x="90025" y="160607"/>
                  </a:cubicBezTo>
                  <a:cubicBezTo>
                    <a:pt x="96692" y="161560"/>
                    <a:pt x="102407" y="164417"/>
                    <a:pt x="107170" y="169180"/>
                  </a:cubicBezTo>
                  <a:lnTo>
                    <a:pt x="279572" y="327295"/>
                  </a:lnTo>
                  <a:cubicBezTo>
                    <a:pt x="283382" y="331105"/>
                    <a:pt x="289097" y="330152"/>
                    <a:pt x="292907" y="326342"/>
                  </a:cubicBezTo>
                  <a:cubicBezTo>
                    <a:pt x="295765" y="323485"/>
                    <a:pt x="296717" y="318722"/>
                    <a:pt x="293860" y="314912"/>
                  </a:cubicBezTo>
                  <a:lnTo>
                    <a:pt x="157652" y="101552"/>
                  </a:lnTo>
                  <a:cubicBezTo>
                    <a:pt x="148127" y="87265"/>
                    <a:pt x="152890" y="68215"/>
                    <a:pt x="167177" y="58690"/>
                  </a:cubicBezTo>
                  <a:cubicBezTo>
                    <a:pt x="181465" y="49165"/>
                    <a:pt x="200515" y="53927"/>
                    <a:pt x="210040" y="68215"/>
                  </a:cubicBezTo>
                  <a:lnTo>
                    <a:pt x="355772" y="294910"/>
                  </a:lnTo>
                  <a:cubicBezTo>
                    <a:pt x="358630" y="299672"/>
                    <a:pt x="364345" y="300625"/>
                    <a:pt x="369107" y="297767"/>
                  </a:cubicBezTo>
                  <a:cubicBezTo>
                    <a:pt x="372917" y="295862"/>
                    <a:pt x="374822" y="291100"/>
                    <a:pt x="372917" y="286337"/>
                  </a:cubicBezTo>
                  <a:lnTo>
                    <a:pt x="297670" y="60595"/>
                  </a:lnTo>
                  <a:cubicBezTo>
                    <a:pt x="295765" y="54880"/>
                    <a:pt x="294812" y="47260"/>
                    <a:pt x="296717" y="41545"/>
                  </a:cubicBezTo>
                  <a:cubicBezTo>
                    <a:pt x="301480" y="25352"/>
                    <a:pt x="318625" y="15827"/>
                    <a:pt x="334817" y="20590"/>
                  </a:cubicBezTo>
                  <a:cubicBezTo>
                    <a:pt x="338627" y="21542"/>
                    <a:pt x="342437" y="23447"/>
                    <a:pt x="345295" y="25352"/>
                  </a:cubicBezTo>
                  <a:cubicBezTo>
                    <a:pt x="350057" y="29162"/>
                    <a:pt x="353867" y="34877"/>
                    <a:pt x="356725" y="41545"/>
                  </a:cubicBezTo>
                  <a:lnTo>
                    <a:pt x="428162" y="257762"/>
                  </a:lnTo>
                  <a:lnTo>
                    <a:pt x="430067" y="260620"/>
                  </a:lnTo>
                  <a:lnTo>
                    <a:pt x="438640" y="271097"/>
                  </a:lnTo>
                  <a:cubicBezTo>
                    <a:pt x="455785" y="293957"/>
                    <a:pt x="474835" y="314912"/>
                    <a:pt x="495790" y="334915"/>
                  </a:cubicBezTo>
                  <a:cubicBezTo>
                    <a:pt x="499600" y="338725"/>
                    <a:pt x="505315" y="338725"/>
                    <a:pt x="509125" y="334915"/>
                  </a:cubicBezTo>
                  <a:cubicBezTo>
                    <a:pt x="511030" y="333010"/>
                    <a:pt x="511982" y="331105"/>
                    <a:pt x="511982" y="328247"/>
                  </a:cubicBezTo>
                  <a:cubicBezTo>
                    <a:pt x="512935" y="262525"/>
                    <a:pt x="535795" y="193945"/>
                    <a:pt x="569132" y="157750"/>
                  </a:cubicBezTo>
                  <a:cubicBezTo>
                    <a:pt x="573895" y="152035"/>
                    <a:pt x="580562" y="149177"/>
                    <a:pt x="587230" y="148225"/>
                  </a:cubicBezTo>
                  <a:cubicBezTo>
                    <a:pt x="595802" y="148225"/>
                    <a:pt x="603422" y="150130"/>
                    <a:pt x="609137" y="155845"/>
                  </a:cubicBezTo>
                  <a:cubicBezTo>
                    <a:pt x="620567" y="166322"/>
                    <a:pt x="622472" y="184420"/>
                    <a:pt x="611995" y="196802"/>
                  </a:cubicBezTo>
                  <a:cubicBezTo>
                    <a:pt x="591040" y="218710"/>
                    <a:pt x="590087" y="262525"/>
                    <a:pt x="590087" y="313960"/>
                  </a:cubicBezTo>
                  <a:lnTo>
                    <a:pt x="590087" y="318722"/>
                  </a:lnTo>
                  <a:cubicBezTo>
                    <a:pt x="590087" y="379682"/>
                    <a:pt x="587230" y="450167"/>
                    <a:pt x="555797" y="510175"/>
                  </a:cubicBezTo>
                  <a:cubicBezTo>
                    <a:pt x="553892" y="513032"/>
                    <a:pt x="553892" y="516842"/>
                    <a:pt x="555797" y="519700"/>
                  </a:cubicBezTo>
                  <a:lnTo>
                    <a:pt x="628187" y="634000"/>
                  </a:lnTo>
                  <a:lnTo>
                    <a:pt x="644380" y="623522"/>
                  </a:lnTo>
                  <a:lnTo>
                    <a:pt x="574847" y="513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30"/>
            <p:cNvSpPr/>
            <p:nvPr/>
          </p:nvSpPr>
          <p:spPr>
            <a:xfrm>
              <a:off x="1028662" y="3661327"/>
              <a:ext cx="119062" cy="146685"/>
            </a:xfrm>
            <a:custGeom>
              <a:rect b="b" l="l" r="r" t="t"/>
              <a:pathLst>
                <a:path extrusionOk="0" h="146685" w="119062">
                  <a:moveTo>
                    <a:pt x="55245" y="57150"/>
                  </a:moveTo>
                  <a:cubicBezTo>
                    <a:pt x="71438" y="73343"/>
                    <a:pt x="82867" y="93345"/>
                    <a:pt x="91440" y="114300"/>
                  </a:cubicBezTo>
                  <a:cubicBezTo>
                    <a:pt x="95250" y="124777"/>
                    <a:pt x="98108" y="136208"/>
                    <a:pt x="100013" y="146685"/>
                  </a:cubicBezTo>
                  <a:lnTo>
                    <a:pt x="119063" y="143828"/>
                  </a:lnTo>
                  <a:cubicBezTo>
                    <a:pt x="108585" y="80010"/>
                    <a:pt x="66675" y="26670"/>
                    <a:pt x="7620" y="0"/>
                  </a:cubicBezTo>
                  <a:lnTo>
                    <a:pt x="0" y="17145"/>
                  </a:lnTo>
                  <a:cubicBezTo>
                    <a:pt x="20955" y="27623"/>
                    <a:pt x="39052" y="40958"/>
                    <a:pt x="55245" y="57150"/>
                  </a:cubicBezTo>
                  <a:lnTo>
                    <a:pt x="55245" y="5715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30"/>
            <p:cNvSpPr/>
            <p:nvPr/>
          </p:nvSpPr>
          <p:spPr>
            <a:xfrm>
              <a:off x="1006755" y="3711810"/>
              <a:ext cx="88582" cy="106680"/>
            </a:xfrm>
            <a:custGeom>
              <a:rect b="b" l="l" r="r" t="t"/>
              <a:pathLst>
                <a:path extrusionOk="0" h="106680" w="88582">
                  <a:moveTo>
                    <a:pt x="38100" y="43815"/>
                  </a:moveTo>
                  <a:cubicBezTo>
                    <a:pt x="48577" y="55245"/>
                    <a:pt x="57150" y="68580"/>
                    <a:pt x="62865" y="83820"/>
                  </a:cubicBezTo>
                  <a:cubicBezTo>
                    <a:pt x="65722" y="91440"/>
                    <a:pt x="67628" y="99060"/>
                    <a:pt x="69532" y="106680"/>
                  </a:cubicBezTo>
                  <a:lnTo>
                    <a:pt x="88582" y="103823"/>
                  </a:lnTo>
                  <a:cubicBezTo>
                    <a:pt x="86678" y="95250"/>
                    <a:pt x="84772" y="85725"/>
                    <a:pt x="80962" y="78105"/>
                  </a:cubicBezTo>
                  <a:cubicBezTo>
                    <a:pt x="74295" y="60960"/>
                    <a:pt x="64770" y="44768"/>
                    <a:pt x="51435" y="31433"/>
                  </a:cubicBezTo>
                  <a:cubicBezTo>
                    <a:pt x="39052" y="18097"/>
                    <a:pt x="23813" y="7620"/>
                    <a:pt x="7620" y="0"/>
                  </a:cubicBezTo>
                  <a:lnTo>
                    <a:pt x="0" y="17145"/>
                  </a:lnTo>
                  <a:cubicBezTo>
                    <a:pt x="14288" y="23813"/>
                    <a:pt x="26670" y="32385"/>
                    <a:pt x="38100" y="43815"/>
                  </a:cubicBezTo>
                  <a:lnTo>
                    <a:pt x="38100" y="4381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30"/>
            <p:cNvSpPr/>
            <p:nvPr/>
          </p:nvSpPr>
          <p:spPr>
            <a:xfrm>
              <a:off x="634327" y="4196633"/>
              <a:ext cx="120015" cy="145732"/>
            </a:xfrm>
            <a:custGeom>
              <a:rect b="b" l="l" r="r" t="t"/>
              <a:pathLst>
                <a:path extrusionOk="0" h="145732" w="120015">
                  <a:moveTo>
                    <a:pt x="63817" y="89535"/>
                  </a:moveTo>
                  <a:cubicBezTo>
                    <a:pt x="48578" y="73342"/>
                    <a:pt x="35242" y="53340"/>
                    <a:pt x="27622" y="32385"/>
                  </a:cubicBezTo>
                  <a:cubicBezTo>
                    <a:pt x="23813" y="21907"/>
                    <a:pt x="20955" y="10477"/>
                    <a:pt x="19050" y="0"/>
                  </a:cubicBezTo>
                  <a:lnTo>
                    <a:pt x="0" y="2857"/>
                  </a:lnTo>
                  <a:cubicBezTo>
                    <a:pt x="1905" y="15240"/>
                    <a:pt x="5715" y="27623"/>
                    <a:pt x="10478" y="39052"/>
                  </a:cubicBezTo>
                  <a:cubicBezTo>
                    <a:pt x="28575" y="86677"/>
                    <a:pt x="65723" y="125730"/>
                    <a:pt x="112395" y="145732"/>
                  </a:cubicBezTo>
                  <a:lnTo>
                    <a:pt x="120015" y="128588"/>
                  </a:lnTo>
                  <a:cubicBezTo>
                    <a:pt x="98107" y="119063"/>
                    <a:pt x="79057" y="106680"/>
                    <a:pt x="63817" y="89535"/>
                  </a:cubicBezTo>
                  <a:lnTo>
                    <a:pt x="63817" y="8953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30"/>
            <p:cNvSpPr/>
            <p:nvPr/>
          </p:nvSpPr>
          <p:spPr>
            <a:xfrm>
              <a:off x="686715" y="4187108"/>
              <a:ext cx="88582" cy="106679"/>
            </a:xfrm>
            <a:custGeom>
              <a:rect b="b" l="l" r="r" t="t"/>
              <a:pathLst>
                <a:path extrusionOk="0" h="106679" w="88582">
                  <a:moveTo>
                    <a:pt x="50482" y="62865"/>
                  </a:moveTo>
                  <a:cubicBezTo>
                    <a:pt x="40005" y="51435"/>
                    <a:pt x="31432" y="38100"/>
                    <a:pt x="25717" y="22860"/>
                  </a:cubicBezTo>
                  <a:cubicBezTo>
                    <a:pt x="22860" y="15240"/>
                    <a:pt x="20955" y="7620"/>
                    <a:pt x="19050" y="0"/>
                  </a:cubicBezTo>
                  <a:lnTo>
                    <a:pt x="0" y="2857"/>
                  </a:lnTo>
                  <a:cubicBezTo>
                    <a:pt x="1905" y="11430"/>
                    <a:pt x="3810" y="20955"/>
                    <a:pt x="7620" y="28575"/>
                  </a:cubicBezTo>
                  <a:cubicBezTo>
                    <a:pt x="14288" y="45720"/>
                    <a:pt x="23813" y="61913"/>
                    <a:pt x="37147" y="75248"/>
                  </a:cubicBezTo>
                  <a:cubicBezTo>
                    <a:pt x="49530" y="88582"/>
                    <a:pt x="64770" y="99060"/>
                    <a:pt x="80962" y="106680"/>
                  </a:cubicBezTo>
                  <a:lnTo>
                    <a:pt x="88583" y="89535"/>
                  </a:lnTo>
                  <a:cubicBezTo>
                    <a:pt x="73342" y="82867"/>
                    <a:pt x="60960" y="73342"/>
                    <a:pt x="50482" y="62865"/>
                  </a:cubicBezTo>
                  <a:lnTo>
                    <a:pt x="50482" y="6286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idx="4" type="body"/>
          </p:nvPr>
        </p:nvSpPr>
        <p:spPr>
          <a:xfrm>
            <a:off x="610675" y="1926466"/>
            <a:ext cx="10975500" cy="4384500"/>
          </a:xfrm>
          <a:prstGeom prst="rect">
            <a:avLst/>
          </a:prstGeom>
        </p:spPr>
        <p:txBody>
          <a:bodyPr anchorCtr="0" anchor="t" bIns="121900" lIns="121900" spcFirstLastPara="1" rIns="121900" wrap="square" tIns="121900">
            <a:noAutofit/>
          </a:bodyPr>
          <a:lstStyle/>
          <a:p>
            <a:pPr indent="-406400" lvl="0" marL="457200" rtl="0" algn="l">
              <a:spcBef>
                <a:spcPts val="1200"/>
              </a:spcBef>
              <a:spcAft>
                <a:spcPts val="0"/>
              </a:spcAft>
              <a:buClr>
                <a:srgbClr val="212121"/>
              </a:buClr>
              <a:buSzPts val="2800"/>
              <a:buChar char="●"/>
            </a:pPr>
            <a:r>
              <a:rPr lang="en" sz="2800">
                <a:solidFill>
                  <a:srgbClr val="212121"/>
                </a:solidFill>
              </a:rPr>
              <a:t>Belajar dengan tekun</a:t>
            </a:r>
            <a:endParaRPr sz="2800">
              <a:solidFill>
                <a:srgbClr val="212121"/>
              </a:solidFill>
            </a:endParaRPr>
          </a:p>
          <a:p>
            <a:pPr indent="-406400" lvl="0" marL="457200" rtl="0" algn="l">
              <a:spcBef>
                <a:spcPts val="0"/>
              </a:spcBef>
              <a:spcAft>
                <a:spcPts val="0"/>
              </a:spcAft>
              <a:buClr>
                <a:srgbClr val="212121"/>
              </a:buClr>
              <a:buSzPts val="2800"/>
              <a:buChar char="●"/>
            </a:pPr>
            <a:r>
              <a:rPr lang="en" sz="2800">
                <a:solidFill>
                  <a:srgbClr val="212121"/>
                </a:solidFill>
              </a:rPr>
              <a:t>Menjaga kebersihan lingkunga</a:t>
            </a:r>
            <a:endParaRPr sz="2800">
              <a:solidFill>
                <a:srgbClr val="212121"/>
              </a:solidFill>
            </a:endParaRPr>
          </a:p>
          <a:p>
            <a:pPr indent="-406400" lvl="0" marL="457200" rtl="0" algn="l">
              <a:spcBef>
                <a:spcPts val="0"/>
              </a:spcBef>
              <a:spcAft>
                <a:spcPts val="0"/>
              </a:spcAft>
              <a:buClr>
                <a:srgbClr val="212121"/>
              </a:buClr>
              <a:buSzPts val="2800"/>
              <a:buChar char="●"/>
            </a:pPr>
            <a:r>
              <a:rPr lang="en" sz="2800">
                <a:solidFill>
                  <a:srgbClr val="212121"/>
                </a:solidFill>
              </a:rPr>
              <a:t>Menghormati orang tua dan guru</a:t>
            </a:r>
            <a:endParaRPr sz="2800">
              <a:solidFill>
                <a:srgbClr val="212121"/>
              </a:solidFill>
            </a:endParaRPr>
          </a:p>
          <a:p>
            <a:pPr indent="-406400" lvl="0" marL="457200" rtl="0" algn="l">
              <a:spcBef>
                <a:spcPts val="0"/>
              </a:spcBef>
              <a:spcAft>
                <a:spcPts val="0"/>
              </a:spcAft>
              <a:buClr>
                <a:srgbClr val="212121"/>
              </a:buClr>
              <a:buSzPts val="2800"/>
              <a:buChar char="●"/>
            </a:pPr>
            <a:r>
              <a:rPr lang="en" sz="2800">
                <a:solidFill>
                  <a:srgbClr val="212121"/>
                </a:solidFill>
              </a:rPr>
              <a:t>Menghargai sesama tanpa memandang ras,agama maupun warna kulit.</a:t>
            </a:r>
            <a:endParaRPr sz="2800">
              <a:solidFill>
                <a:srgbClr val="212121"/>
              </a:solidFill>
            </a:endParaRPr>
          </a:p>
          <a:p>
            <a:pPr indent="0" lvl="0" marL="457200" rtl="0" algn="l">
              <a:spcBef>
                <a:spcPts val="1200"/>
              </a:spcBef>
              <a:spcAft>
                <a:spcPts val="0"/>
              </a:spcAft>
              <a:buNone/>
            </a:pPr>
            <a:r>
              <a:t/>
            </a:r>
            <a:endParaRPr sz="2800">
              <a:solidFill>
                <a:schemeClr val="dk1"/>
              </a:solidFill>
              <a:latin typeface="Arial"/>
              <a:ea typeface="Arial"/>
              <a:cs typeface="Arial"/>
              <a:sym typeface="Arial"/>
            </a:endParaRPr>
          </a:p>
          <a:p>
            <a:pPr indent="0" lvl="0" marL="0" rtl="0" algn="l">
              <a:spcBef>
                <a:spcPts val="0"/>
              </a:spcBef>
              <a:spcAft>
                <a:spcPts val="2100"/>
              </a:spcAft>
              <a:buNone/>
            </a:pPr>
            <a:r>
              <a:t/>
            </a:r>
            <a:endParaRPr/>
          </a:p>
        </p:txBody>
      </p:sp>
      <p:sp>
        <p:nvSpPr>
          <p:cNvPr id="299" name="Google Shape;299;p31"/>
          <p:cNvSpPr txBox="1"/>
          <p:nvPr>
            <p:ph type="title"/>
          </p:nvPr>
        </p:nvSpPr>
        <p:spPr>
          <a:xfrm>
            <a:off x="1349400" y="412950"/>
            <a:ext cx="11448300" cy="89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b="1" lang="en" sz="4400">
                <a:latin typeface="DM Sans"/>
                <a:ea typeface="DM Sans"/>
                <a:cs typeface="DM Sans"/>
                <a:sym typeface="DM Sans"/>
              </a:rPr>
              <a:t>CARA MEWUJUDKAN CINTA TANAH AIR</a:t>
            </a:r>
            <a:endParaRPr b="1">
              <a:latin typeface="DM Sans"/>
              <a:ea typeface="DM Sans"/>
              <a:cs typeface="DM Sans"/>
              <a:sym typeface="DM Sans"/>
            </a:endParaRPr>
          </a:p>
        </p:txBody>
      </p:sp>
      <p:grpSp>
        <p:nvGrpSpPr>
          <p:cNvPr id="300" name="Google Shape;300;p31"/>
          <p:cNvGrpSpPr/>
          <p:nvPr/>
        </p:nvGrpSpPr>
        <p:grpSpPr>
          <a:xfrm>
            <a:off x="610682" y="497592"/>
            <a:ext cx="582021" cy="725311"/>
            <a:chOff x="4716970" y="4385880"/>
            <a:chExt cx="900683" cy="1122425"/>
          </a:xfrm>
        </p:grpSpPr>
        <p:sp>
          <p:nvSpPr>
            <p:cNvPr id="301" name="Google Shape;301;p31"/>
            <p:cNvSpPr/>
            <p:nvPr/>
          </p:nvSpPr>
          <p:spPr>
            <a:xfrm>
              <a:off x="4716970" y="4385880"/>
              <a:ext cx="900683" cy="1122425"/>
            </a:xfrm>
            <a:custGeom>
              <a:rect b="b" l="l" r="r" t="t"/>
              <a:pathLst>
                <a:path extrusionOk="0" h="1122425" w="900683">
                  <a:moveTo>
                    <a:pt x="733520" y="114300"/>
                  </a:moveTo>
                  <a:lnTo>
                    <a:pt x="691705" y="114300"/>
                  </a:lnTo>
                  <a:cubicBezTo>
                    <a:pt x="685133" y="91059"/>
                    <a:pt x="662178" y="73819"/>
                    <a:pt x="634841" y="73819"/>
                  </a:cubicBezTo>
                  <a:lnTo>
                    <a:pt x="540068" y="73819"/>
                  </a:lnTo>
                  <a:cubicBezTo>
                    <a:pt x="532257" y="32004"/>
                    <a:pt x="492442" y="0"/>
                    <a:pt x="444532" y="0"/>
                  </a:cubicBezTo>
                  <a:cubicBezTo>
                    <a:pt x="396621" y="0"/>
                    <a:pt x="356711" y="31909"/>
                    <a:pt x="348996" y="73819"/>
                  </a:cubicBezTo>
                  <a:lnTo>
                    <a:pt x="265652" y="73819"/>
                  </a:lnTo>
                  <a:cubicBezTo>
                    <a:pt x="238411" y="73819"/>
                    <a:pt x="215455" y="91059"/>
                    <a:pt x="208883" y="114300"/>
                  </a:cubicBezTo>
                  <a:lnTo>
                    <a:pt x="167164" y="114300"/>
                  </a:lnTo>
                  <a:cubicBezTo>
                    <a:pt x="74962" y="114300"/>
                    <a:pt x="0" y="189357"/>
                    <a:pt x="0" y="281464"/>
                  </a:cubicBezTo>
                  <a:lnTo>
                    <a:pt x="0" y="955262"/>
                  </a:lnTo>
                  <a:cubicBezTo>
                    <a:pt x="0" y="1047464"/>
                    <a:pt x="74962" y="1122426"/>
                    <a:pt x="167164" y="1122426"/>
                  </a:cubicBezTo>
                  <a:lnTo>
                    <a:pt x="733520" y="1122426"/>
                  </a:lnTo>
                  <a:cubicBezTo>
                    <a:pt x="825722" y="1122426"/>
                    <a:pt x="900684" y="1047464"/>
                    <a:pt x="900684" y="955262"/>
                  </a:cubicBezTo>
                  <a:lnTo>
                    <a:pt x="900684" y="281464"/>
                  </a:lnTo>
                  <a:cubicBezTo>
                    <a:pt x="900684" y="189357"/>
                    <a:pt x="825722" y="114300"/>
                    <a:pt x="733520" y="114300"/>
                  </a:cubicBezTo>
                  <a:close/>
                  <a:moveTo>
                    <a:pt x="265557" y="103442"/>
                  </a:moveTo>
                  <a:lnTo>
                    <a:pt x="265557" y="103537"/>
                  </a:lnTo>
                  <a:lnTo>
                    <a:pt x="362331" y="103537"/>
                  </a:lnTo>
                  <a:cubicBezTo>
                    <a:pt x="370522" y="103537"/>
                    <a:pt x="377095" y="96965"/>
                    <a:pt x="377095" y="88773"/>
                  </a:cubicBezTo>
                  <a:cubicBezTo>
                    <a:pt x="377095" y="56197"/>
                    <a:pt x="407289" y="29813"/>
                    <a:pt x="444341" y="29813"/>
                  </a:cubicBezTo>
                  <a:cubicBezTo>
                    <a:pt x="481393" y="29813"/>
                    <a:pt x="511588" y="56197"/>
                    <a:pt x="511588" y="88773"/>
                  </a:cubicBezTo>
                  <a:cubicBezTo>
                    <a:pt x="511588" y="96965"/>
                    <a:pt x="518160" y="103537"/>
                    <a:pt x="526351" y="103537"/>
                  </a:cubicBezTo>
                  <a:lnTo>
                    <a:pt x="634651" y="103537"/>
                  </a:lnTo>
                  <a:cubicBezTo>
                    <a:pt x="644652" y="103537"/>
                    <a:pt x="653510" y="107823"/>
                    <a:pt x="658749" y="114300"/>
                  </a:cubicBezTo>
                  <a:cubicBezTo>
                    <a:pt x="662083" y="118301"/>
                    <a:pt x="663988" y="123158"/>
                    <a:pt x="663988" y="128397"/>
                  </a:cubicBezTo>
                  <a:lnTo>
                    <a:pt x="663988" y="144113"/>
                  </a:lnTo>
                  <a:lnTo>
                    <a:pt x="663988" y="214884"/>
                  </a:lnTo>
                  <a:lnTo>
                    <a:pt x="663988" y="220980"/>
                  </a:lnTo>
                  <a:cubicBezTo>
                    <a:pt x="663988" y="230886"/>
                    <a:pt x="657987" y="239554"/>
                    <a:pt x="649033" y="244602"/>
                  </a:cubicBezTo>
                  <a:cubicBezTo>
                    <a:pt x="643795" y="247555"/>
                    <a:pt x="637604" y="249269"/>
                    <a:pt x="630936" y="249269"/>
                  </a:cubicBezTo>
                  <a:lnTo>
                    <a:pt x="269462" y="249269"/>
                  </a:lnTo>
                  <a:cubicBezTo>
                    <a:pt x="262890" y="249269"/>
                    <a:pt x="256699" y="247555"/>
                    <a:pt x="251460" y="244602"/>
                  </a:cubicBezTo>
                  <a:cubicBezTo>
                    <a:pt x="242411" y="239649"/>
                    <a:pt x="236410" y="230886"/>
                    <a:pt x="236410" y="220980"/>
                  </a:cubicBezTo>
                  <a:lnTo>
                    <a:pt x="236410" y="214884"/>
                  </a:lnTo>
                  <a:lnTo>
                    <a:pt x="236410" y="144113"/>
                  </a:lnTo>
                  <a:lnTo>
                    <a:pt x="236410" y="128111"/>
                  </a:lnTo>
                  <a:cubicBezTo>
                    <a:pt x="236410" y="123063"/>
                    <a:pt x="238220" y="118301"/>
                    <a:pt x="241363" y="114300"/>
                  </a:cubicBezTo>
                  <a:cubicBezTo>
                    <a:pt x="246602" y="107728"/>
                    <a:pt x="255460" y="103442"/>
                    <a:pt x="265557" y="103442"/>
                  </a:cubicBezTo>
                  <a:close/>
                  <a:moveTo>
                    <a:pt x="212408" y="244602"/>
                  </a:moveTo>
                  <a:cubicBezTo>
                    <a:pt x="222123" y="264795"/>
                    <a:pt x="244126" y="278892"/>
                    <a:pt x="269653" y="278892"/>
                  </a:cubicBezTo>
                  <a:lnTo>
                    <a:pt x="631031" y="278892"/>
                  </a:lnTo>
                  <a:cubicBezTo>
                    <a:pt x="656463" y="278892"/>
                    <a:pt x="678466" y="264795"/>
                    <a:pt x="688277" y="244602"/>
                  </a:cubicBezTo>
                  <a:lnTo>
                    <a:pt x="703897" y="244602"/>
                  </a:lnTo>
                  <a:cubicBezTo>
                    <a:pt x="736854" y="244602"/>
                    <a:pt x="763714" y="271463"/>
                    <a:pt x="763714" y="304419"/>
                  </a:cubicBezTo>
                  <a:lnTo>
                    <a:pt x="763714" y="932307"/>
                  </a:lnTo>
                  <a:cubicBezTo>
                    <a:pt x="763714" y="965263"/>
                    <a:pt x="736854" y="992124"/>
                    <a:pt x="703897" y="992124"/>
                  </a:cubicBezTo>
                  <a:lnTo>
                    <a:pt x="196977" y="992124"/>
                  </a:lnTo>
                  <a:cubicBezTo>
                    <a:pt x="164021" y="992124"/>
                    <a:pt x="137160" y="965263"/>
                    <a:pt x="137160" y="932307"/>
                  </a:cubicBezTo>
                  <a:lnTo>
                    <a:pt x="137160" y="304324"/>
                  </a:lnTo>
                  <a:cubicBezTo>
                    <a:pt x="137160" y="271367"/>
                    <a:pt x="164021" y="244507"/>
                    <a:pt x="196977" y="244507"/>
                  </a:cubicBezTo>
                  <a:lnTo>
                    <a:pt x="196977" y="244602"/>
                  </a:lnTo>
                  <a:lnTo>
                    <a:pt x="212408" y="244602"/>
                  </a:lnTo>
                  <a:close/>
                  <a:moveTo>
                    <a:pt x="871061" y="955358"/>
                  </a:moveTo>
                  <a:cubicBezTo>
                    <a:pt x="871061" y="1031272"/>
                    <a:pt x="809339" y="1092899"/>
                    <a:pt x="733520" y="1092899"/>
                  </a:cubicBezTo>
                  <a:lnTo>
                    <a:pt x="167164" y="1092899"/>
                  </a:lnTo>
                  <a:cubicBezTo>
                    <a:pt x="91250" y="1092899"/>
                    <a:pt x="29623" y="1031177"/>
                    <a:pt x="29623" y="955358"/>
                  </a:cubicBezTo>
                  <a:lnTo>
                    <a:pt x="29623" y="281559"/>
                  </a:lnTo>
                  <a:cubicBezTo>
                    <a:pt x="29623" y="205740"/>
                    <a:pt x="91345" y="144113"/>
                    <a:pt x="167164" y="144113"/>
                  </a:cubicBezTo>
                  <a:lnTo>
                    <a:pt x="206883" y="144113"/>
                  </a:lnTo>
                  <a:lnTo>
                    <a:pt x="206883" y="214884"/>
                  </a:lnTo>
                  <a:lnTo>
                    <a:pt x="196882" y="214884"/>
                  </a:lnTo>
                  <a:cubicBezTo>
                    <a:pt x="147638" y="214884"/>
                    <a:pt x="107442" y="255079"/>
                    <a:pt x="107442" y="304419"/>
                  </a:cubicBezTo>
                  <a:lnTo>
                    <a:pt x="107442" y="932402"/>
                  </a:lnTo>
                  <a:cubicBezTo>
                    <a:pt x="107442" y="981647"/>
                    <a:pt x="147542" y="1021842"/>
                    <a:pt x="196882" y="1021842"/>
                  </a:cubicBezTo>
                  <a:lnTo>
                    <a:pt x="703802" y="1021842"/>
                  </a:lnTo>
                  <a:cubicBezTo>
                    <a:pt x="753142" y="1021842"/>
                    <a:pt x="793337" y="981647"/>
                    <a:pt x="793242" y="932402"/>
                  </a:cubicBezTo>
                  <a:lnTo>
                    <a:pt x="793242" y="304419"/>
                  </a:lnTo>
                  <a:cubicBezTo>
                    <a:pt x="793242" y="255175"/>
                    <a:pt x="753142" y="214884"/>
                    <a:pt x="703802" y="214884"/>
                  </a:cubicBezTo>
                  <a:lnTo>
                    <a:pt x="693801" y="214884"/>
                  </a:lnTo>
                  <a:lnTo>
                    <a:pt x="693801" y="144113"/>
                  </a:lnTo>
                  <a:lnTo>
                    <a:pt x="733520" y="144113"/>
                  </a:lnTo>
                  <a:cubicBezTo>
                    <a:pt x="809435" y="144113"/>
                    <a:pt x="871061" y="205835"/>
                    <a:pt x="871061" y="281559"/>
                  </a:cubicBezTo>
                  <a:lnTo>
                    <a:pt x="871061" y="9553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2" name="Google Shape;302;p31"/>
            <p:cNvSpPr/>
            <p:nvPr/>
          </p:nvSpPr>
          <p:spPr>
            <a:xfrm>
              <a:off x="5135307" y="4431601"/>
              <a:ext cx="64008" cy="64008"/>
            </a:xfrm>
            <a:custGeom>
              <a:rect b="b" l="l" r="r" t="t"/>
              <a:pathLst>
                <a:path extrusionOk="0" h="64008" w="64008">
                  <a:moveTo>
                    <a:pt x="32004" y="64008"/>
                  </a:moveTo>
                  <a:cubicBezTo>
                    <a:pt x="49625" y="64008"/>
                    <a:pt x="64008" y="49625"/>
                    <a:pt x="64008" y="32004"/>
                  </a:cubicBezTo>
                  <a:cubicBezTo>
                    <a:pt x="64008" y="14383"/>
                    <a:pt x="49625" y="0"/>
                    <a:pt x="32004" y="0"/>
                  </a:cubicBezTo>
                  <a:cubicBezTo>
                    <a:pt x="14383" y="0"/>
                    <a:pt x="0" y="14383"/>
                    <a:pt x="0" y="32004"/>
                  </a:cubicBezTo>
                  <a:cubicBezTo>
                    <a:pt x="0" y="49625"/>
                    <a:pt x="14383" y="64008"/>
                    <a:pt x="32004" y="640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3" name="Google Shape;303;p31"/>
            <p:cNvSpPr/>
            <p:nvPr/>
          </p:nvSpPr>
          <p:spPr>
            <a:xfrm>
              <a:off x="5314708" y="4822465"/>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4" name="Google Shape;304;p31"/>
            <p:cNvSpPr/>
            <p:nvPr/>
          </p:nvSpPr>
          <p:spPr>
            <a:xfrm>
              <a:off x="5314708" y="4920763"/>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8"/>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5" name="Google Shape;305;p31"/>
            <p:cNvSpPr/>
            <p:nvPr/>
          </p:nvSpPr>
          <p:spPr>
            <a:xfrm>
              <a:off x="5314708" y="5019061"/>
              <a:ext cx="107533" cy="77765"/>
            </a:xfrm>
            <a:custGeom>
              <a:rect b="b" l="l" r="r" t="t"/>
              <a:pathLst>
                <a:path extrusionOk="0" h="77765" w="107533">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1"/>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6" name="Google Shape;306;p31"/>
            <p:cNvSpPr/>
            <p:nvPr/>
          </p:nvSpPr>
          <p:spPr>
            <a:xfrm>
              <a:off x="5314708" y="5117359"/>
              <a:ext cx="107533" cy="77765"/>
            </a:xfrm>
            <a:custGeom>
              <a:rect b="b" l="l" r="r" t="t"/>
              <a:pathLst>
                <a:path extrusionOk="0" h="77765" w="107533">
                  <a:moveTo>
                    <a:pt x="32245" y="74146"/>
                  </a:moveTo>
                  <a:cubicBezTo>
                    <a:pt x="35007" y="76623"/>
                    <a:pt x="38436" y="77766"/>
                    <a:pt x="41960" y="77766"/>
                  </a:cubicBezTo>
                  <a:cubicBezTo>
                    <a:pt x="45580" y="77766"/>
                    <a:pt x="49295" y="76432"/>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7" name="Google Shape;307;p31"/>
            <p:cNvSpPr/>
            <p:nvPr/>
          </p:nvSpPr>
          <p:spPr>
            <a:xfrm>
              <a:off x="4939949" y="4847748"/>
              <a:ext cx="317660" cy="30765"/>
            </a:xfrm>
            <a:custGeom>
              <a:rect b="b" l="l" r="r" t="t"/>
              <a:pathLst>
                <a:path extrusionOk="0" h="30765" w="317660">
                  <a:moveTo>
                    <a:pt x="14765" y="29908"/>
                  </a:moveTo>
                  <a:lnTo>
                    <a:pt x="302991" y="30766"/>
                  </a:lnTo>
                  <a:cubicBezTo>
                    <a:pt x="311183" y="30766"/>
                    <a:pt x="317755" y="24098"/>
                    <a:pt x="317660" y="15811"/>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8" name="Google Shape;308;p31"/>
            <p:cNvSpPr/>
            <p:nvPr/>
          </p:nvSpPr>
          <p:spPr>
            <a:xfrm>
              <a:off x="4939949" y="4950618"/>
              <a:ext cx="317660" cy="29622"/>
            </a:xfrm>
            <a:custGeom>
              <a:rect b="b" l="l" r="r" t="t"/>
              <a:pathLst>
                <a:path extrusionOk="0" h="29622" w="317660">
                  <a:moveTo>
                    <a:pt x="14765" y="28765"/>
                  </a:moveTo>
                  <a:lnTo>
                    <a:pt x="302991" y="29623"/>
                  </a:lnTo>
                  <a:cubicBezTo>
                    <a:pt x="311183" y="29623"/>
                    <a:pt x="317755" y="23146"/>
                    <a:pt x="317660" y="15240"/>
                  </a:cubicBezTo>
                  <a:cubicBezTo>
                    <a:pt x="317660" y="7334"/>
                    <a:pt x="311087" y="857"/>
                    <a:pt x="302896" y="857"/>
                  </a:cubicBezTo>
                  <a:lnTo>
                    <a:pt x="14765" y="0"/>
                  </a:lnTo>
                  <a:cubicBezTo>
                    <a:pt x="6573" y="0"/>
                    <a:pt x="1" y="6477"/>
                    <a:pt x="1" y="14383"/>
                  </a:cubicBezTo>
                  <a:cubicBezTo>
                    <a:pt x="-94" y="22193"/>
                    <a:pt x="6573" y="28765"/>
                    <a:pt x="14765" y="28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9" name="Google Shape;309;p31"/>
            <p:cNvSpPr/>
            <p:nvPr/>
          </p:nvSpPr>
          <p:spPr>
            <a:xfrm>
              <a:off x="4939949" y="5052345"/>
              <a:ext cx="317660" cy="30765"/>
            </a:xfrm>
            <a:custGeom>
              <a:rect b="b" l="l" r="r" t="t"/>
              <a:pathLst>
                <a:path extrusionOk="0" h="30765" w="317660">
                  <a:moveTo>
                    <a:pt x="14765" y="29909"/>
                  </a:moveTo>
                  <a:lnTo>
                    <a:pt x="302991" y="30766"/>
                  </a:lnTo>
                  <a:cubicBezTo>
                    <a:pt x="311183" y="30766"/>
                    <a:pt x="317755" y="24098"/>
                    <a:pt x="317660" y="15812"/>
                  </a:cubicBezTo>
                  <a:cubicBezTo>
                    <a:pt x="317660" y="7620"/>
                    <a:pt x="311087" y="857"/>
                    <a:pt x="302896" y="857"/>
                  </a:cubicBezTo>
                  <a:lnTo>
                    <a:pt x="14765" y="0"/>
                  </a:lnTo>
                  <a:cubicBezTo>
                    <a:pt x="6573" y="0"/>
                    <a:pt x="1" y="6668"/>
                    <a:pt x="1" y="14954"/>
                  </a:cubicBezTo>
                  <a:cubicBezTo>
                    <a:pt x="-94" y="23051"/>
                    <a:pt x="6573" y="29909"/>
                    <a:pt x="14765" y="2990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0" name="Google Shape;310;p31"/>
            <p:cNvSpPr/>
            <p:nvPr/>
          </p:nvSpPr>
          <p:spPr>
            <a:xfrm>
              <a:off x="4939949" y="5155215"/>
              <a:ext cx="317660" cy="30765"/>
            </a:xfrm>
            <a:custGeom>
              <a:rect b="b" l="l" r="r" t="t"/>
              <a:pathLst>
                <a:path extrusionOk="0" h="30765" w="317660">
                  <a:moveTo>
                    <a:pt x="14765" y="29908"/>
                  </a:moveTo>
                  <a:lnTo>
                    <a:pt x="302991" y="30766"/>
                  </a:lnTo>
                  <a:cubicBezTo>
                    <a:pt x="311183" y="30766"/>
                    <a:pt x="317755" y="24098"/>
                    <a:pt x="317660" y="15812"/>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31"/>
            <p:cNvSpPr/>
            <p:nvPr/>
          </p:nvSpPr>
          <p:spPr>
            <a:xfrm>
              <a:off x="5048439" y="4532280"/>
              <a:ext cx="236602" cy="29622"/>
            </a:xfrm>
            <a:custGeom>
              <a:rect b="b" l="l" r="r" t="t"/>
              <a:pathLst>
                <a:path extrusionOk="0" h="29622" w="236602">
                  <a:moveTo>
                    <a:pt x="14765" y="28766"/>
                  </a:moveTo>
                  <a:lnTo>
                    <a:pt x="221743" y="29623"/>
                  </a:lnTo>
                  <a:cubicBezTo>
                    <a:pt x="229935" y="29623"/>
                    <a:pt x="236602" y="23241"/>
                    <a:pt x="236602" y="15335"/>
                  </a:cubicBezTo>
                  <a:cubicBezTo>
                    <a:pt x="236697" y="7334"/>
                    <a:pt x="230030" y="858"/>
                    <a:pt x="221838" y="858"/>
                  </a:cubicBezTo>
                  <a:lnTo>
                    <a:pt x="14955" y="0"/>
                  </a:lnTo>
                  <a:cubicBezTo>
                    <a:pt x="14860" y="0"/>
                    <a:pt x="14860" y="0"/>
                    <a:pt x="14860" y="0"/>
                  </a:cubicBezTo>
                  <a:cubicBezTo>
                    <a:pt x="6668" y="0"/>
                    <a:pt x="1" y="6382"/>
                    <a:pt x="1" y="14288"/>
                  </a:cubicBezTo>
                  <a:cubicBezTo>
                    <a:pt x="-94" y="22193"/>
                    <a:pt x="6573" y="28766"/>
                    <a:pt x="14765" y="287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12" name="Google Shape;312;p31"/>
          <p:cNvSpPr/>
          <p:nvPr/>
        </p:nvSpPr>
        <p:spPr>
          <a:xfrm>
            <a:off x="6201760" y="4353779"/>
            <a:ext cx="283904" cy="369625"/>
          </a:xfrm>
          <a:prstGeom prst="rect">
            <a:avLst/>
          </a:prstGeom>
        </p:spPr>
        <p:txBody>
          <a:bodyPr>
            <a:prstTxWarp prst="textPlain"/>
          </a:bodyPr>
          <a:lstStyle/>
          <a:p>
            <a:pPr lvl="0" algn="ctr"/>
            <a:r>
              <a:rPr b="0" i="0">
                <a:ln cap="flat" cmpd="sng" w="9525">
                  <a:solidFill>
                    <a:schemeClr val="accent2"/>
                  </a:solidFill>
                  <a:prstDash val="solid"/>
                  <a:round/>
                  <a:headEnd len="sm" w="sm" type="none"/>
                  <a:tailEnd len="sm" w="sm" type="none"/>
                </a:ln>
                <a:solidFill>
                  <a:schemeClr val="accent2"/>
                </a:solidFill>
                <a:latin typeface="Lexend Deca"/>
              </a:rPr>
              <a:t>4</a:t>
            </a: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FF5454"/>
      </a:accent1>
      <a:accent2>
        <a:srgbClr val="FFFFFF"/>
      </a:accent2>
      <a:accent3>
        <a:srgbClr val="000000"/>
      </a:accent3>
      <a:accent4>
        <a:srgbClr val="F3ECEF"/>
      </a:accent4>
      <a:accent5>
        <a:srgbClr val="660000"/>
      </a:accent5>
      <a:accent6>
        <a:srgbClr val="660000"/>
      </a:accent6>
      <a:hlink>
        <a:srgbClr val="66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