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sldIdLst>
    <p:sldId id="268" r:id="rId6"/>
    <p:sldId id="31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E382F8-BDBE-4726-AAF4-665576680BB3}">
          <p14:sldIdLst>
            <p14:sldId id="268"/>
            <p14:sldId id="310"/>
          </p14:sldIdLst>
        </p14:section>
        <p14:section name="Untitled Section" id="{BE1FDE6F-B3F5-44C4-AADB-6D2FF2AE3BC4}">
          <p14:sldIdLst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31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2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0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0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5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6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89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694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5539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39711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7128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8106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53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62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07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 err="1"/>
              <a:t>Sistem</a:t>
            </a:r>
            <a:r>
              <a:rPr lang="en-US" sz="4400" dirty="0"/>
              <a:t> Ekonomi Islam (</a:t>
            </a:r>
            <a:r>
              <a:rPr lang="en-US" sz="4400" dirty="0" err="1"/>
              <a:t>Mencegah</a:t>
            </a:r>
            <a:r>
              <a:rPr lang="en-US" sz="4400" dirty="0"/>
              <a:t> </a:t>
            </a:r>
            <a:r>
              <a:rPr lang="en-US" sz="4400" dirty="0" err="1"/>
              <a:t>praktek</a:t>
            </a:r>
            <a:r>
              <a:rPr lang="en-US" sz="4400" dirty="0"/>
              <a:t> </a:t>
            </a:r>
            <a:r>
              <a:rPr lang="en-US" sz="4400" dirty="0" err="1"/>
              <a:t>Riba</a:t>
            </a:r>
            <a:r>
              <a:rPr lang="en-US" sz="4400" dirty="0"/>
              <a:t> </a:t>
            </a:r>
            <a:r>
              <a:rPr lang="en-US" sz="4400" dirty="0" err="1"/>
              <a:t>menurut</a:t>
            </a:r>
            <a:r>
              <a:rPr lang="en-US" sz="4400" dirty="0"/>
              <a:t> Islam)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512244-E829-BC30-E2F9-5831FD4A2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4412974" cy="64140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E97C7-2EFC-3E1D-5D01-F8B4DBF9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774" y="2108201"/>
            <a:ext cx="6437906" cy="376089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Ditinjau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Bahasa Arab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makna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tambahan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tumbuh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Bahasa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berkembang,sedangkan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istilah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tambahan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hal-hal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tambahan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538" y="286603"/>
            <a:ext cx="6345141" cy="145075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Pengertian</a:t>
            </a:r>
            <a:r>
              <a:rPr lang="en-US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endParaRPr lang="en-US" sz="8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E36970-132C-699D-6264-8593A1676321}"/>
              </a:ext>
            </a:extLst>
          </p:cNvPr>
          <p:cNvCxnSpPr>
            <a:cxnSpLocks/>
          </p:cNvCxnSpPr>
          <p:nvPr/>
        </p:nvCxnSpPr>
        <p:spPr>
          <a:xfrm>
            <a:off x="1097280" y="1895061"/>
            <a:ext cx="1015381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0F1-8EE2-1CD8-9540-C2F77993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Hukum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48F8-42AC-7EC7-0023-C39089BA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memungut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mendapatkan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pinjaman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haram. </a:t>
            </a:r>
          </a:p>
          <a:p>
            <a:pPr marL="0" indent="0"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diharamkan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keadaan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apapun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apapun.diharamkan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pemberian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piutang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juga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berhutang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darinya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berhutang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miskin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kaya</a:t>
            </a:r>
          </a:p>
        </p:txBody>
      </p:sp>
    </p:spTree>
    <p:extLst>
      <p:ext uri="{BB962C8B-B14F-4D97-AF65-F5344CB8AC3E}">
        <p14:creationId xmlns:p14="http://schemas.microsoft.com/office/powerpoint/2010/main" val="40701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D8E5-7BB6-6E26-B58E-B13566C0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Menghindari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Ekonomi Islam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6366-7FE4-9D00-5FE2-44B838AF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034619"/>
            <a:ext cx="9870112" cy="4102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pengganti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bank, Bank Islam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lain: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Wadiah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titipan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uang,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berharga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deposito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Mudarabah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pemlik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pelaksanaan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perjanjian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profit and loss sharing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Syirkah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perseroan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diamana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Bank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pengusaha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sama-sama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mempunyai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Murabahan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tambahan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ataaan.u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cost plus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pembelian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jujur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benevolent loan),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nasabah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penghargaan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prinsip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deposannya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disepakati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pihak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6E7D-0311-45FE-576D-B23733B3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Manfaat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Berekonomi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152B-6F1D-AF36-FDC6-3E261D7A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336873"/>
            <a:ext cx="9613861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Keharusan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berekonomi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syariah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lantaran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penerapanya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manfaat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sangat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menjalankan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agamanya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pada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gilirannya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menggiringnya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kepada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pengamalan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utuh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mengamalkan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sayariah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duniawi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ukhiawi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duniawi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uang,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akhirat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pahala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ibadah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pengamalan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syariah Islam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terhindar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dosa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memajukan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lembaga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syariah,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berarti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berupaya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mengentaskan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kemiskinan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71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8937-2F4A-AB56-0F6A-C80ADB97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5F1F-C74B-BFCE-8E7E-FAFE61B0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uraian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dipaparkan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disimpulkan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berlangsung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kesamaannya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syariat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penyerahan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satunya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menghindari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berpuasa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prinsip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wadiah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mudarabah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syirkah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murabahah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Prinsip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sayariah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deposannya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disepakati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bank,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ditetapkannya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nasabah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menginventasikan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uangnya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bank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pasti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45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1263</TotalTime>
  <Words>476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Trebuchet MS</vt:lpstr>
      <vt:lpstr>1_RetrospectVTI</vt:lpstr>
      <vt:lpstr>Berlin</vt:lpstr>
      <vt:lpstr>Sistem Ekonomi Islam (Mencegah praktek Riba menurut Islam)</vt:lpstr>
      <vt:lpstr>Pengertian Riba</vt:lpstr>
      <vt:lpstr>Hukum Riba dalam Islam</vt:lpstr>
      <vt:lpstr>Cara Menghindari Riba dalam Ekonomi Islam</vt:lpstr>
      <vt:lpstr>Manfaat Berekonomi Tanpa Dengan Riba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Ekonomi Islam (Mencegah praktek Riba menurut Islam)</dc:title>
  <dc:creator>Administrator</dc:creator>
  <cp:lastModifiedBy>Administrator</cp:lastModifiedBy>
  <cp:revision>2</cp:revision>
  <dcterms:created xsi:type="dcterms:W3CDTF">2023-05-27T11:18:05Z</dcterms:created>
  <dcterms:modified xsi:type="dcterms:W3CDTF">2023-05-28T08:22:00Z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