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1"/>
  </p:notesMasterIdLst>
  <p:sldIdLst>
    <p:sldId id="264" r:id="rId5"/>
    <p:sldId id="312" r:id="rId6"/>
    <p:sldId id="314" r:id="rId7"/>
    <p:sldId id="315" r:id="rId8"/>
    <p:sldId id="316" r:id="rId9"/>
    <p:sldId id="31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114" d="100"/>
          <a:sy n="114" d="100"/>
        </p:scale>
        <p:origin x="41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diagrams/_rels/data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diagrams/_rels/data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diagrams/_rels/data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diagrams/_rels/drawing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diagrams/_rels/drawing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diagrams/_rels/drawing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id-ID" dirty="0"/>
            <a:t>Dimulai pada tahun 1969 dengan modal $100.000</a:t>
          </a:r>
          <a:endParaRPr lang="en-US" dirty="0"/>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id-ID" dirty="0"/>
            <a:t>Perancang controller grafis &amp; graphic board pertama di dunia pada 1985</a:t>
          </a:r>
          <a:endParaRPr lang="en-US" dirty="0"/>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id-ID" dirty="0"/>
            <a:t>Merilis AMD Athlon,procie pertama dengan clockspeed 1ghz pada tahun 2000</a:t>
          </a:r>
          <a:endParaRPr lang="en-US" dirty="0"/>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B6056BFB-47D7-4C5F-BA11-2CB63C56A52D}" type="pres">
      <dgm:prSet presAssocID="{01A66772-F185-4D58-B8BB-E9370D7A7A2B}" presName="root" presStyleCnt="0">
        <dgm:presLayoutVars>
          <dgm:dir/>
          <dgm:resizeHandles val="exact"/>
        </dgm:presLayoutVars>
      </dgm:prSet>
      <dgm:spPr/>
    </dgm:pt>
    <dgm:pt modelId="{311B26C8-22B1-4363-B621-DD56FB7418C8}" type="pres">
      <dgm:prSet presAssocID="{40FC4FFE-8987-4A26-B7F4-8A516F18ADAE}" presName="compNode" presStyleCnt="0"/>
      <dgm:spPr/>
    </dgm:pt>
    <dgm:pt modelId="{A201D7A7-914C-4D24-8B82-EE40155AB0BE}" type="pres">
      <dgm:prSet presAssocID="{40FC4FFE-8987-4A26-B7F4-8A516F18ADAE}" presName="iconBgRect" presStyleLbl="bgShp" presStyleIdx="0" presStyleCnt="3"/>
      <dgm:spPr>
        <a:prstGeom prst="ellipse">
          <a:avLst/>
        </a:prstGeom>
      </dgm:spPr>
    </dgm:pt>
    <dgm:pt modelId="{8FA2F131-CD01-4CBD-B7A5-1B9B5E7F0402}" type="pres">
      <dgm:prSet presAssocID="{40FC4FFE-8987-4A26-B7F4-8A516F18ADAE}" presName="iconRect" presStyleLbl="node1" presStyleIdx="0" presStyleCnt="3" custLinFactNeighborX="-7237" custLinFactNeighborY="-2412"/>
      <dgm:spPr>
        <a:blipFill>
          <a:blip xmlns:r="http://schemas.openxmlformats.org/officeDocument/2006/relationships" r:embed="rId1"/>
          <a:srcRect/>
          <a:stretch>
            <a:fillRect/>
          </a:stretch>
        </a:blipFill>
        <a:ln>
          <a:noFill/>
        </a:ln>
      </dgm:spPr>
    </dgm:pt>
    <dgm:pt modelId="{F755F00C-B2DB-4097-B4BC-8F1BACC938B7}" type="pres">
      <dgm:prSet presAssocID="{40FC4FFE-8987-4A26-B7F4-8A516F18ADAE}" presName="spaceRect" presStyleCnt="0"/>
      <dgm:spPr/>
    </dgm:pt>
    <dgm:pt modelId="{08F4E96D-0DB6-4476-8C51-7CC7EC2F227B}" type="pres">
      <dgm:prSet presAssocID="{40FC4FFE-8987-4A26-B7F4-8A516F18ADAE}" presName="textRect" presStyleLbl="revTx" presStyleIdx="0" presStyleCnt="3">
        <dgm:presLayoutVars>
          <dgm:chMax val="1"/>
          <dgm:chPref val="1"/>
        </dgm:presLayoutVars>
      </dgm:prSet>
      <dgm:spPr/>
    </dgm:pt>
    <dgm:pt modelId="{5AB3C10D-885E-4522-AB39-7ED4318D191A}" type="pres">
      <dgm:prSet presAssocID="{5B62599A-5C9B-48E7-896E-EA782AC60C8B}" presName="sibTrans" presStyleCnt="0"/>
      <dgm:spPr/>
    </dgm:pt>
    <dgm:pt modelId="{2F278BF9-E1B2-4A1C-B065-C19A7B904219}" type="pres">
      <dgm:prSet presAssocID="{49225C73-1633-42F1-AB3B-7CB183E5F8B8}" presName="compNode" presStyleCnt="0"/>
      <dgm:spPr/>
    </dgm:pt>
    <dgm:pt modelId="{543C18BC-1989-44B2-9862-C670C61D3452}" type="pres">
      <dgm:prSet presAssocID="{49225C73-1633-42F1-AB3B-7CB183E5F8B8}" presName="iconBgRect" presStyleLbl="bgShp" presStyleIdx="1" presStyleCnt="3"/>
      <dgm:spPr>
        <a:prstGeom prst="ellipse">
          <a:avLst/>
        </a:prstGeom>
      </dgm:spPr>
    </dgm:pt>
    <dgm:pt modelId="{E94F35BC-9C76-400A-BBCA-0032259E2E5A}" type="pres">
      <dgm:prSet presAssocID="{49225C73-1633-42F1-AB3B-7CB183E5F8B8}" presName="iconRect" presStyleLbl="node1" presStyleIdx="1" presStyleCnt="3"/>
      <dgm:spPr>
        <a:blipFill>
          <a:blip xmlns:r="http://schemas.openxmlformats.org/officeDocument/2006/relationships" r:embed="rId2"/>
          <a:srcRect/>
          <a:stretch>
            <a:fillRect/>
          </a:stretch>
        </a:blipFill>
        <a:ln>
          <a:noFill/>
        </a:ln>
      </dgm:spPr>
    </dgm:pt>
    <dgm:pt modelId="{503A6D04-9ADD-43CC-9847-497CD48F2D11}" type="pres">
      <dgm:prSet presAssocID="{49225C73-1633-42F1-AB3B-7CB183E5F8B8}" presName="spaceRect" presStyleCnt="0"/>
      <dgm:spPr/>
    </dgm:pt>
    <dgm:pt modelId="{20363298-B2A6-463D-A7BE-F9F67404E389}" type="pres">
      <dgm:prSet presAssocID="{49225C73-1633-42F1-AB3B-7CB183E5F8B8}" presName="textRect" presStyleLbl="revTx" presStyleIdx="1" presStyleCnt="3">
        <dgm:presLayoutVars>
          <dgm:chMax val="1"/>
          <dgm:chPref val="1"/>
        </dgm:presLayoutVars>
      </dgm:prSet>
      <dgm:spPr/>
    </dgm:pt>
    <dgm:pt modelId="{A47947BB-708D-4F7E-B072-3C2E42B34B24}" type="pres">
      <dgm:prSet presAssocID="{9646853A-8964-4519-A5B1-0B7D18B2983D}" presName="sibTrans" presStyleCnt="0"/>
      <dgm:spPr/>
    </dgm:pt>
    <dgm:pt modelId="{BDCD0AC9-D564-4025-AD8A-36664A6CBE31}" type="pres">
      <dgm:prSet presAssocID="{1C383F32-22E8-4F62-A3E0-BDC3D5F48992}" presName="compNode" presStyleCnt="0"/>
      <dgm:spPr/>
    </dgm:pt>
    <dgm:pt modelId="{5BDDFF18-9AEC-4E5E-B9AA-33D86F01A63E}" type="pres">
      <dgm:prSet presAssocID="{1C383F32-22E8-4F62-A3E0-BDC3D5F48992}" presName="iconBgRect" presStyleLbl="bgShp" presStyleIdx="2" presStyleCnt="3"/>
      <dgm:spPr>
        <a:prstGeom prst="ellipse">
          <a:avLst/>
        </a:prstGeom>
      </dgm:spPr>
    </dgm:pt>
    <dgm:pt modelId="{F09AEBFF-D2D3-4FFF-AD65-C3CEAEEB10F2}" type="pres">
      <dgm:prSet presAssocID="{1C383F32-22E8-4F62-A3E0-BDC3D5F48992}" presName="iconRect" presStyleLbl="node1" presStyleIdx="2" presStyleCnt="3"/>
      <dgm:spPr>
        <a:blipFill>
          <a:blip xmlns:r="http://schemas.openxmlformats.org/officeDocument/2006/relationships" r:embed="rId3"/>
          <a:srcRect/>
          <a:stretch>
            <a:fillRect/>
          </a:stretch>
        </a:blipFill>
        <a:ln>
          <a:noFill/>
        </a:ln>
      </dgm:spPr>
    </dgm:pt>
    <dgm:pt modelId="{F2EBFBCF-0520-415A-A886-3C4F90D208EF}" type="pres">
      <dgm:prSet presAssocID="{1C383F32-22E8-4F62-A3E0-BDC3D5F48992}" presName="spaceRect" presStyleCnt="0"/>
      <dgm:spPr/>
    </dgm:pt>
    <dgm:pt modelId="{AB9CAFAA-6939-48A6-A89B-19D1A94B9EA1}"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BA953D32-2DFF-47FE-AF26-C6B9E63D38DF}" type="presOf" srcId="{49225C73-1633-42F1-AB3B-7CB183E5F8B8}" destId="{20363298-B2A6-463D-A7BE-F9F67404E389}" srcOrd="0" destOrd="0" presId="urn:microsoft.com/office/officeart/2018/5/layout/IconLeafLabelList"/>
    <dgm:cxn modelId="{EC450542-0ED9-4BD6-9E85-5709B80794C5}" type="presOf" srcId="{01A66772-F185-4D58-B8BB-E9370D7A7A2B}" destId="{B6056BFB-47D7-4C5F-BA11-2CB63C56A52D}" srcOrd="0" destOrd="0" presId="urn:microsoft.com/office/officeart/2018/5/layout/IconLeafLabelList"/>
    <dgm:cxn modelId="{C7AD8469-3C68-4AF9-AB82-79B0043AA120}" srcId="{01A66772-F185-4D58-B8BB-E9370D7A7A2B}" destId="{40FC4FFE-8987-4A26-B7F4-8A516F18ADAE}" srcOrd="0" destOrd="0" parTransId="{CAD7EF86-FB23-41F6-BF42-040B36DEFDB1}" sibTransId="{5B62599A-5C9B-48E7-896E-EA782AC60C8B}"/>
    <dgm:cxn modelId="{C4CCE57E-E871-46D6-BAD5-880252C95D22}" srcId="{01A66772-F185-4D58-B8BB-E9370D7A7A2B}" destId="{1C383F32-22E8-4F62-A3E0-BDC3D5F48992}" srcOrd="2" destOrd="0" parTransId="{A7920A2F-3244-4159-AF04-6A1D38B7B317}" sibTransId="{8500F72A-2C6D-4FDF-9C1D-CA691380EB0B}"/>
    <dgm:cxn modelId="{D55FAE9C-CF3C-44F3-9D1E-DE6DF574E6D9}" type="presOf" srcId="{1C383F32-22E8-4F62-A3E0-BDC3D5F48992}" destId="{AB9CAFAA-6939-48A6-A89B-19D1A94B9EA1}" srcOrd="0" destOrd="0" presId="urn:microsoft.com/office/officeart/2018/5/layout/IconLeafLabelList"/>
    <dgm:cxn modelId="{A85983B4-FADF-419C-BC71-B5F0871C3055}" type="presOf" srcId="{40FC4FFE-8987-4A26-B7F4-8A516F18ADAE}" destId="{08F4E96D-0DB6-4476-8C51-7CC7EC2F227B}" srcOrd="0" destOrd="0" presId="urn:microsoft.com/office/officeart/2018/5/layout/IconLeafLabelList"/>
    <dgm:cxn modelId="{A3E74EE8-8900-4EBD-8983-3BF0AFD6DCC7}" type="presParOf" srcId="{B6056BFB-47D7-4C5F-BA11-2CB63C56A52D}" destId="{311B26C8-22B1-4363-B621-DD56FB7418C8}" srcOrd="0" destOrd="0" presId="urn:microsoft.com/office/officeart/2018/5/layout/IconLeafLabelList"/>
    <dgm:cxn modelId="{044EA9E0-B51B-492A-BE32-015CEAD0BAC9}" type="presParOf" srcId="{311B26C8-22B1-4363-B621-DD56FB7418C8}" destId="{A201D7A7-914C-4D24-8B82-EE40155AB0BE}" srcOrd="0" destOrd="0" presId="urn:microsoft.com/office/officeart/2018/5/layout/IconLeafLabelList"/>
    <dgm:cxn modelId="{08373EC6-14CB-429D-9495-F32683B931D7}" type="presParOf" srcId="{311B26C8-22B1-4363-B621-DD56FB7418C8}" destId="{8FA2F131-CD01-4CBD-B7A5-1B9B5E7F0402}" srcOrd="1" destOrd="0" presId="urn:microsoft.com/office/officeart/2018/5/layout/IconLeafLabelList"/>
    <dgm:cxn modelId="{9AB500F0-62A2-4E73-B4F4-5056804C8D6A}" type="presParOf" srcId="{311B26C8-22B1-4363-B621-DD56FB7418C8}" destId="{F755F00C-B2DB-4097-B4BC-8F1BACC938B7}" srcOrd="2" destOrd="0" presId="urn:microsoft.com/office/officeart/2018/5/layout/IconLeafLabelList"/>
    <dgm:cxn modelId="{676606A7-6564-4CEB-ACE0-4FF9A3A04E67}" type="presParOf" srcId="{311B26C8-22B1-4363-B621-DD56FB7418C8}" destId="{08F4E96D-0DB6-4476-8C51-7CC7EC2F227B}" srcOrd="3" destOrd="0" presId="urn:microsoft.com/office/officeart/2018/5/layout/IconLeafLabelList"/>
    <dgm:cxn modelId="{EAE0F94A-A454-4049-84F7-9EC90E847A03}" type="presParOf" srcId="{B6056BFB-47D7-4C5F-BA11-2CB63C56A52D}" destId="{5AB3C10D-885E-4522-AB39-7ED4318D191A}" srcOrd="1" destOrd="0" presId="urn:microsoft.com/office/officeart/2018/5/layout/IconLeafLabelList"/>
    <dgm:cxn modelId="{B0B5B21A-5ADD-4500-9A67-9B26AF543EBA}" type="presParOf" srcId="{B6056BFB-47D7-4C5F-BA11-2CB63C56A52D}" destId="{2F278BF9-E1B2-4A1C-B065-C19A7B904219}" srcOrd="2" destOrd="0" presId="urn:microsoft.com/office/officeart/2018/5/layout/IconLeafLabelList"/>
    <dgm:cxn modelId="{11FEAF2C-54F7-4E9C-A1D6-5FA0BF7F3665}" type="presParOf" srcId="{2F278BF9-E1B2-4A1C-B065-C19A7B904219}" destId="{543C18BC-1989-44B2-9862-C670C61D3452}" srcOrd="0" destOrd="0" presId="urn:microsoft.com/office/officeart/2018/5/layout/IconLeafLabelList"/>
    <dgm:cxn modelId="{92C17ECB-A80D-4A0E-95CF-40A53D32275F}" type="presParOf" srcId="{2F278BF9-E1B2-4A1C-B065-C19A7B904219}" destId="{E94F35BC-9C76-400A-BBCA-0032259E2E5A}" srcOrd="1" destOrd="0" presId="urn:microsoft.com/office/officeart/2018/5/layout/IconLeafLabelList"/>
    <dgm:cxn modelId="{54E5AE33-4BE6-44E7-871B-1103A0BA7A56}" type="presParOf" srcId="{2F278BF9-E1B2-4A1C-B065-C19A7B904219}" destId="{503A6D04-9ADD-43CC-9847-497CD48F2D11}" srcOrd="2" destOrd="0" presId="urn:microsoft.com/office/officeart/2018/5/layout/IconLeafLabelList"/>
    <dgm:cxn modelId="{3575FCA0-4FCE-460A-8D84-2C767D311A20}" type="presParOf" srcId="{2F278BF9-E1B2-4A1C-B065-C19A7B904219}" destId="{20363298-B2A6-463D-A7BE-F9F67404E389}" srcOrd="3" destOrd="0" presId="urn:microsoft.com/office/officeart/2018/5/layout/IconLeafLabelList"/>
    <dgm:cxn modelId="{4FD22448-C17B-4C43-BAB3-A0B7AA9BCE0D}" type="presParOf" srcId="{B6056BFB-47D7-4C5F-BA11-2CB63C56A52D}" destId="{A47947BB-708D-4F7E-B072-3C2E42B34B24}" srcOrd="3" destOrd="0" presId="urn:microsoft.com/office/officeart/2018/5/layout/IconLeafLabelList"/>
    <dgm:cxn modelId="{75E30F4F-0E76-457B-9D4F-CDE27C2F7F77}" type="presParOf" srcId="{B6056BFB-47D7-4C5F-BA11-2CB63C56A52D}" destId="{BDCD0AC9-D564-4025-AD8A-36664A6CBE31}" srcOrd="4" destOrd="0" presId="urn:microsoft.com/office/officeart/2018/5/layout/IconLeafLabelList"/>
    <dgm:cxn modelId="{C6A367E7-6A7C-42CB-94E4-8EA78AEF87BF}" type="presParOf" srcId="{BDCD0AC9-D564-4025-AD8A-36664A6CBE31}" destId="{5BDDFF18-9AEC-4E5E-B9AA-33D86F01A63E}" srcOrd="0" destOrd="0" presId="urn:microsoft.com/office/officeart/2018/5/layout/IconLeafLabelList"/>
    <dgm:cxn modelId="{B180CBEB-FA9F-4E52-8CA3-A65CB80BB91B}" type="presParOf" srcId="{BDCD0AC9-D564-4025-AD8A-36664A6CBE31}" destId="{F09AEBFF-D2D3-4FFF-AD65-C3CEAEEB10F2}" srcOrd="1" destOrd="0" presId="urn:microsoft.com/office/officeart/2018/5/layout/IconLeafLabelList"/>
    <dgm:cxn modelId="{170B020E-1E19-4EB4-A72C-4FCF01A7DD7E}" type="presParOf" srcId="{BDCD0AC9-D564-4025-AD8A-36664A6CBE31}" destId="{F2EBFBCF-0520-415A-A886-3C4F90D208EF}" srcOrd="2" destOrd="0" presId="urn:microsoft.com/office/officeart/2018/5/layout/IconLeafLabelList"/>
    <dgm:cxn modelId="{CADD8F7D-722C-42A0-AF21-39A3559F8D7B}" type="presParOf" srcId="{BDCD0AC9-D564-4025-AD8A-36664A6CBE31}" destId="{AB9CAFAA-6939-48A6-A89B-19D1A94B9EA1}" srcOrd="3" destOrd="0" presId="urn:microsoft.com/office/officeart/2018/5/layout/IconLeaf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A66772-F185-4D58-B8BB-E9370D7A7A2B}"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id-ID" dirty="0"/>
            <a:t>AMD k5</a:t>
          </a:r>
        </a:p>
        <a:p>
          <a:pPr>
            <a:lnSpc>
              <a:spcPct val="100000"/>
            </a:lnSpc>
            <a:defRPr cap="all"/>
          </a:pPr>
          <a:r>
            <a:rPr lang="id-ID" dirty="0"/>
            <a:t>Procie yang pertama kali dirilis, modelnya mengcopy intel pada pertama kalinya, dan didesign untuk support semua hardware intel sebelum diupgrade untuk mengenali hardware amd saja</a:t>
          </a:r>
          <a:endParaRPr lang="en-US" dirty="0"/>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id-ID" dirty="0"/>
            <a:t>AMD k6</a:t>
          </a:r>
        </a:p>
        <a:p>
          <a:pPr>
            <a:lnSpc>
              <a:spcPct val="100000"/>
            </a:lnSpc>
            <a:defRPr cap="all"/>
          </a:pPr>
          <a:r>
            <a:rPr lang="id-ID" dirty="0"/>
            <a:t>Procie gen 6 dengan performa tinggi dan dapat diinstalasi pada motherboard yang mendukung intel pentium, dibagi menjadi beberapa model namun yang membedakan hanya kecepatan cpu clock dan micro procienya</a:t>
          </a:r>
          <a:endParaRPr lang="en-US" dirty="0"/>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id-ID" dirty="0"/>
            <a:t>AMD Duron</a:t>
          </a:r>
        </a:p>
        <a:p>
          <a:pPr>
            <a:lnSpc>
              <a:spcPct val="100000"/>
            </a:lnSpc>
            <a:defRPr cap="all"/>
          </a:pPr>
          <a:r>
            <a:rPr lang="id-ID" dirty="0"/>
            <a:t>Procie gen 3, salah satu jenis procie yang murah dan terjangkau. Kinerjanya procienya beda sedikit dari amd athlon</a:t>
          </a:r>
          <a:endParaRPr lang="en-US" dirty="0"/>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B6056BFB-47D7-4C5F-BA11-2CB63C56A52D}" type="pres">
      <dgm:prSet presAssocID="{01A66772-F185-4D58-B8BB-E9370D7A7A2B}" presName="root" presStyleCnt="0">
        <dgm:presLayoutVars>
          <dgm:dir/>
          <dgm:resizeHandles val="exact"/>
        </dgm:presLayoutVars>
      </dgm:prSet>
      <dgm:spPr/>
    </dgm:pt>
    <dgm:pt modelId="{311B26C8-22B1-4363-B621-DD56FB7418C8}" type="pres">
      <dgm:prSet presAssocID="{40FC4FFE-8987-4A26-B7F4-8A516F18ADAE}" presName="compNode" presStyleCnt="0"/>
      <dgm:spPr/>
    </dgm:pt>
    <dgm:pt modelId="{A201D7A7-914C-4D24-8B82-EE40155AB0BE}" type="pres">
      <dgm:prSet presAssocID="{40FC4FFE-8987-4A26-B7F4-8A516F18ADAE}" presName="iconBgRect" presStyleLbl="bgShp" presStyleIdx="0" presStyleCnt="3"/>
      <dgm:spPr>
        <a:prstGeom prst="ellipse">
          <a:avLst/>
        </a:prstGeom>
      </dgm:spPr>
    </dgm:pt>
    <dgm:pt modelId="{8FA2F131-CD01-4CBD-B7A5-1B9B5E7F0402}" type="pres">
      <dgm:prSet presAssocID="{40FC4FFE-8987-4A26-B7F4-8A516F18ADAE}" presName="iconRect" presStyleLbl="node1" presStyleIdx="0" presStyleCnt="3" custLinFactNeighborX="-7237" custLinFactNeighborY="-2412"/>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dgm:spPr>
    </dgm:pt>
    <dgm:pt modelId="{F755F00C-B2DB-4097-B4BC-8F1BACC938B7}" type="pres">
      <dgm:prSet presAssocID="{40FC4FFE-8987-4A26-B7F4-8A516F18ADAE}" presName="spaceRect" presStyleCnt="0"/>
      <dgm:spPr/>
    </dgm:pt>
    <dgm:pt modelId="{08F4E96D-0DB6-4476-8C51-7CC7EC2F227B}" type="pres">
      <dgm:prSet presAssocID="{40FC4FFE-8987-4A26-B7F4-8A516F18ADAE}" presName="textRect" presStyleLbl="revTx" presStyleIdx="0" presStyleCnt="3">
        <dgm:presLayoutVars>
          <dgm:chMax val="1"/>
          <dgm:chPref val="1"/>
        </dgm:presLayoutVars>
      </dgm:prSet>
      <dgm:spPr/>
    </dgm:pt>
    <dgm:pt modelId="{5AB3C10D-885E-4522-AB39-7ED4318D191A}" type="pres">
      <dgm:prSet presAssocID="{5B62599A-5C9B-48E7-896E-EA782AC60C8B}" presName="sibTrans" presStyleCnt="0"/>
      <dgm:spPr/>
    </dgm:pt>
    <dgm:pt modelId="{2F278BF9-E1B2-4A1C-B065-C19A7B904219}" type="pres">
      <dgm:prSet presAssocID="{49225C73-1633-42F1-AB3B-7CB183E5F8B8}" presName="compNode" presStyleCnt="0"/>
      <dgm:spPr/>
    </dgm:pt>
    <dgm:pt modelId="{543C18BC-1989-44B2-9862-C670C61D3452}" type="pres">
      <dgm:prSet presAssocID="{49225C73-1633-42F1-AB3B-7CB183E5F8B8}" presName="iconBgRect" presStyleLbl="bgShp" presStyleIdx="1" presStyleCnt="3"/>
      <dgm:spPr>
        <a:prstGeom prst="ellipse">
          <a:avLst/>
        </a:prstGeom>
      </dgm:spPr>
    </dgm:pt>
    <dgm:pt modelId="{E94F35BC-9C76-400A-BBCA-0032259E2E5A}" type="pres">
      <dgm:prSet presAssocID="{49225C73-1633-42F1-AB3B-7CB183E5F8B8}" presName="iconRect" presStyleLbl="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dgm:spPr>
    </dgm:pt>
    <dgm:pt modelId="{503A6D04-9ADD-43CC-9847-497CD48F2D11}" type="pres">
      <dgm:prSet presAssocID="{49225C73-1633-42F1-AB3B-7CB183E5F8B8}" presName="spaceRect" presStyleCnt="0"/>
      <dgm:spPr/>
    </dgm:pt>
    <dgm:pt modelId="{20363298-B2A6-463D-A7BE-F9F67404E389}" type="pres">
      <dgm:prSet presAssocID="{49225C73-1633-42F1-AB3B-7CB183E5F8B8}" presName="textRect" presStyleLbl="revTx" presStyleIdx="1" presStyleCnt="3">
        <dgm:presLayoutVars>
          <dgm:chMax val="1"/>
          <dgm:chPref val="1"/>
        </dgm:presLayoutVars>
      </dgm:prSet>
      <dgm:spPr/>
    </dgm:pt>
    <dgm:pt modelId="{A47947BB-708D-4F7E-B072-3C2E42B34B24}" type="pres">
      <dgm:prSet presAssocID="{9646853A-8964-4519-A5B1-0B7D18B2983D}" presName="sibTrans" presStyleCnt="0"/>
      <dgm:spPr/>
    </dgm:pt>
    <dgm:pt modelId="{BDCD0AC9-D564-4025-AD8A-36664A6CBE31}" type="pres">
      <dgm:prSet presAssocID="{1C383F32-22E8-4F62-A3E0-BDC3D5F48992}" presName="compNode" presStyleCnt="0"/>
      <dgm:spPr/>
    </dgm:pt>
    <dgm:pt modelId="{5BDDFF18-9AEC-4E5E-B9AA-33D86F01A63E}" type="pres">
      <dgm:prSet presAssocID="{1C383F32-22E8-4F62-A3E0-BDC3D5F48992}" presName="iconBgRect" presStyleLbl="bgShp" presStyleIdx="2" presStyleCnt="3"/>
      <dgm:spPr>
        <a:prstGeom prst="ellipse">
          <a:avLst/>
        </a:prstGeom>
      </dgm:spPr>
    </dgm:pt>
    <dgm:pt modelId="{F09AEBFF-D2D3-4FFF-AD65-C3CEAEEB10F2}" type="pres">
      <dgm:prSet presAssocID="{1C383F32-22E8-4F62-A3E0-BDC3D5F48992}" presName="iconRect" presStyleLbl="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dgm:spPr>
    </dgm:pt>
    <dgm:pt modelId="{F2EBFBCF-0520-415A-A886-3C4F90D208EF}" type="pres">
      <dgm:prSet presAssocID="{1C383F32-22E8-4F62-A3E0-BDC3D5F48992}" presName="spaceRect" presStyleCnt="0"/>
      <dgm:spPr/>
    </dgm:pt>
    <dgm:pt modelId="{AB9CAFAA-6939-48A6-A89B-19D1A94B9EA1}"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BA953D32-2DFF-47FE-AF26-C6B9E63D38DF}" type="presOf" srcId="{49225C73-1633-42F1-AB3B-7CB183E5F8B8}" destId="{20363298-B2A6-463D-A7BE-F9F67404E389}" srcOrd="0" destOrd="0" presId="urn:microsoft.com/office/officeart/2018/5/layout/IconLeafLabelList"/>
    <dgm:cxn modelId="{EC450542-0ED9-4BD6-9E85-5709B80794C5}" type="presOf" srcId="{01A66772-F185-4D58-B8BB-E9370D7A7A2B}" destId="{B6056BFB-47D7-4C5F-BA11-2CB63C56A52D}" srcOrd="0" destOrd="0" presId="urn:microsoft.com/office/officeart/2018/5/layout/IconLeafLabelList"/>
    <dgm:cxn modelId="{C7AD8469-3C68-4AF9-AB82-79B0043AA120}" srcId="{01A66772-F185-4D58-B8BB-E9370D7A7A2B}" destId="{40FC4FFE-8987-4A26-B7F4-8A516F18ADAE}" srcOrd="0" destOrd="0" parTransId="{CAD7EF86-FB23-41F6-BF42-040B36DEFDB1}" sibTransId="{5B62599A-5C9B-48E7-896E-EA782AC60C8B}"/>
    <dgm:cxn modelId="{C4CCE57E-E871-46D6-BAD5-880252C95D22}" srcId="{01A66772-F185-4D58-B8BB-E9370D7A7A2B}" destId="{1C383F32-22E8-4F62-A3E0-BDC3D5F48992}" srcOrd="2" destOrd="0" parTransId="{A7920A2F-3244-4159-AF04-6A1D38B7B317}" sibTransId="{8500F72A-2C6D-4FDF-9C1D-CA691380EB0B}"/>
    <dgm:cxn modelId="{D55FAE9C-CF3C-44F3-9D1E-DE6DF574E6D9}" type="presOf" srcId="{1C383F32-22E8-4F62-A3E0-BDC3D5F48992}" destId="{AB9CAFAA-6939-48A6-A89B-19D1A94B9EA1}" srcOrd="0" destOrd="0" presId="urn:microsoft.com/office/officeart/2018/5/layout/IconLeafLabelList"/>
    <dgm:cxn modelId="{A85983B4-FADF-419C-BC71-B5F0871C3055}" type="presOf" srcId="{40FC4FFE-8987-4A26-B7F4-8A516F18ADAE}" destId="{08F4E96D-0DB6-4476-8C51-7CC7EC2F227B}" srcOrd="0" destOrd="0" presId="urn:microsoft.com/office/officeart/2018/5/layout/IconLeafLabelList"/>
    <dgm:cxn modelId="{A3E74EE8-8900-4EBD-8983-3BF0AFD6DCC7}" type="presParOf" srcId="{B6056BFB-47D7-4C5F-BA11-2CB63C56A52D}" destId="{311B26C8-22B1-4363-B621-DD56FB7418C8}" srcOrd="0" destOrd="0" presId="urn:microsoft.com/office/officeart/2018/5/layout/IconLeafLabelList"/>
    <dgm:cxn modelId="{044EA9E0-B51B-492A-BE32-015CEAD0BAC9}" type="presParOf" srcId="{311B26C8-22B1-4363-B621-DD56FB7418C8}" destId="{A201D7A7-914C-4D24-8B82-EE40155AB0BE}" srcOrd="0" destOrd="0" presId="urn:microsoft.com/office/officeart/2018/5/layout/IconLeafLabelList"/>
    <dgm:cxn modelId="{08373EC6-14CB-429D-9495-F32683B931D7}" type="presParOf" srcId="{311B26C8-22B1-4363-B621-DD56FB7418C8}" destId="{8FA2F131-CD01-4CBD-B7A5-1B9B5E7F0402}" srcOrd="1" destOrd="0" presId="urn:microsoft.com/office/officeart/2018/5/layout/IconLeafLabelList"/>
    <dgm:cxn modelId="{9AB500F0-62A2-4E73-B4F4-5056804C8D6A}" type="presParOf" srcId="{311B26C8-22B1-4363-B621-DD56FB7418C8}" destId="{F755F00C-B2DB-4097-B4BC-8F1BACC938B7}" srcOrd="2" destOrd="0" presId="urn:microsoft.com/office/officeart/2018/5/layout/IconLeafLabelList"/>
    <dgm:cxn modelId="{676606A7-6564-4CEB-ACE0-4FF9A3A04E67}" type="presParOf" srcId="{311B26C8-22B1-4363-B621-DD56FB7418C8}" destId="{08F4E96D-0DB6-4476-8C51-7CC7EC2F227B}" srcOrd="3" destOrd="0" presId="urn:microsoft.com/office/officeart/2018/5/layout/IconLeafLabelList"/>
    <dgm:cxn modelId="{EAE0F94A-A454-4049-84F7-9EC90E847A03}" type="presParOf" srcId="{B6056BFB-47D7-4C5F-BA11-2CB63C56A52D}" destId="{5AB3C10D-885E-4522-AB39-7ED4318D191A}" srcOrd="1" destOrd="0" presId="urn:microsoft.com/office/officeart/2018/5/layout/IconLeafLabelList"/>
    <dgm:cxn modelId="{B0B5B21A-5ADD-4500-9A67-9B26AF543EBA}" type="presParOf" srcId="{B6056BFB-47D7-4C5F-BA11-2CB63C56A52D}" destId="{2F278BF9-E1B2-4A1C-B065-C19A7B904219}" srcOrd="2" destOrd="0" presId="urn:microsoft.com/office/officeart/2018/5/layout/IconLeafLabelList"/>
    <dgm:cxn modelId="{11FEAF2C-54F7-4E9C-A1D6-5FA0BF7F3665}" type="presParOf" srcId="{2F278BF9-E1B2-4A1C-B065-C19A7B904219}" destId="{543C18BC-1989-44B2-9862-C670C61D3452}" srcOrd="0" destOrd="0" presId="urn:microsoft.com/office/officeart/2018/5/layout/IconLeafLabelList"/>
    <dgm:cxn modelId="{92C17ECB-A80D-4A0E-95CF-40A53D32275F}" type="presParOf" srcId="{2F278BF9-E1B2-4A1C-B065-C19A7B904219}" destId="{E94F35BC-9C76-400A-BBCA-0032259E2E5A}" srcOrd="1" destOrd="0" presId="urn:microsoft.com/office/officeart/2018/5/layout/IconLeafLabelList"/>
    <dgm:cxn modelId="{54E5AE33-4BE6-44E7-871B-1103A0BA7A56}" type="presParOf" srcId="{2F278BF9-E1B2-4A1C-B065-C19A7B904219}" destId="{503A6D04-9ADD-43CC-9847-497CD48F2D11}" srcOrd="2" destOrd="0" presId="urn:microsoft.com/office/officeart/2018/5/layout/IconLeafLabelList"/>
    <dgm:cxn modelId="{3575FCA0-4FCE-460A-8D84-2C767D311A20}" type="presParOf" srcId="{2F278BF9-E1B2-4A1C-B065-C19A7B904219}" destId="{20363298-B2A6-463D-A7BE-F9F67404E389}" srcOrd="3" destOrd="0" presId="urn:microsoft.com/office/officeart/2018/5/layout/IconLeafLabelList"/>
    <dgm:cxn modelId="{4FD22448-C17B-4C43-BAB3-A0B7AA9BCE0D}" type="presParOf" srcId="{B6056BFB-47D7-4C5F-BA11-2CB63C56A52D}" destId="{A47947BB-708D-4F7E-B072-3C2E42B34B24}" srcOrd="3" destOrd="0" presId="urn:microsoft.com/office/officeart/2018/5/layout/IconLeafLabelList"/>
    <dgm:cxn modelId="{75E30F4F-0E76-457B-9D4F-CDE27C2F7F77}" type="presParOf" srcId="{B6056BFB-47D7-4C5F-BA11-2CB63C56A52D}" destId="{BDCD0AC9-D564-4025-AD8A-36664A6CBE31}" srcOrd="4" destOrd="0" presId="urn:microsoft.com/office/officeart/2018/5/layout/IconLeafLabelList"/>
    <dgm:cxn modelId="{C6A367E7-6A7C-42CB-94E4-8EA78AEF87BF}" type="presParOf" srcId="{BDCD0AC9-D564-4025-AD8A-36664A6CBE31}" destId="{5BDDFF18-9AEC-4E5E-B9AA-33D86F01A63E}" srcOrd="0" destOrd="0" presId="urn:microsoft.com/office/officeart/2018/5/layout/IconLeafLabelList"/>
    <dgm:cxn modelId="{B180CBEB-FA9F-4E52-8CA3-A65CB80BB91B}" type="presParOf" srcId="{BDCD0AC9-D564-4025-AD8A-36664A6CBE31}" destId="{F09AEBFF-D2D3-4FFF-AD65-C3CEAEEB10F2}" srcOrd="1" destOrd="0" presId="urn:microsoft.com/office/officeart/2018/5/layout/IconLeafLabelList"/>
    <dgm:cxn modelId="{170B020E-1E19-4EB4-A72C-4FCF01A7DD7E}" type="presParOf" srcId="{BDCD0AC9-D564-4025-AD8A-36664A6CBE31}" destId="{F2EBFBCF-0520-415A-A886-3C4F90D208EF}" srcOrd="2" destOrd="0" presId="urn:microsoft.com/office/officeart/2018/5/layout/IconLeafLabelList"/>
    <dgm:cxn modelId="{CADD8F7D-722C-42A0-AF21-39A3559F8D7B}" type="presParOf" srcId="{BDCD0AC9-D564-4025-AD8A-36664A6CBE31}" destId="{AB9CAFAA-6939-48A6-A89B-19D1A94B9EA1}"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1A66772-F185-4D58-B8BB-E9370D7A7A2B}"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gn="ctr">
            <a:lnSpc>
              <a:spcPct val="100000"/>
            </a:lnSpc>
            <a:defRPr cap="all"/>
          </a:pPr>
          <a:r>
            <a:rPr lang="id-ID" dirty="0"/>
            <a:t>AMD Athlon</a:t>
          </a:r>
        </a:p>
        <a:p>
          <a:pPr algn="ctr">
            <a:lnSpc>
              <a:spcPct val="100000"/>
            </a:lnSpc>
            <a:defRPr cap="all"/>
          </a:pPr>
          <a:r>
            <a:rPr lang="id-ID" dirty="0"/>
            <a:t>Muncul sebagai pengganti amd k6, procie ini sedikit demi sedikit menggeser intel dari leader market. Dengan chipset amd 750 mp dan amd 760 mpx amd berhasil menciptakan procie yang dapat bersaing dengan intel </a:t>
          </a:r>
          <a:endParaRPr lang="en-US" dirty="0"/>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id-ID" dirty="0"/>
            <a:t>Amd athlon 64</a:t>
          </a:r>
        </a:p>
        <a:p>
          <a:pPr>
            <a:lnSpc>
              <a:spcPct val="100000"/>
            </a:lnSpc>
            <a:defRPr cap="all"/>
          </a:pPr>
          <a:r>
            <a:rPr lang="id-ID" dirty="0"/>
            <a:t>Memiliki 3 varian soket yaitu 754, 939, dan 940. 754 DENGAN KEUNGGULANNYA SUPPORT SINGLE DDR MEMORY, 939 DENGAN SUPPORT DUAL DDR MEMORY.</a:t>
          </a:r>
          <a:endParaRPr lang="en-US" dirty="0"/>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id-ID" dirty="0"/>
            <a:t>AMD ATHLON 64 FX</a:t>
          </a:r>
        </a:p>
        <a:p>
          <a:pPr>
            <a:lnSpc>
              <a:spcPct val="100000"/>
            </a:lnSpc>
            <a:defRPr cap="all"/>
          </a:pPr>
          <a:r>
            <a:rPr lang="id-ID" dirty="0"/>
            <a:t>PROCIE INI MEMILIKI 3 POINT PENTING </a:t>
          </a:r>
        </a:p>
        <a:p>
          <a:pPr>
            <a:lnSpc>
              <a:spcPct val="100000"/>
            </a:lnSpc>
            <a:defRPr cap="all"/>
          </a:pPr>
          <a:r>
            <a:rPr lang="id-ID" dirty="0"/>
            <a:t>1.DAPAT BEKERJA PADA OS 32BIT &amp; 64BIT</a:t>
          </a:r>
        </a:p>
        <a:p>
          <a:pPr>
            <a:lnSpc>
              <a:spcPct val="100000"/>
            </a:lnSpc>
            <a:defRPr cap="all"/>
          </a:pPr>
          <a:r>
            <a:rPr lang="id-ID" dirty="0"/>
            <a:t>2.MENAWARKAN ANTIVIRUS YANG SUDAH DIENCHANCE DAN DAPAT BERJALAN PADA WINDOWS XP SERVICE PACK 2 ATAU XP64</a:t>
          </a:r>
        </a:p>
        <a:p>
          <a:pPr>
            <a:lnSpc>
              <a:spcPct val="100000"/>
            </a:lnSpc>
            <a:defRPr cap="all"/>
          </a:pPr>
          <a:r>
            <a:rPr lang="id-ID" dirty="0"/>
            <a:t>3.COCOK BAGI PC ANTHUSIASM DAN GAMER</a:t>
          </a:r>
          <a:endParaRPr lang="en-US" dirty="0"/>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B6056BFB-47D7-4C5F-BA11-2CB63C56A52D}" type="pres">
      <dgm:prSet presAssocID="{01A66772-F185-4D58-B8BB-E9370D7A7A2B}" presName="root" presStyleCnt="0">
        <dgm:presLayoutVars>
          <dgm:dir/>
          <dgm:resizeHandles val="exact"/>
        </dgm:presLayoutVars>
      </dgm:prSet>
      <dgm:spPr/>
    </dgm:pt>
    <dgm:pt modelId="{311B26C8-22B1-4363-B621-DD56FB7418C8}" type="pres">
      <dgm:prSet presAssocID="{40FC4FFE-8987-4A26-B7F4-8A516F18ADAE}" presName="compNode" presStyleCnt="0"/>
      <dgm:spPr/>
    </dgm:pt>
    <dgm:pt modelId="{A201D7A7-914C-4D24-8B82-EE40155AB0BE}" type="pres">
      <dgm:prSet presAssocID="{40FC4FFE-8987-4A26-B7F4-8A516F18ADAE}" presName="iconBgRect" presStyleLbl="bgShp" presStyleIdx="0" presStyleCnt="3"/>
      <dgm:spPr>
        <a:prstGeom prst="ellipse">
          <a:avLst/>
        </a:prstGeom>
        <a:solidFill>
          <a:schemeClr val="accent3"/>
        </a:solidFill>
      </dgm:spPr>
    </dgm:pt>
    <dgm:pt modelId="{8FA2F131-CD01-4CBD-B7A5-1B9B5E7F0402}" type="pres">
      <dgm:prSet presAssocID="{40FC4FFE-8987-4A26-B7F4-8A516F18ADAE}" presName="iconRect" presStyleLbl="node1" presStyleIdx="0" presStyleCnt="3" custLinFactNeighborX="-7237" custLinFactNeighborY="-2412"/>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dgm:spPr>
    </dgm:pt>
    <dgm:pt modelId="{F755F00C-B2DB-4097-B4BC-8F1BACC938B7}" type="pres">
      <dgm:prSet presAssocID="{40FC4FFE-8987-4A26-B7F4-8A516F18ADAE}" presName="spaceRect" presStyleCnt="0"/>
      <dgm:spPr/>
    </dgm:pt>
    <dgm:pt modelId="{08F4E96D-0DB6-4476-8C51-7CC7EC2F227B}" type="pres">
      <dgm:prSet presAssocID="{40FC4FFE-8987-4A26-B7F4-8A516F18ADAE}" presName="textRect" presStyleLbl="revTx" presStyleIdx="0" presStyleCnt="3">
        <dgm:presLayoutVars>
          <dgm:chMax val="1"/>
          <dgm:chPref val="1"/>
        </dgm:presLayoutVars>
      </dgm:prSet>
      <dgm:spPr/>
    </dgm:pt>
    <dgm:pt modelId="{5AB3C10D-885E-4522-AB39-7ED4318D191A}" type="pres">
      <dgm:prSet presAssocID="{5B62599A-5C9B-48E7-896E-EA782AC60C8B}" presName="sibTrans" presStyleCnt="0"/>
      <dgm:spPr/>
    </dgm:pt>
    <dgm:pt modelId="{2F278BF9-E1B2-4A1C-B065-C19A7B904219}" type="pres">
      <dgm:prSet presAssocID="{49225C73-1633-42F1-AB3B-7CB183E5F8B8}" presName="compNode" presStyleCnt="0"/>
      <dgm:spPr/>
    </dgm:pt>
    <dgm:pt modelId="{543C18BC-1989-44B2-9862-C670C61D3452}" type="pres">
      <dgm:prSet presAssocID="{49225C73-1633-42F1-AB3B-7CB183E5F8B8}" presName="iconBgRect" presStyleLbl="bgShp" presStyleIdx="1" presStyleCnt="3"/>
      <dgm:spPr>
        <a:prstGeom prst="ellipse">
          <a:avLst/>
        </a:prstGeom>
        <a:solidFill>
          <a:schemeClr val="accent2"/>
        </a:solidFill>
      </dgm:spPr>
    </dgm:pt>
    <dgm:pt modelId="{E94F35BC-9C76-400A-BBCA-0032259E2E5A}" type="pres">
      <dgm:prSet presAssocID="{49225C73-1633-42F1-AB3B-7CB183E5F8B8}" presName="iconRect" presStyleLbl="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dgm:spPr>
    </dgm:pt>
    <dgm:pt modelId="{503A6D04-9ADD-43CC-9847-497CD48F2D11}" type="pres">
      <dgm:prSet presAssocID="{49225C73-1633-42F1-AB3B-7CB183E5F8B8}" presName="spaceRect" presStyleCnt="0"/>
      <dgm:spPr/>
    </dgm:pt>
    <dgm:pt modelId="{20363298-B2A6-463D-A7BE-F9F67404E389}" type="pres">
      <dgm:prSet presAssocID="{49225C73-1633-42F1-AB3B-7CB183E5F8B8}" presName="textRect" presStyleLbl="revTx" presStyleIdx="1" presStyleCnt="3">
        <dgm:presLayoutVars>
          <dgm:chMax val="1"/>
          <dgm:chPref val="1"/>
        </dgm:presLayoutVars>
      </dgm:prSet>
      <dgm:spPr/>
    </dgm:pt>
    <dgm:pt modelId="{A47947BB-708D-4F7E-B072-3C2E42B34B24}" type="pres">
      <dgm:prSet presAssocID="{9646853A-8964-4519-A5B1-0B7D18B2983D}" presName="sibTrans" presStyleCnt="0"/>
      <dgm:spPr/>
    </dgm:pt>
    <dgm:pt modelId="{BDCD0AC9-D564-4025-AD8A-36664A6CBE31}" type="pres">
      <dgm:prSet presAssocID="{1C383F32-22E8-4F62-A3E0-BDC3D5F48992}" presName="compNode" presStyleCnt="0"/>
      <dgm:spPr/>
    </dgm:pt>
    <dgm:pt modelId="{5BDDFF18-9AEC-4E5E-B9AA-33D86F01A63E}" type="pres">
      <dgm:prSet presAssocID="{1C383F32-22E8-4F62-A3E0-BDC3D5F48992}" presName="iconBgRect" presStyleLbl="bgShp" presStyleIdx="2" presStyleCnt="3"/>
      <dgm:spPr>
        <a:prstGeom prst="ellipse">
          <a:avLst/>
        </a:prstGeom>
      </dgm:spPr>
    </dgm:pt>
    <dgm:pt modelId="{F09AEBFF-D2D3-4FFF-AD65-C3CEAEEB10F2}" type="pres">
      <dgm:prSet presAssocID="{1C383F32-22E8-4F62-A3E0-BDC3D5F48992}" presName="iconRect" presStyleLbl="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dgm:spPr>
    </dgm:pt>
    <dgm:pt modelId="{F2EBFBCF-0520-415A-A886-3C4F90D208EF}" type="pres">
      <dgm:prSet presAssocID="{1C383F32-22E8-4F62-A3E0-BDC3D5F48992}" presName="spaceRect" presStyleCnt="0"/>
      <dgm:spPr/>
    </dgm:pt>
    <dgm:pt modelId="{AB9CAFAA-6939-48A6-A89B-19D1A94B9EA1}"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BA953D32-2DFF-47FE-AF26-C6B9E63D38DF}" type="presOf" srcId="{49225C73-1633-42F1-AB3B-7CB183E5F8B8}" destId="{20363298-B2A6-463D-A7BE-F9F67404E389}" srcOrd="0" destOrd="0" presId="urn:microsoft.com/office/officeart/2018/5/layout/IconLeafLabelList"/>
    <dgm:cxn modelId="{EC450542-0ED9-4BD6-9E85-5709B80794C5}" type="presOf" srcId="{01A66772-F185-4D58-B8BB-E9370D7A7A2B}" destId="{B6056BFB-47D7-4C5F-BA11-2CB63C56A52D}" srcOrd="0" destOrd="0" presId="urn:microsoft.com/office/officeart/2018/5/layout/IconLeafLabelList"/>
    <dgm:cxn modelId="{C7AD8469-3C68-4AF9-AB82-79B0043AA120}" srcId="{01A66772-F185-4D58-B8BB-E9370D7A7A2B}" destId="{40FC4FFE-8987-4A26-B7F4-8A516F18ADAE}" srcOrd="0" destOrd="0" parTransId="{CAD7EF86-FB23-41F6-BF42-040B36DEFDB1}" sibTransId="{5B62599A-5C9B-48E7-896E-EA782AC60C8B}"/>
    <dgm:cxn modelId="{C4CCE57E-E871-46D6-BAD5-880252C95D22}" srcId="{01A66772-F185-4D58-B8BB-E9370D7A7A2B}" destId="{1C383F32-22E8-4F62-A3E0-BDC3D5F48992}" srcOrd="2" destOrd="0" parTransId="{A7920A2F-3244-4159-AF04-6A1D38B7B317}" sibTransId="{8500F72A-2C6D-4FDF-9C1D-CA691380EB0B}"/>
    <dgm:cxn modelId="{D55FAE9C-CF3C-44F3-9D1E-DE6DF574E6D9}" type="presOf" srcId="{1C383F32-22E8-4F62-A3E0-BDC3D5F48992}" destId="{AB9CAFAA-6939-48A6-A89B-19D1A94B9EA1}" srcOrd="0" destOrd="0" presId="urn:microsoft.com/office/officeart/2018/5/layout/IconLeafLabelList"/>
    <dgm:cxn modelId="{A85983B4-FADF-419C-BC71-B5F0871C3055}" type="presOf" srcId="{40FC4FFE-8987-4A26-B7F4-8A516F18ADAE}" destId="{08F4E96D-0DB6-4476-8C51-7CC7EC2F227B}" srcOrd="0" destOrd="0" presId="urn:microsoft.com/office/officeart/2018/5/layout/IconLeafLabelList"/>
    <dgm:cxn modelId="{A3E74EE8-8900-4EBD-8983-3BF0AFD6DCC7}" type="presParOf" srcId="{B6056BFB-47D7-4C5F-BA11-2CB63C56A52D}" destId="{311B26C8-22B1-4363-B621-DD56FB7418C8}" srcOrd="0" destOrd="0" presId="urn:microsoft.com/office/officeart/2018/5/layout/IconLeafLabelList"/>
    <dgm:cxn modelId="{044EA9E0-B51B-492A-BE32-015CEAD0BAC9}" type="presParOf" srcId="{311B26C8-22B1-4363-B621-DD56FB7418C8}" destId="{A201D7A7-914C-4D24-8B82-EE40155AB0BE}" srcOrd="0" destOrd="0" presId="urn:microsoft.com/office/officeart/2018/5/layout/IconLeafLabelList"/>
    <dgm:cxn modelId="{08373EC6-14CB-429D-9495-F32683B931D7}" type="presParOf" srcId="{311B26C8-22B1-4363-B621-DD56FB7418C8}" destId="{8FA2F131-CD01-4CBD-B7A5-1B9B5E7F0402}" srcOrd="1" destOrd="0" presId="urn:microsoft.com/office/officeart/2018/5/layout/IconLeafLabelList"/>
    <dgm:cxn modelId="{9AB500F0-62A2-4E73-B4F4-5056804C8D6A}" type="presParOf" srcId="{311B26C8-22B1-4363-B621-DD56FB7418C8}" destId="{F755F00C-B2DB-4097-B4BC-8F1BACC938B7}" srcOrd="2" destOrd="0" presId="urn:microsoft.com/office/officeart/2018/5/layout/IconLeafLabelList"/>
    <dgm:cxn modelId="{676606A7-6564-4CEB-ACE0-4FF9A3A04E67}" type="presParOf" srcId="{311B26C8-22B1-4363-B621-DD56FB7418C8}" destId="{08F4E96D-0DB6-4476-8C51-7CC7EC2F227B}" srcOrd="3" destOrd="0" presId="urn:microsoft.com/office/officeart/2018/5/layout/IconLeafLabelList"/>
    <dgm:cxn modelId="{EAE0F94A-A454-4049-84F7-9EC90E847A03}" type="presParOf" srcId="{B6056BFB-47D7-4C5F-BA11-2CB63C56A52D}" destId="{5AB3C10D-885E-4522-AB39-7ED4318D191A}" srcOrd="1" destOrd="0" presId="urn:microsoft.com/office/officeart/2018/5/layout/IconLeafLabelList"/>
    <dgm:cxn modelId="{B0B5B21A-5ADD-4500-9A67-9B26AF543EBA}" type="presParOf" srcId="{B6056BFB-47D7-4C5F-BA11-2CB63C56A52D}" destId="{2F278BF9-E1B2-4A1C-B065-C19A7B904219}" srcOrd="2" destOrd="0" presId="urn:microsoft.com/office/officeart/2018/5/layout/IconLeafLabelList"/>
    <dgm:cxn modelId="{11FEAF2C-54F7-4E9C-A1D6-5FA0BF7F3665}" type="presParOf" srcId="{2F278BF9-E1B2-4A1C-B065-C19A7B904219}" destId="{543C18BC-1989-44B2-9862-C670C61D3452}" srcOrd="0" destOrd="0" presId="urn:microsoft.com/office/officeart/2018/5/layout/IconLeafLabelList"/>
    <dgm:cxn modelId="{92C17ECB-A80D-4A0E-95CF-40A53D32275F}" type="presParOf" srcId="{2F278BF9-E1B2-4A1C-B065-C19A7B904219}" destId="{E94F35BC-9C76-400A-BBCA-0032259E2E5A}" srcOrd="1" destOrd="0" presId="urn:microsoft.com/office/officeart/2018/5/layout/IconLeafLabelList"/>
    <dgm:cxn modelId="{54E5AE33-4BE6-44E7-871B-1103A0BA7A56}" type="presParOf" srcId="{2F278BF9-E1B2-4A1C-B065-C19A7B904219}" destId="{503A6D04-9ADD-43CC-9847-497CD48F2D11}" srcOrd="2" destOrd="0" presId="urn:microsoft.com/office/officeart/2018/5/layout/IconLeafLabelList"/>
    <dgm:cxn modelId="{3575FCA0-4FCE-460A-8D84-2C767D311A20}" type="presParOf" srcId="{2F278BF9-E1B2-4A1C-B065-C19A7B904219}" destId="{20363298-B2A6-463D-A7BE-F9F67404E389}" srcOrd="3" destOrd="0" presId="urn:microsoft.com/office/officeart/2018/5/layout/IconLeafLabelList"/>
    <dgm:cxn modelId="{4FD22448-C17B-4C43-BAB3-A0B7AA9BCE0D}" type="presParOf" srcId="{B6056BFB-47D7-4C5F-BA11-2CB63C56A52D}" destId="{A47947BB-708D-4F7E-B072-3C2E42B34B24}" srcOrd="3" destOrd="0" presId="urn:microsoft.com/office/officeart/2018/5/layout/IconLeafLabelList"/>
    <dgm:cxn modelId="{75E30F4F-0E76-457B-9D4F-CDE27C2F7F77}" type="presParOf" srcId="{B6056BFB-47D7-4C5F-BA11-2CB63C56A52D}" destId="{BDCD0AC9-D564-4025-AD8A-36664A6CBE31}" srcOrd="4" destOrd="0" presId="urn:microsoft.com/office/officeart/2018/5/layout/IconLeafLabelList"/>
    <dgm:cxn modelId="{C6A367E7-6A7C-42CB-94E4-8EA78AEF87BF}" type="presParOf" srcId="{BDCD0AC9-D564-4025-AD8A-36664A6CBE31}" destId="{5BDDFF18-9AEC-4E5E-B9AA-33D86F01A63E}" srcOrd="0" destOrd="0" presId="urn:microsoft.com/office/officeart/2018/5/layout/IconLeafLabelList"/>
    <dgm:cxn modelId="{B180CBEB-FA9F-4E52-8CA3-A65CB80BB91B}" type="presParOf" srcId="{BDCD0AC9-D564-4025-AD8A-36664A6CBE31}" destId="{F09AEBFF-D2D3-4FFF-AD65-C3CEAEEB10F2}" srcOrd="1" destOrd="0" presId="urn:microsoft.com/office/officeart/2018/5/layout/IconLeafLabelList"/>
    <dgm:cxn modelId="{170B020E-1E19-4EB4-A72C-4FCF01A7DD7E}" type="presParOf" srcId="{BDCD0AC9-D564-4025-AD8A-36664A6CBE31}" destId="{F2EBFBCF-0520-415A-A886-3C4F90D208EF}" srcOrd="2" destOrd="0" presId="urn:microsoft.com/office/officeart/2018/5/layout/IconLeafLabelList"/>
    <dgm:cxn modelId="{CADD8F7D-722C-42A0-AF21-39A3559F8D7B}" type="presParOf" srcId="{BDCD0AC9-D564-4025-AD8A-36664A6CBE31}" destId="{AB9CAFAA-6939-48A6-A89B-19D1A94B9EA1}"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1A66772-F185-4D58-B8BB-E9370D7A7A2B}"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id-ID" dirty="0"/>
            <a:t>Amd SEMPRON</a:t>
          </a:r>
        </a:p>
        <a:p>
          <a:pPr>
            <a:lnSpc>
              <a:spcPct val="100000"/>
            </a:lnSpc>
            <a:defRPr cap="all"/>
          </a:pPr>
          <a:r>
            <a:rPr lang="id-ID" dirty="0"/>
            <a:t>DATANG SEBAGAI PENGGANTI AMD DURON DAN DIRILIS UNTUK BERSAING DENGAN INTEL CELERON d.</a:t>
          </a:r>
          <a:endParaRPr lang="en-US" dirty="0"/>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id-ID" dirty="0"/>
            <a:t>AMD 64 X2 DUAL CORE</a:t>
          </a:r>
        </a:p>
        <a:p>
          <a:pPr>
            <a:lnSpc>
              <a:spcPct val="100000"/>
            </a:lnSpc>
            <a:defRPr cap="all"/>
          </a:pPr>
          <a:r>
            <a:rPr lang="id-ID" dirty="0"/>
            <a:t>MUNCUL SEBAGAI PENYAING PROCIE CORE DUO INTEL. DENGAN BASIS TEKNOLOGI 64 BIT DITUNJUKAN BAGI KALANGAN PENGGUNA MEDIA DIGITAL YANG INTENSIF </a:t>
          </a:r>
          <a:endParaRPr lang="en-US" dirty="0"/>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id-ID" dirty="0"/>
            <a:t>AMD OPTERON</a:t>
          </a:r>
        </a:p>
        <a:p>
          <a:pPr>
            <a:lnSpc>
              <a:spcPct val="100000"/>
            </a:lnSpc>
            <a:defRPr cap="all"/>
          </a:pPr>
          <a:r>
            <a:rPr lang="id-ID" dirty="0"/>
            <a:t>DIRILIS UNTUK PROCIE WORKSTATION DAN SERVER.</a:t>
          </a:r>
          <a:endParaRPr lang="en-US" dirty="0"/>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B6056BFB-47D7-4C5F-BA11-2CB63C56A52D}" type="pres">
      <dgm:prSet presAssocID="{01A66772-F185-4D58-B8BB-E9370D7A7A2B}" presName="root" presStyleCnt="0">
        <dgm:presLayoutVars>
          <dgm:dir/>
          <dgm:resizeHandles val="exact"/>
        </dgm:presLayoutVars>
      </dgm:prSet>
      <dgm:spPr/>
    </dgm:pt>
    <dgm:pt modelId="{311B26C8-22B1-4363-B621-DD56FB7418C8}" type="pres">
      <dgm:prSet presAssocID="{40FC4FFE-8987-4A26-B7F4-8A516F18ADAE}" presName="compNode" presStyleCnt="0"/>
      <dgm:spPr/>
    </dgm:pt>
    <dgm:pt modelId="{A201D7A7-914C-4D24-8B82-EE40155AB0BE}" type="pres">
      <dgm:prSet presAssocID="{40FC4FFE-8987-4A26-B7F4-8A516F18ADAE}" presName="iconBgRect" presStyleLbl="bgShp" presStyleIdx="0" presStyleCnt="3"/>
      <dgm:spPr>
        <a:prstGeom prst="ellipse">
          <a:avLst/>
        </a:prstGeom>
        <a:solidFill>
          <a:schemeClr val="accent4"/>
        </a:solidFill>
      </dgm:spPr>
    </dgm:pt>
    <dgm:pt modelId="{8FA2F131-CD01-4CBD-B7A5-1B9B5E7F0402}" type="pres">
      <dgm:prSet presAssocID="{40FC4FFE-8987-4A26-B7F4-8A516F18ADAE}" presName="iconRect" presStyleLbl="node1" presStyleIdx="0" presStyleCnt="3" custLinFactNeighborX="-7237" custLinFactNeighborY="-2412"/>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dgm:spPr>
    </dgm:pt>
    <dgm:pt modelId="{F755F00C-B2DB-4097-B4BC-8F1BACC938B7}" type="pres">
      <dgm:prSet presAssocID="{40FC4FFE-8987-4A26-B7F4-8A516F18ADAE}" presName="spaceRect" presStyleCnt="0"/>
      <dgm:spPr/>
    </dgm:pt>
    <dgm:pt modelId="{08F4E96D-0DB6-4476-8C51-7CC7EC2F227B}" type="pres">
      <dgm:prSet presAssocID="{40FC4FFE-8987-4A26-B7F4-8A516F18ADAE}" presName="textRect" presStyleLbl="revTx" presStyleIdx="0" presStyleCnt="3">
        <dgm:presLayoutVars>
          <dgm:chMax val="1"/>
          <dgm:chPref val="1"/>
        </dgm:presLayoutVars>
      </dgm:prSet>
      <dgm:spPr/>
    </dgm:pt>
    <dgm:pt modelId="{5AB3C10D-885E-4522-AB39-7ED4318D191A}" type="pres">
      <dgm:prSet presAssocID="{5B62599A-5C9B-48E7-896E-EA782AC60C8B}" presName="sibTrans" presStyleCnt="0"/>
      <dgm:spPr/>
    </dgm:pt>
    <dgm:pt modelId="{2F278BF9-E1B2-4A1C-B065-C19A7B904219}" type="pres">
      <dgm:prSet presAssocID="{49225C73-1633-42F1-AB3B-7CB183E5F8B8}" presName="compNode" presStyleCnt="0"/>
      <dgm:spPr/>
    </dgm:pt>
    <dgm:pt modelId="{543C18BC-1989-44B2-9862-C670C61D3452}" type="pres">
      <dgm:prSet presAssocID="{49225C73-1633-42F1-AB3B-7CB183E5F8B8}" presName="iconBgRect" presStyleLbl="bgShp" presStyleIdx="1" presStyleCnt="3"/>
      <dgm:spPr>
        <a:prstGeom prst="ellipse">
          <a:avLst/>
        </a:prstGeom>
      </dgm:spPr>
    </dgm:pt>
    <dgm:pt modelId="{E94F35BC-9C76-400A-BBCA-0032259E2E5A}" type="pres">
      <dgm:prSet presAssocID="{49225C73-1633-42F1-AB3B-7CB183E5F8B8}" presName="iconRect" presStyleLbl="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dgm:spPr>
    </dgm:pt>
    <dgm:pt modelId="{503A6D04-9ADD-43CC-9847-497CD48F2D11}" type="pres">
      <dgm:prSet presAssocID="{49225C73-1633-42F1-AB3B-7CB183E5F8B8}" presName="spaceRect" presStyleCnt="0"/>
      <dgm:spPr/>
    </dgm:pt>
    <dgm:pt modelId="{20363298-B2A6-463D-A7BE-F9F67404E389}" type="pres">
      <dgm:prSet presAssocID="{49225C73-1633-42F1-AB3B-7CB183E5F8B8}" presName="textRect" presStyleLbl="revTx" presStyleIdx="1" presStyleCnt="3">
        <dgm:presLayoutVars>
          <dgm:chMax val="1"/>
          <dgm:chPref val="1"/>
        </dgm:presLayoutVars>
      </dgm:prSet>
      <dgm:spPr/>
    </dgm:pt>
    <dgm:pt modelId="{A47947BB-708D-4F7E-B072-3C2E42B34B24}" type="pres">
      <dgm:prSet presAssocID="{9646853A-8964-4519-A5B1-0B7D18B2983D}" presName="sibTrans" presStyleCnt="0"/>
      <dgm:spPr/>
    </dgm:pt>
    <dgm:pt modelId="{BDCD0AC9-D564-4025-AD8A-36664A6CBE31}" type="pres">
      <dgm:prSet presAssocID="{1C383F32-22E8-4F62-A3E0-BDC3D5F48992}" presName="compNode" presStyleCnt="0"/>
      <dgm:spPr/>
    </dgm:pt>
    <dgm:pt modelId="{5BDDFF18-9AEC-4E5E-B9AA-33D86F01A63E}" type="pres">
      <dgm:prSet presAssocID="{1C383F32-22E8-4F62-A3E0-BDC3D5F48992}" presName="iconBgRect" presStyleLbl="bgShp" presStyleIdx="2" presStyleCnt="3"/>
      <dgm:spPr>
        <a:prstGeom prst="ellipse">
          <a:avLst/>
        </a:prstGeom>
        <a:solidFill>
          <a:schemeClr val="accent2"/>
        </a:solidFill>
      </dgm:spPr>
    </dgm:pt>
    <dgm:pt modelId="{F09AEBFF-D2D3-4FFF-AD65-C3CEAEEB10F2}" type="pres">
      <dgm:prSet presAssocID="{1C383F32-22E8-4F62-A3E0-BDC3D5F48992}" presName="iconRect" presStyleLbl="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dgm:spPr>
    </dgm:pt>
    <dgm:pt modelId="{F2EBFBCF-0520-415A-A886-3C4F90D208EF}" type="pres">
      <dgm:prSet presAssocID="{1C383F32-22E8-4F62-A3E0-BDC3D5F48992}" presName="spaceRect" presStyleCnt="0"/>
      <dgm:spPr/>
    </dgm:pt>
    <dgm:pt modelId="{AB9CAFAA-6939-48A6-A89B-19D1A94B9EA1}"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BA953D32-2DFF-47FE-AF26-C6B9E63D38DF}" type="presOf" srcId="{49225C73-1633-42F1-AB3B-7CB183E5F8B8}" destId="{20363298-B2A6-463D-A7BE-F9F67404E389}" srcOrd="0" destOrd="0" presId="urn:microsoft.com/office/officeart/2018/5/layout/IconLeafLabelList"/>
    <dgm:cxn modelId="{EC450542-0ED9-4BD6-9E85-5709B80794C5}" type="presOf" srcId="{01A66772-F185-4D58-B8BB-E9370D7A7A2B}" destId="{B6056BFB-47D7-4C5F-BA11-2CB63C56A52D}" srcOrd="0" destOrd="0" presId="urn:microsoft.com/office/officeart/2018/5/layout/IconLeafLabelList"/>
    <dgm:cxn modelId="{C7AD8469-3C68-4AF9-AB82-79B0043AA120}" srcId="{01A66772-F185-4D58-B8BB-E9370D7A7A2B}" destId="{40FC4FFE-8987-4A26-B7F4-8A516F18ADAE}" srcOrd="0" destOrd="0" parTransId="{CAD7EF86-FB23-41F6-BF42-040B36DEFDB1}" sibTransId="{5B62599A-5C9B-48E7-896E-EA782AC60C8B}"/>
    <dgm:cxn modelId="{C4CCE57E-E871-46D6-BAD5-880252C95D22}" srcId="{01A66772-F185-4D58-B8BB-E9370D7A7A2B}" destId="{1C383F32-22E8-4F62-A3E0-BDC3D5F48992}" srcOrd="2" destOrd="0" parTransId="{A7920A2F-3244-4159-AF04-6A1D38B7B317}" sibTransId="{8500F72A-2C6D-4FDF-9C1D-CA691380EB0B}"/>
    <dgm:cxn modelId="{D55FAE9C-CF3C-44F3-9D1E-DE6DF574E6D9}" type="presOf" srcId="{1C383F32-22E8-4F62-A3E0-BDC3D5F48992}" destId="{AB9CAFAA-6939-48A6-A89B-19D1A94B9EA1}" srcOrd="0" destOrd="0" presId="urn:microsoft.com/office/officeart/2018/5/layout/IconLeafLabelList"/>
    <dgm:cxn modelId="{A85983B4-FADF-419C-BC71-B5F0871C3055}" type="presOf" srcId="{40FC4FFE-8987-4A26-B7F4-8A516F18ADAE}" destId="{08F4E96D-0DB6-4476-8C51-7CC7EC2F227B}" srcOrd="0" destOrd="0" presId="urn:microsoft.com/office/officeart/2018/5/layout/IconLeafLabelList"/>
    <dgm:cxn modelId="{A3E74EE8-8900-4EBD-8983-3BF0AFD6DCC7}" type="presParOf" srcId="{B6056BFB-47D7-4C5F-BA11-2CB63C56A52D}" destId="{311B26C8-22B1-4363-B621-DD56FB7418C8}" srcOrd="0" destOrd="0" presId="urn:microsoft.com/office/officeart/2018/5/layout/IconLeafLabelList"/>
    <dgm:cxn modelId="{044EA9E0-B51B-492A-BE32-015CEAD0BAC9}" type="presParOf" srcId="{311B26C8-22B1-4363-B621-DD56FB7418C8}" destId="{A201D7A7-914C-4D24-8B82-EE40155AB0BE}" srcOrd="0" destOrd="0" presId="urn:microsoft.com/office/officeart/2018/5/layout/IconLeafLabelList"/>
    <dgm:cxn modelId="{08373EC6-14CB-429D-9495-F32683B931D7}" type="presParOf" srcId="{311B26C8-22B1-4363-B621-DD56FB7418C8}" destId="{8FA2F131-CD01-4CBD-B7A5-1B9B5E7F0402}" srcOrd="1" destOrd="0" presId="urn:microsoft.com/office/officeart/2018/5/layout/IconLeafLabelList"/>
    <dgm:cxn modelId="{9AB500F0-62A2-4E73-B4F4-5056804C8D6A}" type="presParOf" srcId="{311B26C8-22B1-4363-B621-DD56FB7418C8}" destId="{F755F00C-B2DB-4097-B4BC-8F1BACC938B7}" srcOrd="2" destOrd="0" presId="urn:microsoft.com/office/officeart/2018/5/layout/IconLeafLabelList"/>
    <dgm:cxn modelId="{676606A7-6564-4CEB-ACE0-4FF9A3A04E67}" type="presParOf" srcId="{311B26C8-22B1-4363-B621-DD56FB7418C8}" destId="{08F4E96D-0DB6-4476-8C51-7CC7EC2F227B}" srcOrd="3" destOrd="0" presId="urn:microsoft.com/office/officeart/2018/5/layout/IconLeafLabelList"/>
    <dgm:cxn modelId="{EAE0F94A-A454-4049-84F7-9EC90E847A03}" type="presParOf" srcId="{B6056BFB-47D7-4C5F-BA11-2CB63C56A52D}" destId="{5AB3C10D-885E-4522-AB39-7ED4318D191A}" srcOrd="1" destOrd="0" presId="urn:microsoft.com/office/officeart/2018/5/layout/IconLeafLabelList"/>
    <dgm:cxn modelId="{B0B5B21A-5ADD-4500-9A67-9B26AF543EBA}" type="presParOf" srcId="{B6056BFB-47D7-4C5F-BA11-2CB63C56A52D}" destId="{2F278BF9-E1B2-4A1C-B065-C19A7B904219}" srcOrd="2" destOrd="0" presId="urn:microsoft.com/office/officeart/2018/5/layout/IconLeafLabelList"/>
    <dgm:cxn modelId="{11FEAF2C-54F7-4E9C-A1D6-5FA0BF7F3665}" type="presParOf" srcId="{2F278BF9-E1B2-4A1C-B065-C19A7B904219}" destId="{543C18BC-1989-44B2-9862-C670C61D3452}" srcOrd="0" destOrd="0" presId="urn:microsoft.com/office/officeart/2018/5/layout/IconLeafLabelList"/>
    <dgm:cxn modelId="{92C17ECB-A80D-4A0E-95CF-40A53D32275F}" type="presParOf" srcId="{2F278BF9-E1B2-4A1C-B065-C19A7B904219}" destId="{E94F35BC-9C76-400A-BBCA-0032259E2E5A}" srcOrd="1" destOrd="0" presId="urn:microsoft.com/office/officeart/2018/5/layout/IconLeafLabelList"/>
    <dgm:cxn modelId="{54E5AE33-4BE6-44E7-871B-1103A0BA7A56}" type="presParOf" srcId="{2F278BF9-E1B2-4A1C-B065-C19A7B904219}" destId="{503A6D04-9ADD-43CC-9847-497CD48F2D11}" srcOrd="2" destOrd="0" presId="urn:microsoft.com/office/officeart/2018/5/layout/IconLeafLabelList"/>
    <dgm:cxn modelId="{3575FCA0-4FCE-460A-8D84-2C767D311A20}" type="presParOf" srcId="{2F278BF9-E1B2-4A1C-B065-C19A7B904219}" destId="{20363298-B2A6-463D-A7BE-F9F67404E389}" srcOrd="3" destOrd="0" presId="urn:microsoft.com/office/officeart/2018/5/layout/IconLeafLabelList"/>
    <dgm:cxn modelId="{4FD22448-C17B-4C43-BAB3-A0B7AA9BCE0D}" type="presParOf" srcId="{B6056BFB-47D7-4C5F-BA11-2CB63C56A52D}" destId="{A47947BB-708D-4F7E-B072-3C2E42B34B24}" srcOrd="3" destOrd="0" presId="urn:microsoft.com/office/officeart/2018/5/layout/IconLeafLabelList"/>
    <dgm:cxn modelId="{75E30F4F-0E76-457B-9D4F-CDE27C2F7F77}" type="presParOf" srcId="{B6056BFB-47D7-4C5F-BA11-2CB63C56A52D}" destId="{BDCD0AC9-D564-4025-AD8A-36664A6CBE31}" srcOrd="4" destOrd="0" presId="urn:microsoft.com/office/officeart/2018/5/layout/IconLeafLabelList"/>
    <dgm:cxn modelId="{C6A367E7-6A7C-42CB-94E4-8EA78AEF87BF}" type="presParOf" srcId="{BDCD0AC9-D564-4025-AD8A-36664A6CBE31}" destId="{5BDDFF18-9AEC-4E5E-B9AA-33D86F01A63E}" srcOrd="0" destOrd="0" presId="urn:microsoft.com/office/officeart/2018/5/layout/IconLeafLabelList"/>
    <dgm:cxn modelId="{B180CBEB-FA9F-4E52-8CA3-A65CB80BB91B}" type="presParOf" srcId="{BDCD0AC9-D564-4025-AD8A-36664A6CBE31}" destId="{F09AEBFF-D2D3-4FFF-AD65-C3CEAEEB10F2}" srcOrd="1" destOrd="0" presId="urn:microsoft.com/office/officeart/2018/5/layout/IconLeafLabelList"/>
    <dgm:cxn modelId="{170B020E-1E19-4EB4-A72C-4FCF01A7DD7E}" type="presParOf" srcId="{BDCD0AC9-D564-4025-AD8A-36664A6CBE31}" destId="{F2EBFBCF-0520-415A-A886-3C4F90D208EF}" srcOrd="2" destOrd="0" presId="urn:microsoft.com/office/officeart/2018/5/layout/IconLeafLabelList"/>
    <dgm:cxn modelId="{CADD8F7D-722C-42A0-AF21-39A3559F8D7B}" type="presParOf" srcId="{BDCD0AC9-D564-4025-AD8A-36664A6CBE31}" destId="{AB9CAFAA-6939-48A6-A89B-19D1A94B9EA1}"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1A66772-F185-4D58-B8BB-E9370D7A7A2B}"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id-ID" dirty="0"/>
            <a:t>AMD CADIZ</a:t>
          </a:r>
        </a:p>
        <a:p>
          <a:pPr>
            <a:lnSpc>
              <a:spcPct val="100000"/>
            </a:lnSpc>
            <a:defRPr cap="all"/>
          </a:pPr>
          <a:r>
            <a:rPr lang="id-ID" dirty="0"/>
            <a:t>DIPERKENALKAN PADA TAHUN 2008 DENGAN SPESIFIKASI 4-core, shared L2 cache, DDR2/3, DAN HyperTransport3</a:t>
          </a:r>
          <a:endParaRPr lang="en-US" dirty="0"/>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id-ID" dirty="0"/>
            <a:t>Amd TURION</a:t>
          </a:r>
        </a:p>
        <a:p>
          <a:pPr>
            <a:lnSpc>
              <a:spcPct val="100000"/>
            </a:lnSpc>
            <a:defRPr cap="all"/>
          </a:pPr>
          <a:r>
            <a:rPr lang="id-ID" dirty="0"/>
            <a:t>PROCIE 64 BIT DENGAN DAYA KOSUMSI RENDAH, NAMA SANDI K8L TERSEMAT PADANYA DAN MENJADI PESAING KERAS PROCIE INTEL PADA MASA ITU</a:t>
          </a:r>
          <a:endParaRPr lang="en-US" dirty="0"/>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B6056BFB-47D7-4C5F-BA11-2CB63C56A52D}" type="pres">
      <dgm:prSet presAssocID="{01A66772-F185-4D58-B8BB-E9370D7A7A2B}" presName="root" presStyleCnt="0">
        <dgm:presLayoutVars>
          <dgm:dir/>
          <dgm:resizeHandles val="exact"/>
        </dgm:presLayoutVars>
      </dgm:prSet>
      <dgm:spPr/>
    </dgm:pt>
    <dgm:pt modelId="{311B26C8-22B1-4363-B621-DD56FB7418C8}" type="pres">
      <dgm:prSet presAssocID="{40FC4FFE-8987-4A26-B7F4-8A516F18ADAE}" presName="compNode" presStyleCnt="0"/>
      <dgm:spPr/>
    </dgm:pt>
    <dgm:pt modelId="{A201D7A7-914C-4D24-8B82-EE40155AB0BE}" type="pres">
      <dgm:prSet presAssocID="{40FC4FFE-8987-4A26-B7F4-8A516F18ADAE}" presName="iconBgRect" presStyleLbl="bgShp" presStyleIdx="0" presStyleCnt="2"/>
      <dgm:spPr>
        <a:prstGeom prst="ellipse">
          <a:avLst/>
        </a:prstGeom>
        <a:solidFill>
          <a:schemeClr val="accent4"/>
        </a:solidFill>
      </dgm:spPr>
    </dgm:pt>
    <dgm:pt modelId="{8FA2F131-CD01-4CBD-B7A5-1B9B5E7F0402}" type="pres">
      <dgm:prSet presAssocID="{40FC4FFE-8987-4A26-B7F4-8A516F18ADAE}" presName="iconRect" presStyleLbl="node1" presStyleIdx="0" presStyleCnt="2" custLinFactNeighborX="-7237" custLinFactNeighborY="-2412"/>
      <dgm:spPr>
        <a:blipFill>
          <a:blip xmlns:r="http://schemas.openxmlformats.org/officeDocument/2006/relationships" r:embed="rId1"/>
          <a:srcRect/>
          <a:stretch>
            <a:fillRect/>
          </a:stretch>
        </a:blipFill>
        <a:ln>
          <a:noFill/>
        </a:ln>
      </dgm:spPr>
    </dgm:pt>
    <dgm:pt modelId="{F755F00C-B2DB-4097-B4BC-8F1BACC938B7}" type="pres">
      <dgm:prSet presAssocID="{40FC4FFE-8987-4A26-B7F4-8A516F18ADAE}" presName="spaceRect" presStyleCnt="0"/>
      <dgm:spPr/>
    </dgm:pt>
    <dgm:pt modelId="{08F4E96D-0DB6-4476-8C51-7CC7EC2F227B}" type="pres">
      <dgm:prSet presAssocID="{40FC4FFE-8987-4A26-B7F4-8A516F18ADAE}" presName="textRect" presStyleLbl="revTx" presStyleIdx="0" presStyleCnt="2">
        <dgm:presLayoutVars>
          <dgm:chMax val="1"/>
          <dgm:chPref val="1"/>
        </dgm:presLayoutVars>
      </dgm:prSet>
      <dgm:spPr/>
    </dgm:pt>
    <dgm:pt modelId="{5AB3C10D-885E-4522-AB39-7ED4318D191A}" type="pres">
      <dgm:prSet presAssocID="{5B62599A-5C9B-48E7-896E-EA782AC60C8B}" presName="sibTrans" presStyleCnt="0"/>
      <dgm:spPr/>
    </dgm:pt>
    <dgm:pt modelId="{2F278BF9-E1B2-4A1C-B065-C19A7B904219}" type="pres">
      <dgm:prSet presAssocID="{49225C73-1633-42F1-AB3B-7CB183E5F8B8}" presName="compNode" presStyleCnt="0"/>
      <dgm:spPr/>
    </dgm:pt>
    <dgm:pt modelId="{543C18BC-1989-44B2-9862-C670C61D3452}" type="pres">
      <dgm:prSet presAssocID="{49225C73-1633-42F1-AB3B-7CB183E5F8B8}" presName="iconBgRect" presStyleLbl="bgShp" presStyleIdx="1" presStyleCnt="2"/>
      <dgm:spPr>
        <a:prstGeom prst="ellipse">
          <a:avLst/>
        </a:prstGeom>
        <a:solidFill>
          <a:schemeClr val="accent2"/>
        </a:solidFill>
      </dgm:spPr>
    </dgm:pt>
    <dgm:pt modelId="{E94F35BC-9C76-400A-BBCA-0032259E2E5A}" type="pres">
      <dgm:prSet presAssocID="{49225C73-1633-42F1-AB3B-7CB183E5F8B8}" presName="iconRect" presStyleLbl="node1" presStyleIdx="1" presStyleCnt="2"/>
      <dgm:spPr>
        <a:blipFill>
          <a:blip xmlns:r="http://schemas.openxmlformats.org/officeDocument/2006/relationships" r:embed="rId2"/>
          <a:srcRect/>
          <a:stretch>
            <a:fillRect/>
          </a:stretch>
        </a:blipFill>
        <a:ln>
          <a:noFill/>
        </a:ln>
      </dgm:spPr>
    </dgm:pt>
    <dgm:pt modelId="{503A6D04-9ADD-43CC-9847-497CD48F2D11}" type="pres">
      <dgm:prSet presAssocID="{49225C73-1633-42F1-AB3B-7CB183E5F8B8}" presName="spaceRect" presStyleCnt="0"/>
      <dgm:spPr/>
    </dgm:pt>
    <dgm:pt modelId="{20363298-B2A6-463D-A7BE-F9F67404E389}" type="pres">
      <dgm:prSet presAssocID="{49225C73-1633-42F1-AB3B-7CB183E5F8B8}" presName="textRect" presStyleLbl="revTx" presStyleIdx="1" presStyleCnt="2">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BA953D32-2DFF-47FE-AF26-C6B9E63D38DF}" type="presOf" srcId="{49225C73-1633-42F1-AB3B-7CB183E5F8B8}" destId="{20363298-B2A6-463D-A7BE-F9F67404E389}" srcOrd="0" destOrd="0" presId="urn:microsoft.com/office/officeart/2018/5/layout/IconLeafLabelList"/>
    <dgm:cxn modelId="{EC450542-0ED9-4BD6-9E85-5709B80794C5}" type="presOf" srcId="{01A66772-F185-4D58-B8BB-E9370D7A7A2B}" destId="{B6056BFB-47D7-4C5F-BA11-2CB63C56A52D}" srcOrd="0" destOrd="0" presId="urn:microsoft.com/office/officeart/2018/5/layout/IconLeafLabelList"/>
    <dgm:cxn modelId="{C7AD8469-3C68-4AF9-AB82-79B0043AA120}" srcId="{01A66772-F185-4D58-B8BB-E9370D7A7A2B}" destId="{40FC4FFE-8987-4A26-B7F4-8A516F18ADAE}" srcOrd="0" destOrd="0" parTransId="{CAD7EF86-FB23-41F6-BF42-040B36DEFDB1}" sibTransId="{5B62599A-5C9B-48E7-896E-EA782AC60C8B}"/>
    <dgm:cxn modelId="{A85983B4-FADF-419C-BC71-B5F0871C3055}" type="presOf" srcId="{40FC4FFE-8987-4A26-B7F4-8A516F18ADAE}" destId="{08F4E96D-0DB6-4476-8C51-7CC7EC2F227B}" srcOrd="0" destOrd="0" presId="urn:microsoft.com/office/officeart/2018/5/layout/IconLeafLabelList"/>
    <dgm:cxn modelId="{A3E74EE8-8900-4EBD-8983-3BF0AFD6DCC7}" type="presParOf" srcId="{B6056BFB-47D7-4C5F-BA11-2CB63C56A52D}" destId="{311B26C8-22B1-4363-B621-DD56FB7418C8}" srcOrd="0" destOrd="0" presId="urn:microsoft.com/office/officeart/2018/5/layout/IconLeafLabelList"/>
    <dgm:cxn modelId="{044EA9E0-B51B-492A-BE32-015CEAD0BAC9}" type="presParOf" srcId="{311B26C8-22B1-4363-B621-DD56FB7418C8}" destId="{A201D7A7-914C-4D24-8B82-EE40155AB0BE}" srcOrd="0" destOrd="0" presId="urn:microsoft.com/office/officeart/2018/5/layout/IconLeafLabelList"/>
    <dgm:cxn modelId="{08373EC6-14CB-429D-9495-F32683B931D7}" type="presParOf" srcId="{311B26C8-22B1-4363-B621-DD56FB7418C8}" destId="{8FA2F131-CD01-4CBD-B7A5-1B9B5E7F0402}" srcOrd="1" destOrd="0" presId="urn:microsoft.com/office/officeart/2018/5/layout/IconLeafLabelList"/>
    <dgm:cxn modelId="{9AB500F0-62A2-4E73-B4F4-5056804C8D6A}" type="presParOf" srcId="{311B26C8-22B1-4363-B621-DD56FB7418C8}" destId="{F755F00C-B2DB-4097-B4BC-8F1BACC938B7}" srcOrd="2" destOrd="0" presId="urn:microsoft.com/office/officeart/2018/5/layout/IconLeafLabelList"/>
    <dgm:cxn modelId="{676606A7-6564-4CEB-ACE0-4FF9A3A04E67}" type="presParOf" srcId="{311B26C8-22B1-4363-B621-DD56FB7418C8}" destId="{08F4E96D-0DB6-4476-8C51-7CC7EC2F227B}" srcOrd="3" destOrd="0" presId="urn:microsoft.com/office/officeart/2018/5/layout/IconLeafLabelList"/>
    <dgm:cxn modelId="{EAE0F94A-A454-4049-84F7-9EC90E847A03}" type="presParOf" srcId="{B6056BFB-47D7-4C5F-BA11-2CB63C56A52D}" destId="{5AB3C10D-885E-4522-AB39-7ED4318D191A}" srcOrd="1" destOrd="0" presId="urn:microsoft.com/office/officeart/2018/5/layout/IconLeafLabelList"/>
    <dgm:cxn modelId="{B0B5B21A-5ADD-4500-9A67-9B26AF543EBA}" type="presParOf" srcId="{B6056BFB-47D7-4C5F-BA11-2CB63C56A52D}" destId="{2F278BF9-E1B2-4A1C-B065-C19A7B904219}" srcOrd="2" destOrd="0" presId="urn:microsoft.com/office/officeart/2018/5/layout/IconLeafLabelList"/>
    <dgm:cxn modelId="{11FEAF2C-54F7-4E9C-A1D6-5FA0BF7F3665}" type="presParOf" srcId="{2F278BF9-E1B2-4A1C-B065-C19A7B904219}" destId="{543C18BC-1989-44B2-9862-C670C61D3452}" srcOrd="0" destOrd="0" presId="urn:microsoft.com/office/officeart/2018/5/layout/IconLeafLabelList"/>
    <dgm:cxn modelId="{92C17ECB-A80D-4A0E-95CF-40A53D32275F}" type="presParOf" srcId="{2F278BF9-E1B2-4A1C-B065-C19A7B904219}" destId="{E94F35BC-9C76-400A-BBCA-0032259E2E5A}" srcOrd="1" destOrd="0" presId="urn:microsoft.com/office/officeart/2018/5/layout/IconLeafLabelList"/>
    <dgm:cxn modelId="{54E5AE33-4BE6-44E7-871B-1103A0BA7A56}" type="presParOf" srcId="{2F278BF9-E1B2-4A1C-B065-C19A7B904219}" destId="{503A6D04-9ADD-43CC-9847-497CD48F2D11}" srcOrd="2" destOrd="0" presId="urn:microsoft.com/office/officeart/2018/5/layout/IconLeafLabelList"/>
    <dgm:cxn modelId="{3575FCA0-4FCE-460A-8D84-2C767D311A20}" type="presParOf" srcId="{2F278BF9-E1B2-4A1C-B065-C19A7B904219}" destId="{20363298-B2A6-463D-A7BE-F9F67404E389}"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01D7A7-914C-4D24-8B82-EE40155AB0BE}">
      <dsp:nvSpPr>
        <dsp:cNvPr id="0" name=""/>
        <dsp:cNvSpPr/>
      </dsp:nvSpPr>
      <dsp:spPr>
        <a:xfrm>
          <a:off x="616949" y="340539"/>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A2F131-CD01-4CBD-B7A5-1B9B5E7F0402}">
      <dsp:nvSpPr>
        <dsp:cNvPr id="0" name=""/>
        <dsp:cNvSpPr/>
      </dsp:nvSpPr>
      <dsp:spPr>
        <a:xfrm>
          <a:off x="928998" y="702934"/>
          <a:ext cx="1043437" cy="1043437"/>
        </a:xfrm>
        <a:prstGeom prst="rect">
          <a:avLst/>
        </a:prstGeom>
        <a:blipFill>
          <a:blip xmlns:r="http://schemas.openxmlformats.org/officeDocument/2006/relationships" r:embed="rId1"/>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8F4E96D-0DB6-4476-8C51-7CC7EC2F227B}">
      <dsp:nvSpPr>
        <dsp:cNvPr id="0" name=""/>
        <dsp:cNvSpPr/>
      </dsp:nvSpPr>
      <dsp:spPr>
        <a:xfrm>
          <a:off x="35606"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id-ID" sz="1400" kern="1200" dirty="0"/>
            <a:t>Dimulai pada tahun 1969 dengan modal $100.000</a:t>
          </a:r>
          <a:endParaRPr lang="en-US" sz="1400" kern="1200" dirty="0"/>
        </a:p>
      </dsp:txBody>
      <dsp:txXfrm>
        <a:off x="35606" y="2725540"/>
        <a:ext cx="2981250" cy="720000"/>
      </dsp:txXfrm>
    </dsp:sp>
    <dsp:sp modelId="{543C18BC-1989-44B2-9862-C670C61D3452}">
      <dsp:nvSpPr>
        <dsp:cNvPr id="0" name=""/>
        <dsp:cNvSpPr/>
      </dsp:nvSpPr>
      <dsp:spPr>
        <a:xfrm>
          <a:off x="4119918" y="340539"/>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4F35BC-9C76-400A-BBCA-0032259E2E5A}">
      <dsp:nvSpPr>
        <dsp:cNvPr id="0" name=""/>
        <dsp:cNvSpPr/>
      </dsp:nvSpPr>
      <dsp:spPr>
        <a:xfrm>
          <a:off x="4507481" y="728102"/>
          <a:ext cx="1043437" cy="1043437"/>
        </a:xfrm>
        <a:prstGeom prst="rect">
          <a:avLst/>
        </a:prstGeom>
        <a:blipFill>
          <a:blip xmlns:r="http://schemas.openxmlformats.org/officeDocument/2006/relationships" r:embed="rId2"/>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363298-B2A6-463D-A7BE-F9F67404E389}">
      <dsp:nvSpPr>
        <dsp:cNvPr id="0" name=""/>
        <dsp:cNvSpPr/>
      </dsp:nvSpPr>
      <dsp:spPr>
        <a:xfrm>
          <a:off x="3538574"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id-ID" sz="1400" kern="1200" dirty="0"/>
            <a:t>Perancang controller grafis &amp; graphic board pertama di dunia pada 1985</a:t>
          </a:r>
          <a:endParaRPr lang="en-US" sz="1400" kern="1200" dirty="0"/>
        </a:p>
      </dsp:txBody>
      <dsp:txXfrm>
        <a:off x="3538574" y="2725540"/>
        <a:ext cx="2981250" cy="720000"/>
      </dsp:txXfrm>
    </dsp:sp>
    <dsp:sp modelId="{5BDDFF18-9AEC-4E5E-B9AA-33D86F01A63E}">
      <dsp:nvSpPr>
        <dsp:cNvPr id="0" name=""/>
        <dsp:cNvSpPr/>
      </dsp:nvSpPr>
      <dsp:spPr>
        <a:xfrm>
          <a:off x="7622887" y="340539"/>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9AEBFF-D2D3-4FFF-AD65-C3CEAEEB10F2}">
      <dsp:nvSpPr>
        <dsp:cNvPr id="0" name=""/>
        <dsp:cNvSpPr/>
      </dsp:nvSpPr>
      <dsp:spPr>
        <a:xfrm>
          <a:off x="8010450" y="728102"/>
          <a:ext cx="1043437" cy="1043437"/>
        </a:xfrm>
        <a:prstGeom prst="rect">
          <a:avLst/>
        </a:prstGeom>
        <a:blipFill>
          <a:blip xmlns:r="http://schemas.openxmlformats.org/officeDocument/2006/relationships" r:embed="rId3"/>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9CAFAA-6939-48A6-A89B-19D1A94B9EA1}">
      <dsp:nvSpPr>
        <dsp:cNvPr id="0" name=""/>
        <dsp:cNvSpPr/>
      </dsp:nvSpPr>
      <dsp:spPr>
        <a:xfrm>
          <a:off x="7041543"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id-ID" sz="1400" kern="1200" dirty="0"/>
            <a:t>Merilis AMD Athlon,procie pertama dengan clockspeed 1ghz pada tahun 2000</a:t>
          </a:r>
          <a:endParaRPr lang="en-US" sz="1400" kern="1200" dirty="0"/>
        </a:p>
      </dsp:txBody>
      <dsp:txXfrm>
        <a:off x="7041543" y="2725540"/>
        <a:ext cx="29812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01D7A7-914C-4D24-8B82-EE40155AB0BE}">
      <dsp:nvSpPr>
        <dsp:cNvPr id="0" name=""/>
        <dsp:cNvSpPr/>
      </dsp:nvSpPr>
      <dsp:spPr>
        <a:xfrm>
          <a:off x="700199" y="15471"/>
          <a:ext cx="1784250" cy="178425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A2F131-CD01-4CBD-B7A5-1B9B5E7F0402}">
      <dsp:nvSpPr>
        <dsp:cNvPr id="0" name=""/>
        <dsp:cNvSpPr/>
      </dsp:nvSpPr>
      <dsp:spPr>
        <a:xfrm>
          <a:off x="1006361" y="371028"/>
          <a:ext cx="1023750" cy="102375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8F4E96D-0DB6-4476-8C51-7CC7EC2F227B}">
      <dsp:nvSpPr>
        <dsp:cNvPr id="0" name=""/>
        <dsp:cNvSpPr/>
      </dsp:nvSpPr>
      <dsp:spPr>
        <a:xfrm>
          <a:off x="129824" y="2355471"/>
          <a:ext cx="2925000" cy="141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id-ID" sz="1100" kern="1200" dirty="0"/>
            <a:t>AMD k5</a:t>
          </a:r>
        </a:p>
        <a:p>
          <a:pPr marL="0" lvl="0" indent="0" algn="ctr" defTabSz="488950">
            <a:lnSpc>
              <a:spcPct val="100000"/>
            </a:lnSpc>
            <a:spcBef>
              <a:spcPct val="0"/>
            </a:spcBef>
            <a:spcAft>
              <a:spcPct val="35000"/>
            </a:spcAft>
            <a:buNone/>
            <a:defRPr cap="all"/>
          </a:pPr>
          <a:r>
            <a:rPr lang="id-ID" sz="1100" kern="1200" dirty="0"/>
            <a:t>Procie yang pertama kali dirilis, modelnya mengcopy intel pada pertama kalinya, dan didesign untuk support semua hardware intel sebelum diupgrade untuk mengenali hardware amd saja</a:t>
          </a:r>
          <a:endParaRPr lang="en-US" sz="1100" kern="1200" dirty="0"/>
        </a:p>
      </dsp:txBody>
      <dsp:txXfrm>
        <a:off x="129824" y="2355471"/>
        <a:ext cx="2925000" cy="1415137"/>
      </dsp:txXfrm>
    </dsp:sp>
    <dsp:sp modelId="{543C18BC-1989-44B2-9862-C670C61D3452}">
      <dsp:nvSpPr>
        <dsp:cNvPr id="0" name=""/>
        <dsp:cNvSpPr/>
      </dsp:nvSpPr>
      <dsp:spPr>
        <a:xfrm>
          <a:off x="4137074" y="15471"/>
          <a:ext cx="1784250" cy="178425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4F35BC-9C76-400A-BBCA-0032259E2E5A}">
      <dsp:nvSpPr>
        <dsp:cNvPr id="0" name=""/>
        <dsp:cNvSpPr/>
      </dsp:nvSpPr>
      <dsp:spPr>
        <a:xfrm>
          <a:off x="4517324" y="395721"/>
          <a:ext cx="1023750" cy="1023750"/>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363298-B2A6-463D-A7BE-F9F67404E389}">
      <dsp:nvSpPr>
        <dsp:cNvPr id="0" name=""/>
        <dsp:cNvSpPr/>
      </dsp:nvSpPr>
      <dsp:spPr>
        <a:xfrm>
          <a:off x="3566699" y="2355471"/>
          <a:ext cx="2925000" cy="141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id-ID" sz="1100" kern="1200" dirty="0"/>
            <a:t>AMD k6</a:t>
          </a:r>
        </a:p>
        <a:p>
          <a:pPr marL="0" lvl="0" indent="0" algn="ctr" defTabSz="488950">
            <a:lnSpc>
              <a:spcPct val="100000"/>
            </a:lnSpc>
            <a:spcBef>
              <a:spcPct val="0"/>
            </a:spcBef>
            <a:spcAft>
              <a:spcPct val="35000"/>
            </a:spcAft>
            <a:buNone/>
            <a:defRPr cap="all"/>
          </a:pPr>
          <a:r>
            <a:rPr lang="id-ID" sz="1100" kern="1200" dirty="0"/>
            <a:t>Procie gen 6 dengan performa tinggi dan dapat diinstalasi pada motherboard yang mendukung intel pentium, dibagi menjadi beberapa model namun yang membedakan hanya kecepatan cpu clock dan micro procienya</a:t>
          </a:r>
          <a:endParaRPr lang="en-US" sz="1100" kern="1200" dirty="0"/>
        </a:p>
      </dsp:txBody>
      <dsp:txXfrm>
        <a:off x="3566699" y="2355471"/>
        <a:ext cx="2925000" cy="1415137"/>
      </dsp:txXfrm>
    </dsp:sp>
    <dsp:sp modelId="{5BDDFF18-9AEC-4E5E-B9AA-33D86F01A63E}">
      <dsp:nvSpPr>
        <dsp:cNvPr id="0" name=""/>
        <dsp:cNvSpPr/>
      </dsp:nvSpPr>
      <dsp:spPr>
        <a:xfrm>
          <a:off x="7573950" y="15471"/>
          <a:ext cx="1784250" cy="178425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9AEBFF-D2D3-4FFF-AD65-C3CEAEEB10F2}">
      <dsp:nvSpPr>
        <dsp:cNvPr id="0" name=""/>
        <dsp:cNvSpPr/>
      </dsp:nvSpPr>
      <dsp:spPr>
        <a:xfrm>
          <a:off x="7954200" y="395721"/>
          <a:ext cx="1023750" cy="1023750"/>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9CAFAA-6939-48A6-A89B-19D1A94B9EA1}">
      <dsp:nvSpPr>
        <dsp:cNvPr id="0" name=""/>
        <dsp:cNvSpPr/>
      </dsp:nvSpPr>
      <dsp:spPr>
        <a:xfrm>
          <a:off x="7003575" y="2355471"/>
          <a:ext cx="2925000" cy="141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id-ID" sz="1100" kern="1200" dirty="0"/>
            <a:t>AMD Duron</a:t>
          </a:r>
        </a:p>
        <a:p>
          <a:pPr marL="0" lvl="0" indent="0" algn="ctr" defTabSz="488950">
            <a:lnSpc>
              <a:spcPct val="100000"/>
            </a:lnSpc>
            <a:spcBef>
              <a:spcPct val="0"/>
            </a:spcBef>
            <a:spcAft>
              <a:spcPct val="35000"/>
            </a:spcAft>
            <a:buNone/>
            <a:defRPr cap="all"/>
          </a:pPr>
          <a:r>
            <a:rPr lang="id-ID" sz="1100" kern="1200" dirty="0"/>
            <a:t>Procie gen 3, salah satu jenis procie yang murah dan terjangkau. Kinerjanya procienya beda sedikit dari amd athlon</a:t>
          </a:r>
          <a:endParaRPr lang="en-US" sz="1100" kern="1200" dirty="0"/>
        </a:p>
      </dsp:txBody>
      <dsp:txXfrm>
        <a:off x="7003575" y="2355471"/>
        <a:ext cx="2925000" cy="14151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01D7A7-914C-4D24-8B82-EE40155AB0BE}">
      <dsp:nvSpPr>
        <dsp:cNvPr id="0" name=""/>
        <dsp:cNvSpPr/>
      </dsp:nvSpPr>
      <dsp:spPr>
        <a:xfrm>
          <a:off x="2448449" y="1761"/>
          <a:ext cx="1063687" cy="1063687"/>
        </a:xfrm>
        <a:prstGeom prst="ellipse">
          <a:avLst/>
        </a:prstGeom>
        <a:solidFill>
          <a:schemeClr val="accent3"/>
        </a:solidFill>
        <a:ln>
          <a:noFill/>
        </a:ln>
        <a:effectLst/>
      </dsp:spPr>
      <dsp:style>
        <a:lnRef idx="0">
          <a:scrgbClr r="0" g="0" b="0"/>
        </a:lnRef>
        <a:fillRef idx="1">
          <a:scrgbClr r="0" g="0" b="0"/>
        </a:fillRef>
        <a:effectRef idx="0">
          <a:scrgbClr r="0" g="0" b="0"/>
        </a:effectRef>
        <a:fontRef idx="minor"/>
      </dsp:style>
    </dsp:sp>
    <dsp:sp modelId="{8FA2F131-CD01-4CBD-B7A5-1B9B5E7F0402}">
      <dsp:nvSpPr>
        <dsp:cNvPr id="0" name=""/>
        <dsp:cNvSpPr/>
      </dsp:nvSpPr>
      <dsp:spPr>
        <a:xfrm>
          <a:off x="2630969" y="213728"/>
          <a:ext cx="610312" cy="610312"/>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8F4E96D-0DB6-4476-8C51-7CC7EC2F227B}">
      <dsp:nvSpPr>
        <dsp:cNvPr id="0" name=""/>
        <dsp:cNvSpPr/>
      </dsp:nvSpPr>
      <dsp:spPr>
        <a:xfrm>
          <a:off x="2108418" y="1396761"/>
          <a:ext cx="1743750" cy="23875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id-ID" sz="1100" kern="1200" dirty="0"/>
            <a:t>AMD Athlon</a:t>
          </a:r>
        </a:p>
        <a:p>
          <a:pPr marL="0" lvl="0" indent="0" algn="ctr" defTabSz="488950">
            <a:lnSpc>
              <a:spcPct val="100000"/>
            </a:lnSpc>
            <a:spcBef>
              <a:spcPct val="0"/>
            </a:spcBef>
            <a:spcAft>
              <a:spcPct val="35000"/>
            </a:spcAft>
            <a:buNone/>
            <a:defRPr cap="all"/>
          </a:pPr>
          <a:r>
            <a:rPr lang="id-ID" sz="1100" kern="1200" dirty="0"/>
            <a:t>Muncul sebagai pengganti amd k6, procie ini sedikit demi sedikit menggeser intel dari leader market. Dengan chipset amd 750 mp dan amd 760 mpx amd berhasil menciptakan procie yang dapat bersaing dengan intel </a:t>
          </a:r>
          <a:endParaRPr lang="en-US" sz="1100" kern="1200" dirty="0"/>
        </a:p>
      </dsp:txBody>
      <dsp:txXfrm>
        <a:off x="2108418" y="1396761"/>
        <a:ext cx="1743750" cy="2387556"/>
      </dsp:txXfrm>
    </dsp:sp>
    <dsp:sp modelId="{543C18BC-1989-44B2-9862-C670C61D3452}">
      <dsp:nvSpPr>
        <dsp:cNvPr id="0" name=""/>
        <dsp:cNvSpPr/>
      </dsp:nvSpPr>
      <dsp:spPr>
        <a:xfrm>
          <a:off x="4497356" y="1761"/>
          <a:ext cx="1063687" cy="1063687"/>
        </a:xfrm>
        <a:prstGeom prst="ellipse">
          <a:avLst/>
        </a:prstGeom>
        <a:solidFill>
          <a:schemeClr val="accent2"/>
        </a:solidFill>
        <a:ln>
          <a:noFill/>
        </a:ln>
        <a:effectLst/>
      </dsp:spPr>
      <dsp:style>
        <a:lnRef idx="0">
          <a:scrgbClr r="0" g="0" b="0"/>
        </a:lnRef>
        <a:fillRef idx="1">
          <a:scrgbClr r="0" g="0" b="0"/>
        </a:fillRef>
        <a:effectRef idx="0">
          <a:scrgbClr r="0" g="0" b="0"/>
        </a:effectRef>
        <a:fontRef idx="minor"/>
      </dsp:style>
    </dsp:sp>
    <dsp:sp modelId="{E94F35BC-9C76-400A-BBCA-0032259E2E5A}">
      <dsp:nvSpPr>
        <dsp:cNvPr id="0" name=""/>
        <dsp:cNvSpPr/>
      </dsp:nvSpPr>
      <dsp:spPr>
        <a:xfrm>
          <a:off x="4724043" y="228449"/>
          <a:ext cx="610312" cy="610312"/>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363298-B2A6-463D-A7BE-F9F67404E389}">
      <dsp:nvSpPr>
        <dsp:cNvPr id="0" name=""/>
        <dsp:cNvSpPr/>
      </dsp:nvSpPr>
      <dsp:spPr>
        <a:xfrm>
          <a:off x="4157324" y="1396761"/>
          <a:ext cx="1743750" cy="23875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id-ID" sz="1100" kern="1200" dirty="0"/>
            <a:t>Amd athlon 64</a:t>
          </a:r>
        </a:p>
        <a:p>
          <a:pPr marL="0" lvl="0" indent="0" algn="ctr" defTabSz="488950">
            <a:lnSpc>
              <a:spcPct val="100000"/>
            </a:lnSpc>
            <a:spcBef>
              <a:spcPct val="0"/>
            </a:spcBef>
            <a:spcAft>
              <a:spcPct val="35000"/>
            </a:spcAft>
            <a:buNone/>
            <a:defRPr cap="all"/>
          </a:pPr>
          <a:r>
            <a:rPr lang="id-ID" sz="1100" kern="1200" dirty="0"/>
            <a:t>Memiliki 3 varian soket yaitu 754, 939, dan 940. 754 DENGAN KEUNGGULANNYA SUPPORT SINGLE DDR MEMORY, 939 DENGAN SUPPORT DUAL DDR MEMORY.</a:t>
          </a:r>
          <a:endParaRPr lang="en-US" sz="1100" kern="1200" dirty="0"/>
        </a:p>
      </dsp:txBody>
      <dsp:txXfrm>
        <a:off x="4157324" y="1396761"/>
        <a:ext cx="1743750" cy="2387556"/>
      </dsp:txXfrm>
    </dsp:sp>
    <dsp:sp modelId="{5BDDFF18-9AEC-4E5E-B9AA-33D86F01A63E}">
      <dsp:nvSpPr>
        <dsp:cNvPr id="0" name=""/>
        <dsp:cNvSpPr/>
      </dsp:nvSpPr>
      <dsp:spPr>
        <a:xfrm>
          <a:off x="6546262" y="1761"/>
          <a:ext cx="1063687" cy="106368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9AEBFF-D2D3-4FFF-AD65-C3CEAEEB10F2}">
      <dsp:nvSpPr>
        <dsp:cNvPr id="0" name=""/>
        <dsp:cNvSpPr/>
      </dsp:nvSpPr>
      <dsp:spPr>
        <a:xfrm>
          <a:off x="6772950" y="228449"/>
          <a:ext cx="610312" cy="610312"/>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9CAFAA-6939-48A6-A89B-19D1A94B9EA1}">
      <dsp:nvSpPr>
        <dsp:cNvPr id="0" name=""/>
        <dsp:cNvSpPr/>
      </dsp:nvSpPr>
      <dsp:spPr>
        <a:xfrm>
          <a:off x="6206231" y="1396761"/>
          <a:ext cx="1743750" cy="23875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id-ID" sz="1100" kern="1200" dirty="0"/>
            <a:t>AMD ATHLON 64 FX</a:t>
          </a:r>
        </a:p>
        <a:p>
          <a:pPr marL="0" lvl="0" indent="0" algn="ctr" defTabSz="488950">
            <a:lnSpc>
              <a:spcPct val="100000"/>
            </a:lnSpc>
            <a:spcBef>
              <a:spcPct val="0"/>
            </a:spcBef>
            <a:spcAft>
              <a:spcPct val="35000"/>
            </a:spcAft>
            <a:buNone/>
            <a:defRPr cap="all"/>
          </a:pPr>
          <a:r>
            <a:rPr lang="id-ID" sz="1100" kern="1200" dirty="0"/>
            <a:t>PROCIE INI MEMILIKI 3 POINT PENTING </a:t>
          </a:r>
        </a:p>
        <a:p>
          <a:pPr marL="0" lvl="0" indent="0" algn="ctr" defTabSz="488950">
            <a:lnSpc>
              <a:spcPct val="100000"/>
            </a:lnSpc>
            <a:spcBef>
              <a:spcPct val="0"/>
            </a:spcBef>
            <a:spcAft>
              <a:spcPct val="35000"/>
            </a:spcAft>
            <a:buNone/>
            <a:defRPr cap="all"/>
          </a:pPr>
          <a:r>
            <a:rPr lang="id-ID" sz="1100" kern="1200" dirty="0"/>
            <a:t>1.DAPAT BEKERJA PADA OS 32BIT &amp; 64BIT</a:t>
          </a:r>
        </a:p>
        <a:p>
          <a:pPr marL="0" lvl="0" indent="0" algn="ctr" defTabSz="488950">
            <a:lnSpc>
              <a:spcPct val="100000"/>
            </a:lnSpc>
            <a:spcBef>
              <a:spcPct val="0"/>
            </a:spcBef>
            <a:spcAft>
              <a:spcPct val="35000"/>
            </a:spcAft>
            <a:buNone/>
            <a:defRPr cap="all"/>
          </a:pPr>
          <a:r>
            <a:rPr lang="id-ID" sz="1100" kern="1200" dirty="0"/>
            <a:t>2.MENAWARKAN ANTIVIRUS YANG SUDAH DIENCHANCE DAN DAPAT BERJALAN PADA WINDOWS XP SERVICE PACK 2 ATAU XP64</a:t>
          </a:r>
        </a:p>
        <a:p>
          <a:pPr marL="0" lvl="0" indent="0" algn="ctr" defTabSz="488950">
            <a:lnSpc>
              <a:spcPct val="100000"/>
            </a:lnSpc>
            <a:spcBef>
              <a:spcPct val="0"/>
            </a:spcBef>
            <a:spcAft>
              <a:spcPct val="35000"/>
            </a:spcAft>
            <a:buNone/>
            <a:defRPr cap="all"/>
          </a:pPr>
          <a:r>
            <a:rPr lang="id-ID" sz="1100" kern="1200" dirty="0"/>
            <a:t>3.COCOK BAGI PC ANTHUSIASM DAN GAMER</a:t>
          </a:r>
          <a:endParaRPr lang="en-US" sz="1100" kern="1200" dirty="0"/>
        </a:p>
      </dsp:txBody>
      <dsp:txXfrm>
        <a:off x="6206231" y="1396761"/>
        <a:ext cx="1743750" cy="238755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01D7A7-914C-4D24-8B82-EE40155AB0BE}">
      <dsp:nvSpPr>
        <dsp:cNvPr id="0" name=""/>
        <dsp:cNvSpPr/>
      </dsp:nvSpPr>
      <dsp:spPr>
        <a:xfrm>
          <a:off x="616949" y="244914"/>
          <a:ext cx="1818562" cy="1818562"/>
        </a:xfrm>
        <a:prstGeom prst="ellipse">
          <a:avLst/>
        </a:prstGeom>
        <a:solidFill>
          <a:schemeClr val="accent4"/>
        </a:solidFill>
        <a:ln>
          <a:noFill/>
        </a:ln>
        <a:effectLst/>
      </dsp:spPr>
      <dsp:style>
        <a:lnRef idx="0">
          <a:scrgbClr r="0" g="0" b="0"/>
        </a:lnRef>
        <a:fillRef idx="1">
          <a:scrgbClr r="0" g="0" b="0"/>
        </a:fillRef>
        <a:effectRef idx="0">
          <a:scrgbClr r="0" g="0" b="0"/>
        </a:effectRef>
        <a:fontRef idx="minor"/>
      </dsp:style>
    </dsp:sp>
    <dsp:sp modelId="{8FA2F131-CD01-4CBD-B7A5-1B9B5E7F0402}">
      <dsp:nvSpPr>
        <dsp:cNvPr id="0" name=""/>
        <dsp:cNvSpPr/>
      </dsp:nvSpPr>
      <dsp:spPr>
        <a:xfrm>
          <a:off x="928998" y="607309"/>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8F4E96D-0DB6-4476-8C51-7CC7EC2F227B}">
      <dsp:nvSpPr>
        <dsp:cNvPr id="0" name=""/>
        <dsp:cNvSpPr/>
      </dsp:nvSpPr>
      <dsp:spPr>
        <a:xfrm>
          <a:off x="35606" y="2629915"/>
          <a:ext cx="2981250" cy="91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id-ID" sz="1100" kern="1200" dirty="0"/>
            <a:t>Amd SEMPRON</a:t>
          </a:r>
        </a:p>
        <a:p>
          <a:pPr marL="0" lvl="0" indent="0" algn="ctr" defTabSz="488950">
            <a:lnSpc>
              <a:spcPct val="100000"/>
            </a:lnSpc>
            <a:spcBef>
              <a:spcPct val="0"/>
            </a:spcBef>
            <a:spcAft>
              <a:spcPct val="35000"/>
            </a:spcAft>
            <a:buNone/>
            <a:defRPr cap="all"/>
          </a:pPr>
          <a:r>
            <a:rPr lang="id-ID" sz="1100" kern="1200" dirty="0"/>
            <a:t>DATANG SEBAGAI PENGGANTI AMD DURON DAN DIRILIS UNTUK BERSAING DENGAN INTEL CELERON d.</a:t>
          </a:r>
          <a:endParaRPr lang="en-US" sz="1100" kern="1200" dirty="0"/>
        </a:p>
      </dsp:txBody>
      <dsp:txXfrm>
        <a:off x="35606" y="2629915"/>
        <a:ext cx="2981250" cy="911250"/>
      </dsp:txXfrm>
    </dsp:sp>
    <dsp:sp modelId="{543C18BC-1989-44B2-9862-C670C61D3452}">
      <dsp:nvSpPr>
        <dsp:cNvPr id="0" name=""/>
        <dsp:cNvSpPr/>
      </dsp:nvSpPr>
      <dsp:spPr>
        <a:xfrm>
          <a:off x="4119918" y="244914"/>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4F35BC-9C76-400A-BBCA-0032259E2E5A}">
      <dsp:nvSpPr>
        <dsp:cNvPr id="0" name=""/>
        <dsp:cNvSpPr/>
      </dsp:nvSpPr>
      <dsp:spPr>
        <a:xfrm>
          <a:off x="4507481" y="632477"/>
          <a:ext cx="1043437" cy="1043437"/>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363298-B2A6-463D-A7BE-F9F67404E389}">
      <dsp:nvSpPr>
        <dsp:cNvPr id="0" name=""/>
        <dsp:cNvSpPr/>
      </dsp:nvSpPr>
      <dsp:spPr>
        <a:xfrm>
          <a:off x="3538574" y="2629915"/>
          <a:ext cx="2981250" cy="91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id-ID" sz="1100" kern="1200" dirty="0"/>
            <a:t>AMD 64 X2 DUAL CORE</a:t>
          </a:r>
        </a:p>
        <a:p>
          <a:pPr marL="0" lvl="0" indent="0" algn="ctr" defTabSz="488950">
            <a:lnSpc>
              <a:spcPct val="100000"/>
            </a:lnSpc>
            <a:spcBef>
              <a:spcPct val="0"/>
            </a:spcBef>
            <a:spcAft>
              <a:spcPct val="35000"/>
            </a:spcAft>
            <a:buNone/>
            <a:defRPr cap="all"/>
          </a:pPr>
          <a:r>
            <a:rPr lang="id-ID" sz="1100" kern="1200" dirty="0"/>
            <a:t>MUNCUL SEBAGAI PENYAING PROCIE CORE DUO INTEL. DENGAN BASIS TEKNOLOGI 64 BIT DITUNJUKAN BAGI KALANGAN PENGGUNA MEDIA DIGITAL YANG INTENSIF </a:t>
          </a:r>
          <a:endParaRPr lang="en-US" sz="1100" kern="1200" dirty="0"/>
        </a:p>
      </dsp:txBody>
      <dsp:txXfrm>
        <a:off x="3538574" y="2629915"/>
        <a:ext cx="2981250" cy="911250"/>
      </dsp:txXfrm>
    </dsp:sp>
    <dsp:sp modelId="{5BDDFF18-9AEC-4E5E-B9AA-33D86F01A63E}">
      <dsp:nvSpPr>
        <dsp:cNvPr id="0" name=""/>
        <dsp:cNvSpPr/>
      </dsp:nvSpPr>
      <dsp:spPr>
        <a:xfrm>
          <a:off x="7622887" y="244914"/>
          <a:ext cx="1818562" cy="1818562"/>
        </a:xfrm>
        <a:prstGeom prst="ellipse">
          <a:avLst/>
        </a:prstGeom>
        <a:solidFill>
          <a:schemeClr val="accent2"/>
        </a:solidFill>
        <a:ln>
          <a:noFill/>
        </a:ln>
        <a:effectLst/>
      </dsp:spPr>
      <dsp:style>
        <a:lnRef idx="0">
          <a:scrgbClr r="0" g="0" b="0"/>
        </a:lnRef>
        <a:fillRef idx="1">
          <a:scrgbClr r="0" g="0" b="0"/>
        </a:fillRef>
        <a:effectRef idx="0">
          <a:scrgbClr r="0" g="0" b="0"/>
        </a:effectRef>
        <a:fontRef idx="minor"/>
      </dsp:style>
    </dsp:sp>
    <dsp:sp modelId="{F09AEBFF-D2D3-4FFF-AD65-C3CEAEEB10F2}">
      <dsp:nvSpPr>
        <dsp:cNvPr id="0" name=""/>
        <dsp:cNvSpPr/>
      </dsp:nvSpPr>
      <dsp:spPr>
        <a:xfrm>
          <a:off x="8010450" y="632477"/>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9CAFAA-6939-48A6-A89B-19D1A94B9EA1}">
      <dsp:nvSpPr>
        <dsp:cNvPr id="0" name=""/>
        <dsp:cNvSpPr/>
      </dsp:nvSpPr>
      <dsp:spPr>
        <a:xfrm>
          <a:off x="7041543" y="2629915"/>
          <a:ext cx="2981250" cy="91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id-ID" sz="1100" kern="1200" dirty="0"/>
            <a:t>AMD OPTERON</a:t>
          </a:r>
        </a:p>
        <a:p>
          <a:pPr marL="0" lvl="0" indent="0" algn="ctr" defTabSz="488950">
            <a:lnSpc>
              <a:spcPct val="100000"/>
            </a:lnSpc>
            <a:spcBef>
              <a:spcPct val="0"/>
            </a:spcBef>
            <a:spcAft>
              <a:spcPct val="35000"/>
            </a:spcAft>
            <a:buNone/>
            <a:defRPr cap="all"/>
          </a:pPr>
          <a:r>
            <a:rPr lang="id-ID" sz="1100" kern="1200" dirty="0"/>
            <a:t>DIRILIS UNTUK PROCIE WORKSTATION DAN SERVER.</a:t>
          </a:r>
          <a:endParaRPr lang="en-US" sz="1100" kern="1200" dirty="0"/>
        </a:p>
      </dsp:txBody>
      <dsp:txXfrm>
        <a:off x="7041543" y="2629915"/>
        <a:ext cx="2981250" cy="9112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01D7A7-914C-4D24-8B82-EE40155AB0BE}">
      <dsp:nvSpPr>
        <dsp:cNvPr id="0" name=""/>
        <dsp:cNvSpPr/>
      </dsp:nvSpPr>
      <dsp:spPr>
        <a:xfrm>
          <a:off x="1866403" y="20178"/>
          <a:ext cx="2161687" cy="2161687"/>
        </a:xfrm>
        <a:prstGeom prst="ellipse">
          <a:avLst/>
        </a:prstGeom>
        <a:solidFill>
          <a:schemeClr val="accent4"/>
        </a:solidFill>
        <a:ln>
          <a:noFill/>
        </a:ln>
        <a:effectLst/>
      </dsp:spPr>
      <dsp:style>
        <a:lnRef idx="0">
          <a:scrgbClr r="0" g="0" b="0"/>
        </a:lnRef>
        <a:fillRef idx="1">
          <a:scrgbClr r="0" g="0" b="0"/>
        </a:fillRef>
        <a:effectRef idx="0">
          <a:scrgbClr r="0" g="0" b="0"/>
        </a:effectRef>
        <a:fontRef idx="minor"/>
      </dsp:style>
    </dsp:sp>
    <dsp:sp modelId="{8FA2F131-CD01-4CBD-B7A5-1B9B5E7F0402}">
      <dsp:nvSpPr>
        <dsp:cNvPr id="0" name=""/>
        <dsp:cNvSpPr/>
      </dsp:nvSpPr>
      <dsp:spPr>
        <a:xfrm>
          <a:off x="2237329" y="450949"/>
          <a:ext cx="1240312" cy="1240312"/>
        </a:xfrm>
        <a:prstGeom prst="rect">
          <a:avLst/>
        </a:prstGeom>
        <a:blipFill>
          <a:blip xmlns:r="http://schemas.openxmlformats.org/officeDocument/2006/relationships" r:embed="rId1"/>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8F4E96D-0DB6-4476-8C51-7CC7EC2F227B}">
      <dsp:nvSpPr>
        <dsp:cNvPr id="0" name=""/>
        <dsp:cNvSpPr/>
      </dsp:nvSpPr>
      <dsp:spPr>
        <a:xfrm>
          <a:off x="1175371" y="2855178"/>
          <a:ext cx="3543750" cy="9107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id-ID" sz="1100" kern="1200" dirty="0"/>
            <a:t>AMD CADIZ</a:t>
          </a:r>
        </a:p>
        <a:p>
          <a:pPr marL="0" lvl="0" indent="0" algn="ctr" defTabSz="488950">
            <a:lnSpc>
              <a:spcPct val="100000"/>
            </a:lnSpc>
            <a:spcBef>
              <a:spcPct val="0"/>
            </a:spcBef>
            <a:spcAft>
              <a:spcPct val="35000"/>
            </a:spcAft>
            <a:buNone/>
            <a:defRPr cap="all"/>
          </a:pPr>
          <a:r>
            <a:rPr lang="id-ID" sz="1100" kern="1200" dirty="0"/>
            <a:t>DIPERKENALKAN PADA TAHUN 2008 DENGAN SPESIFIKASI 4-core, shared L2 cache, DDR2/3, DAN HyperTransport3</a:t>
          </a:r>
          <a:endParaRPr lang="en-US" sz="1100" kern="1200" dirty="0"/>
        </a:p>
      </dsp:txBody>
      <dsp:txXfrm>
        <a:off x="1175371" y="2855178"/>
        <a:ext cx="3543750" cy="910722"/>
      </dsp:txXfrm>
    </dsp:sp>
    <dsp:sp modelId="{543C18BC-1989-44B2-9862-C670C61D3452}">
      <dsp:nvSpPr>
        <dsp:cNvPr id="0" name=""/>
        <dsp:cNvSpPr/>
      </dsp:nvSpPr>
      <dsp:spPr>
        <a:xfrm>
          <a:off x="6030309" y="20178"/>
          <a:ext cx="2161687" cy="2161687"/>
        </a:xfrm>
        <a:prstGeom prst="ellipse">
          <a:avLst/>
        </a:prstGeom>
        <a:solidFill>
          <a:schemeClr val="accent2"/>
        </a:solidFill>
        <a:ln>
          <a:noFill/>
        </a:ln>
        <a:effectLst/>
      </dsp:spPr>
      <dsp:style>
        <a:lnRef idx="0">
          <a:scrgbClr r="0" g="0" b="0"/>
        </a:lnRef>
        <a:fillRef idx="1">
          <a:scrgbClr r="0" g="0" b="0"/>
        </a:fillRef>
        <a:effectRef idx="0">
          <a:scrgbClr r="0" g="0" b="0"/>
        </a:effectRef>
        <a:fontRef idx="minor"/>
      </dsp:style>
    </dsp:sp>
    <dsp:sp modelId="{E94F35BC-9C76-400A-BBCA-0032259E2E5A}">
      <dsp:nvSpPr>
        <dsp:cNvPr id="0" name=""/>
        <dsp:cNvSpPr/>
      </dsp:nvSpPr>
      <dsp:spPr>
        <a:xfrm>
          <a:off x="6490996" y="480866"/>
          <a:ext cx="1240312" cy="1240312"/>
        </a:xfrm>
        <a:prstGeom prst="rect">
          <a:avLst/>
        </a:prstGeom>
        <a:blipFill>
          <a:blip xmlns:r="http://schemas.openxmlformats.org/officeDocument/2006/relationships" r:embed="rId2"/>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363298-B2A6-463D-A7BE-F9F67404E389}">
      <dsp:nvSpPr>
        <dsp:cNvPr id="0" name=""/>
        <dsp:cNvSpPr/>
      </dsp:nvSpPr>
      <dsp:spPr>
        <a:xfrm>
          <a:off x="5339278" y="2855178"/>
          <a:ext cx="3543750" cy="9107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id-ID" sz="1100" kern="1200" dirty="0"/>
            <a:t>Amd TURION</a:t>
          </a:r>
        </a:p>
        <a:p>
          <a:pPr marL="0" lvl="0" indent="0" algn="ctr" defTabSz="488950">
            <a:lnSpc>
              <a:spcPct val="100000"/>
            </a:lnSpc>
            <a:spcBef>
              <a:spcPct val="0"/>
            </a:spcBef>
            <a:spcAft>
              <a:spcPct val="35000"/>
            </a:spcAft>
            <a:buNone/>
            <a:defRPr cap="all"/>
          </a:pPr>
          <a:r>
            <a:rPr lang="id-ID" sz="1100" kern="1200" dirty="0"/>
            <a:t>PROCIE 64 BIT DENGAN DAYA KOSUMSI RENDAH, NAMA SANDI K8L TERSEMAT PADANYA DAN MENJADI PESAING KERAS PROCIE INTEL PADA MASA ITU</a:t>
          </a:r>
          <a:endParaRPr lang="en-US" sz="1100" kern="1200" dirty="0"/>
        </a:p>
      </dsp:txBody>
      <dsp:txXfrm>
        <a:off x="5339278" y="2855178"/>
        <a:ext cx="3543750" cy="910722"/>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6DBDFE-DD3D-4291-A404-1B97A83A6EA8}" type="datetimeFigureOut">
              <a:rPr lang="en-US" smtClean="0"/>
              <a:t>6/8/2023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456DE3-4E01-4AFD-AD42-42312842ED89}" type="slidenum">
              <a:rPr lang="en-US" smtClean="0"/>
              <a:t>‹#›</a:t>
            </a:fld>
            <a:endParaRPr lang="en-US" dirty="0"/>
          </a:p>
        </p:txBody>
      </p:sp>
    </p:spTree>
    <p:extLst>
      <p:ext uri="{BB962C8B-B14F-4D97-AF65-F5344CB8AC3E}">
        <p14:creationId xmlns:p14="http://schemas.microsoft.com/office/powerpoint/2010/main" val="702961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9870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1904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376822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1439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6879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7997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6/8/2023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184701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6/8/2023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75881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6/8/2023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69732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6/8/2023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0058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6/8/2023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2073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6/8/2023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3587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6/8/2023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75327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6/8/2023</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32160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6/8/2023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99103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6/8/2023</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720901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2.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flower illustrations">
            <a:extLst>
              <a:ext uri="{FF2B5EF4-FFF2-40B4-BE49-F238E27FC236}">
                <a16:creationId xmlns:a16="http://schemas.microsoft.com/office/drawing/2014/main" id="{46768272-0F6A-4E58-A45C-F10D015D8952}"/>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839"/>
            <a:ext cx="12191980" cy="6858000"/>
          </a:xfrm>
          <a:prstGeom prst="rect">
            <a:avLst/>
          </a:prstGeom>
        </p:spPr>
      </p:pic>
      <p:sp useBgFill="1">
        <p:nvSpPr>
          <p:cNvPr id="73" name="Rectangle 72">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75" name="Rectangle 74">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771132" y="2091263"/>
            <a:ext cx="8649738" cy="2590800"/>
          </a:xfrm>
        </p:spPr>
        <p:txBody>
          <a:bodyPr>
            <a:normAutofit fontScale="90000"/>
          </a:bodyPr>
          <a:lstStyle/>
          <a:p>
            <a:r>
              <a:rPr lang="id-ID" sz="6800" dirty="0"/>
              <a:t>Sejarah dan Perkembangan AMD</a:t>
            </a:r>
            <a:endParaRPr lang="en-US" sz="6800" dirty="0"/>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771130" y="4682062"/>
            <a:ext cx="8652788" cy="457201"/>
          </a:xfrm>
        </p:spPr>
        <p:txBody>
          <a:bodyPr>
            <a:normAutofit/>
          </a:bodyPr>
          <a:lstStyle/>
          <a:p>
            <a:pPr>
              <a:spcAft>
                <a:spcPts val="600"/>
              </a:spcAft>
            </a:pPr>
            <a:r>
              <a:rPr lang="id-ID" sz="1800" dirty="0"/>
              <a:t>Kelompok 7</a:t>
            </a:r>
            <a:endParaRPr lang="en-US" sz="1800" dirty="0"/>
          </a:p>
        </p:txBody>
      </p:sp>
      <p:sp>
        <p:nvSpPr>
          <p:cNvPr id="77" name="Rectangle 76">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9" name="Straight Connector 78">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8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pPr algn="ctr"/>
            <a:r>
              <a:rPr lang="id-ID" dirty="0"/>
              <a:t>Sejarah</a:t>
            </a:r>
            <a:endParaRPr lang="en-US" dirty="0"/>
          </a:p>
        </p:txBody>
      </p:sp>
      <p:graphicFrame>
        <p:nvGraphicFramePr>
          <p:cNvPr id="4" name="Content Placeholder 2" descr="SmartArt graphic">
            <a:extLst>
              <a:ext uri="{FF2B5EF4-FFF2-40B4-BE49-F238E27FC236}">
                <a16:creationId xmlns:a16="http://schemas.microsoft.com/office/drawing/2014/main" id="{59F5A1AC-D08D-42AE-B94A-1CAFB517D846}"/>
              </a:ext>
            </a:extLst>
          </p:cNvPr>
          <p:cNvGraphicFramePr>
            <a:graphicFrameLocks noGrp="1"/>
          </p:cNvGraphicFramePr>
          <p:nvPr>
            <p:ph idx="1"/>
            <p:extLst>
              <p:ext uri="{D42A27DB-BD31-4B8C-83A1-F6EECF244321}">
                <p14:modId xmlns:p14="http://schemas.microsoft.com/office/powerpoint/2010/main" val="842185911"/>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92257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pPr algn="ctr"/>
            <a:r>
              <a:rPr lang="id-ID" dirty="0"/>
              <a:t>Perkembangan</a:t>
            </a:r>
            <a:endParaRPr lang="en-US" dirty="0"/>
          </a:p>
        </p:txBody>
      </p:sp>
      <p:graphicFrame>
        <p:nvGraphicFramePr>
          <p:cNvPr id="4" name="Content Placeholder 2" descr="SmartArt graphic">
            <a:extLst>
              <a:ext uri="{FF2B5EF4-FFF2-40B4-BE49-F238E27FC236}">
                <a16:creationId xmlns:a16="http://schemas.microsoft.com/office/drawing/2014/main" id="{59F5A1AC-D08D-42AE-B94A-1CAFB517D846}"/>
              </a:ext>
            </a:extLst>
          </p:cNvPr>
          <p:cNvGraphicFramePr>
            <a:graphicFrameLocks noGrp="1"/>
          </p:cNvGraphicFramePr>
          <p:nvPr>
            <p:ph idx="1"/>
            <p:extLst>
              <p:ext uri="{D42A27DB-BD31-4B8C-83A1-F6EECF244321}">
                <p14:modId xmlns:p14="http://schemas.microsoft.com/office/powerpoint/2010/main" val="1287546168"/>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96572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pPr algn="ctr"/>
            <a:r>
              <a:rPr lang="id-ID" dirty="0"/>
              <a:t>Perkembangan</a:t>
            </a:r>
            <a:endParaRPr lang="en-US" dirty="0"/>
          </a:p>
        </p:txBody>
      </p:sp>
      <p:graphicFrame>
        <p:nvGraphicFramePr>
          <p:cNvPr id="4" name="Content Placeholder 2" descr="SmartArt graphic">
            <a:extLst>
              <a:ext uri="{FF2B5EF4-FFF2-40B4-BE49-F238E27FC236}">
                <a16:creationId xmlns:a16="http://schemas.microsoft.com/office/drawing/2014/main" id="{59F5A1AC-D08D-42AE-B94A-1CAFB517D846}"/>
              </a:ext>
            </a:extLst>
          </p:cNvPr>
          <p:cNvGraphicFramePr>
            <a:graphicFrameLocks noGrp="1"/>
          </p:cNvGraphicFramePr>
          <p:nvPr>
            <p:ph idx="1"/>
            <p:extLst>
              <p:ext uri="{D42A27DB-BD31-4B8C-83A1-F6EECF244321}">
                <p14:modId xmlns:p14="http://schemas.microsoft.com/office/powerpoint/2010/main" val="622744408"/>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87443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pPr algn="ctr"/>
            <a:r>
              <a:rPr lang="id-ID" dirty="0"/>
              <a:t>Perkembangan</a:t>
            </a:r>
            <a:endParaRPr lang="en-US" dirty="0"/>
          </a:p>
        </p:txBody>
      </p:sp>
      <p:graphicFrame>
        <p:nvGraphicFramePr>
          <p:cNvPr id="4" name="Content Placeholder 2" descr="SmartArt graphic">
            <a:extLst>
              <a:ext uri="{FF2B5EF4-FFF2-40B4-BE49-F238E27FC236}">
                <a16:creationId xmlns:a16="http://schemas.microsoft.com/office/drawing/2014/main" id="{59F5A1AC-D08D-42AE-B94A-1CAFB517D846}"/>
              </a:ext>
            </a:extLst>
          </p:cNvPr>
          <p:cNvGraphicFramePr>
            <a:graphicFrameLocks noGrp="1"/>
          </p:cNvGraphicFramePr>
          <p:nvPr>
            <p:ph idx="1"/>
            <p:extLst>
              <p:ext uri="{D42A27DB-BD31-4B8C-83A1-F6EECF244321}">
                <p14:modId xmlns:p14="http://schemas.microsoft.com/office/powerpoint/2010/main" val="4158330863"/>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46267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pPr algn="ctr"/>
            <a:r>
              <a:rPr lang="id-ID"/>
              <a:t>Perkembangan</a:t>
            </a:r>
            <a:endParaRPr lang="en-US" dirty="0"/>
          </a:p>
        </p:txBody>
      </p:sp>
      <p:graphicFrame>
        <p:nvGraphicFramePr>
          <p:cNvPr id="4" name="Content Placeholder 2" descr="SmartArt graphic">
            <a:extLst>
              <a:ext uri="{FF2B5EF4-FFF2-40B4-BE49-F238E27FC236}">
                <a16:creationId xmlns:a16="http://schemas.microsoft.com/office/drawing/2014/main" id="{59F5A1AC-D08D-42AE-B94A-1CAFB517D846}"/>
              </a:ext>
            </a:extLst>
          </p:cNvPr>
          <p:cNvGraphicFramePr>
            <a:graphicFrameLocks noGrp="1"/>
          </p:cNvGraphicFramePr>
          <p:nvPr>
            <p:ph idx="1"/>
            <p:extLst>
              <p:ext uri="{D42A27DB-BD31-4B8C-83A1-F6EECF244321}">
                <p14:modId xmlns:p14="http://schemas.microsoft.com/office/powerpoint/2010/main" val="1605179254"/>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856430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ppt/theme/themeOverride2.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59D436-C82E-43E0-8A01-53DF9CED6032}">
  <ds:schemaRefs>
    <ds:schemaRef ds:uri="http://schemas.microsoft.com/sharepoint/v3/contenttype/forms"/>
  </ds:schemaRefs>
</ds:datastoreItem>
</file>

<file path=customXml/itemProps2.xml><?xml version="1.0" encoding="utf-8"?>
<ds:datastoreItem xmlns:ds="http://schemas.openxmlformats.org/officeDocument/2006/customXml" ds:itemID="{946BCBFB-BBC7-42F1-95CD-058E172363A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F91CDEB-92ED-41DC-BF33-2916A76876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{42CD19A3-9E75-4F0E-8FD1-C6394B3465C7}tf11531919_win32</Template>
  <TotalTime>56</TotalTime>
  <Words>336</Words>
  <Application>Microsoft Office PowerPoint</Application>
  <PresentationFormat>Widescreen</PresentationFormat>
  <Paragraphs>41</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Avenir Next LT Pro</vt:lpstr>
      <vt:lpstr>Avenir Next LT Pro Light</vt:lpstr>
      <vt:lpstr>Calibri</vt:lpstr>
      <vt:lpstr>Garamond</vt:lpstr>
      <vt:lpstr>SavonVTI</vt:lpstr>
      <vt:lpstr>Sejarah dan Perkembangan AMD</vt:lpstr>
      <vt:lpstr>Sejarah</vt:lpstr>
      <vt:lpstr>Perkembangan</vt:lpstr>
      <vt:lpstr>Perkembangan</vt:lpstr>
      <vt:lpstr>Perkembangan</vt:lpstr>
      <vt:lpstr>Perkembangan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Sejarah dan Perkembangan AMD</dc:title>
  <dc:creator>hamzah zr</dc:creator>
  <cp:lastModifiedBy>hamzah zr</cp:lastModifiedBy>
  <cp:revision>1</cp:revision>
  <dcterms:created xsi:type="dcterms:W3CDTF">2023-06-08T08:00:38Z</dcterms:created>
  <dcterms:modified xsi:type="dcterms:W3CDTF">2023-06-08T08:57:04Z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