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371b8132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371b8132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59f491d0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59f491d0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59f491d0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59f491d0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59f491d0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59f491d0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59f491d0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59f491d0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59f491d0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59f491d0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59f491d0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59f491d0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59f491d0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259f491d0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59f491d0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59f491d0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59f491d0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59f491d0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59f491d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59f491d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59f491d0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259f491d0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259f491d0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259f491d0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259f491d0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259f491d0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59f491d0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59f491d0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259f491d0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259f491d0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59f491d0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259f491d0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59f491d0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259f491d0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59f491d0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259f491d0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259f491d0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259f491d0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59f491d0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259f491d0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59f491d0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59f491d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259f491d0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259f491d0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59f491d0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259f491d0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259f491d0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259f491d0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259f491d00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259f491d00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59f491d0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59f491d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371b8132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371b8132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371b813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e371b813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371b8132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371b8132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59f491d0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59f491d0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371b8132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371b8132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8335"/>
            <a:ext cx="9143999" cy="4306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DDL DROP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857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9015"/>
            <a:ext cx="9143999" cy="2983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DDL ALTER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8324"/>
            <a:ext cx="8520601" cy="329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038" y="1271850"/>
            <a:ext cx="8455924" cy="2136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8707"/>
            <a:ext cx="9144000" cy="4426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6590"/>
            <a:ext cx="9144000" cy="2310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182"/>
            <a:ext cx="9144002" cy="4819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5" y="0"/>
            <a:ext cx="904579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5" y="0"/>
            <a:ext cx="904579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2475"/>
            <a:ext cx="8520602" cy="286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06" y="0"/>
            <a:ext cx="888338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06" y="0"/>
            <a:ext cx="888338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06" y="0"/>
            <a:ext cx="888338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06" y="0"/>
            <a:ext cx="888338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06" y="0"/>
            <a:ext cx="888338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06" y="0"/>
            <a:ext cx="888338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06" y="0"/>
            <a:ext cx="888338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06" y="0"/>
            <a:ext cx="888338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06" y="0"/>
            <a:ext cx="888338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06" y="0"/>
            <a:ext cx="888338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06" y="0"/>
            <a:ext cx="888338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06" y="0"/>
            <a:ext cx="888338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06" y="0"/>
            <a:ext cx="888338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06" y="0"/>
            <a:ext cx="888338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DDL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163" y="1133475"/>
            <a:ext cx="578167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root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108" y="0"/>
            <a:ext cx="496978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Database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0" y="1152486"/>
            <a:ext cx="9144003" cy="3647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Melihat database yang kita buat: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Untuk memilih data base: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Untuk melihat column/field/attribute di tabel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 u="sng">
              <a:solidFill>
                <a:schemeClr val="dk1"/>
              </a:solidFill>
              <a:highlight>
                <a:srgbClr val="33333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3419975"/>
            <a:ext cx="715327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300" y="2470835"/>
            <a:ext cx="794503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88" y="1523113"/>
            <a:ext cx="604837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DDL CREATE TABLE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38" y="793325"/>
            <a:ext cx="8861124" cy="110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22350"/>
            <a:ext cx="8520601" cy="1353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004530"/>
            <a:ext cx="9144000" cy="2220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Praktek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260875" y="1121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Bagaimana create database ? (pengiriman)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Bagaimana create tabel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Tulis Query membuat database;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Tulis Query untuk melihat data base yang sudah dibuat;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Tulis Query memilih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Tulis Query untuk melihat column pada tabel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Tulis Query membuat semua tabel pada database sopir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