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notesSlides/notesSlide8.xml" ContentType="application/vnd.openxmlformats-officedocument.presentationml.notesSlide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notesSlides/notesSlide9.xml" ContentType="application/vnd.openxmlformats-officedocument.presentationml.notesSlide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notesSlides/notesSlide10.xml" ContentType="application/vnd.openxmlformats-officedocument.presentationml.notesSlide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38" r:id="rId2"/>
    <p:sldId id="340" r:id="rId3"/>
    <p:sldId id="441" r:id="rId4"/>
    <p:sldId id="29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2" r:id="rId13"/>
    <p:sldId id="293" r:id="rId14"/>
    <p:sldId id="288" r:id="rId15"/>
    <p:sldId id="289" r:id="rId16"/>
    <p:sldId id="344" r:id="rId17"/>
    <p:sldId id="439" r:id="rId18"/>
    <p:sldId id="440" r:id="rId19"/>
    <p:sldId id="274" r:id="rId20"/>
    <p:sldId id="442" r:id="rId21"/>
    <p:sldId id="443" r:id="rId22"/>
    <p:sldId id="450" r:id="rId23"/>
    <p:sldId id="445" r:id="rId24"/>
    <p:sldId id="449" r:id="rId25"/>
    <p:sldId id="444" r:id="rId26"/>
    <p:sldId id="446" r:id="rId27"/>
    <p:sldId id="447" r:id="rId28"/>
    <p:sldId id="448" r:id="rId29"/>
    <p:sldId id="45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15.0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0 397 25257,'15'-39'-3479,"0"0"0,-6 1 2160,1-1 0,-2 4 549,2 11 882,3-4-145,-11 5 1,9 0-41,-6 4 1,0 3-58,-5 1 0,2 5-512,3 0 0,-4 5 887,4-4 648,-3 5 20,-2-9-870,0 12 226,6-6 908,-4 14-262,4 1 1,-1 6 141,0 1-477,7 0 1,-6 4-157,4 1 1,1 0 24,-6-6 1,5 6-103,-5 0 0,5 4 99,-5-4 1,5 6-521,-6-2 0,6 4 52,-5 1 0,5-4-14,-5-1 1,5 6-15,-5 4 0,4 5 34,-4-4 0,5 5-328,-5 0 0,1 4 94,-1 5 1,-1-4 89,5 4 1,-5-1 71,1 1 0,3 3 74,2 7 0,-2-5 43,2 0 1,-6 0 47,6 4 1,-2 1 66,2 0 0,2-2-80,-7-3 1,4 3 53,-4-3 1,2-2-24,-2 2 0,-4-2-17,4 2 1,2 4-16,-2-5 0,0 5-73,-5 0 1,0 1-92,0 0 1,0-2-12,0-3 0,0 3-22,0-3 0,0 3-18,0 2 0,0 0 192,0 0 1,1-1-51,4 1 0,-3 0-224,3 0 1,-4-5 161,-1 0 1,0 0 1,0 4 1,5 1 141,0 0 1,0 0 109,-5 0 1,0 4-144,0 1 0,0 0 9,0-6 1,0-4-144,0 0 1,-5 0 53,0 5 1,0 0 154,5-1 0,0 1-121,0 0 1,-5 3-76,0-3 0,1 3 26,4-8 1,-5-2 11,0 2 0,-2 0 43,2 5 0,2-2-18,-7-3 1,7 3 11,-2-3 0,-1 6 6,1-1 0,-5 3-117,5-8 1,-6 3 170,1 2 1,2 6 107,-2 4 0,0-2-294,-5 2 1,5-6 115,1 6 0,0-4-149,0-1 1,-3 0 102,7-11 1,-6 6 235,1 5 1,2 1-126,-2 4 0,7-9-72,-2-6 0,-2-6-48,3 1 1,-1 0-108,5-5 1,-5 3 124,0-8 0,0 2 2,5-2 0,0 7 17,0-7 0,-5 7 4,0-7 0,0-1 55,5 1 1,0-2-23,0 3 0,0-3 39,0-3 0,0-1-39,0 6 1,0-11 16,0 1 0,0-2-67,0 2 0,5-1 45,0-4 1,0 2-56,-5-6 0,0 4 50,0-4 0,0 6-27,0-1 1,0-2 11,0 1 1,2-4 40,2 4 0,-2 1-51,3 4 0,-3-4 11,-2-1 0,0 1-67,0 4 1,0 0 73,0 1 1,0-1-7,0 1 1,0-1-1,0 0 1,0 2-156,0 4 0,0-6 135,0 0 1,0 1 10,0-6 0,-2 6 21,-3 4 0,3-3 91,-2 3 0,2-4-104,2-6 1,0 4 8,0-3 0,0 1-83,0-2 0,0 2 80,0-6 1,-2 4 144,-3-4 1,4 5-109,-4-6 1,3 2 59,2-1 1,0-2-47,0 6 1,0-6 5,0 2 1,0-4 20,0-1 0,0 0 23,0-1 1,0 1 36,0 0 0,0 0-57,0-1 0,0 1-233,0 0 202,0-1 0,0 1-141,0 0 1,0-6-35,0 1 74,0-6 54,0 9-36,0-12 307,0 6-262,0-7-3753,0 0 3671,7 0 1,-4 0-11,7 0 0,0 0 24,4 0 1,8 0-12,2 0 0,4-5 11,1 0 0,7 0 5,3 5 1,4 0 13,1 0 1,7-2-21,2-2 1,0 2 8,1-3 1,-2 3 12,2 2 1,3-1 0,-3-4 1,3 3 18,2-3 1,-5 2-1,0-2 0,-4 4 29,9-4 1,-10 3-44,5 2 0,-2-5-98,-3 0 1,7 0 98,-2 5 0,3 0-64,2 0 1,4-5 40,1 1 0,9-1-58,-4 5 1,6-5-108,-6 0 0,4-2 165,6 2 0,2 4-64,8-4 0,-6 2 60,0-2 0,5 3-78,5-3 1,-41 3-1,1 1 119,-2-2 0,1 1 0,4 1 0,1 0-226,-1-1 1,0-1-1,2 2 1,0 1 241,1 0 1,0 0 0,2 0 0,0 0 4,1 0 0,-1 0 0,0-2 0,0-1-25,-2 0 1,0 1 0,0-1 0,1 1 0,1 2 0,1 0 0,-1 0 0,0 0 22,0 0 1,1 0 0,-1 0 0,0 0-17,-4 0 1,-1 0-1,2 0 1,0 0 26,0 0 1,1 0-1,5 0 1,0 0-22,-1 0 1,1 0-1,1 0 1,-1 0 35,-3 0 1,1 0-1,0 0 1,1 0-31,3 0 0,1 0 1,1 0-1,1 0 3,-1 0 0,1 0 1,0 0-1,1 0-239,-1 0 1,-1 0 0,0 0 0,0 0 251,2 0 0,2 0 1,-2 0-1,0 0 6,1 0 0,0 0 0,0 0 0,-1 0-1,-2 0 0,1 0 0,1 0 0,0 0-22,4 0 1,-1 0 0,0 0 0,0 0 8,-2 0 0,0 0 0,-4 0 0,0 0 47,-3 0 0,-1 0 0,-2 0 0,1 0-34,1 0 1,1 0-1,-1 0 1,0 0-99,1 0 0,-1 0 0,-3 0 0,-1 0 94,-2 0 1,-1 0 0,0 0 0,1 0-1,1 0 1,1 0 0,2 0 0,-1 0 47,-1 0 1,0 0 0,-2 0 0,0 0-44,-5 0 1,-1 0 0,0 0 0,1 0 84,-1 0 1,1 0 0,46-2-18,0-2 1,-5 2-41,5-3 1,-2-1 25,2 1 0,-5-5 55,-9 5 1,1-2 7,-7 2 1,0 4 215,-4-4 1,-2-2-305,-4 3 1,2-1 40,-6 5 0,5 0 505,-6 0 1,-4 0-520,-5 0 0,-6 0 409,1 0 0,1 0-389,-1 0 0,0 0 181,-5 0 1,-6 0-170,-4 0 1,-3 0 139,-1 0 1,-6 0-117,1 0 0,-12 0 100,1 0-114,-2 0 0,1-2 41,-3-3-227,-4 3 170,-6-4-250,0 6-450,0 0 249,-6-7 0,-3 4-292,-5-7 0,-3 1 233,-2-6 1,-4 0 126,-6 0 1,-2-4-54,-4-1 0,4 1 7,-3 4 0,3-5 257,1 1 0,3-1 347,2 5 1,-1 1-219,6-1 0,-4 0-19,4 1 0,-2-1 155,7 0 0,-3 2-54,8 3 1,4 2 265,1 3 61,3 4 88,2-6-188,0 7-56,7 0-255,1 0 1,6 5 89,1 0 0,0 1-180,-1-1 0,3 2 80,2 3 0,-1 3-36,7-3 1,-2 3 93,1 1 1,2 1-3,-6 0 1,6-1-77,-1 1 1,1 5-1,-2-1 0,-3 3-213,-6-3 1,0-1 90,0 7 1,-6-1-53,1 6 0,-8-6 25,-2 1 1,-7-6-132,-7 6 1,-9-1 43,-7 6 1,-6-1 99,-8 0 1,-6 1-96,-4-1 1,-10 2-131,-5 3 0,-4-1-800,-5 6 0,-11-1 867,41-19 1,-2 1 0,-2 3 0,0 0 279,1-4 0,-1 1 0,-3 4 0,1 1 0,3-4 0,0 0 0,-1 2 0,0 0 0,-2 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28.12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74 485 19755,'-8'-6'-2982,"0"4"3320,3-3-1031,3-3 1,-6 6 1502,3-3-1216,3-3 321,-4 7 1,1-8-207,0 5 224,0 2 1,3-5-233,-2 7 678,2 0 781,-5-6-1554,7 4-38,0-4-173,0-1 483,0 6 0,0-8-259,0 4 1,2 2 562,3-7 1,-2 6-442,7-6 0,-5 5 155,5-5 1,-2 0 104,2-4 1,3-1 318,-3 0 1,1 0 50,-1 1 0,3-1-153,-3 0 1,1-4 19,-1-1 1,3 1-239,-3 4 0,1-2-160,-1-2 1,1 3-89,-6-4 114,7 4 0,-6 1-71,4 0 246,3 1 1,-10 0-425,7 5 635,-7 2-398,4 7 590,-1 0 1,-4 2-345,3 3 1,2-2 74,-3 7 1,6 0-110,-5 4 1,2 1-159,-2 0 1,-2-1 167,7 1 0,-7 0-278,2-1 0,1 1-1,-1 0 1,2 0-470,-2-1 0,-2-4 142,7 0 0,-2 0-261,2 4 1,3 1 375,-3 0 1,3-2-298,1-3 815,1 9 1,6-9-1,2 11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73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59 23905,'8'-10'-6177,"-3"0"2992,-3 7 1329,4-4 2046,-4 1-979,4 4 670,-6-11 0,2 12 871,3-4-1624,-4 3 201,6 2 1047,-7 7 0,0-4-383,0 7 0,0-7 0,0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90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22513,'-8'-8'-1579,"2"0"821,6 3-856,0 3-368,0-5 160,-7 7 2114,5 0 0,-6 7-1373,3 3 789,4-4 1,-12 7 0,5-4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055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207 1 14942,'-7'8'-2308,"5"-2"2419,-11-6 0,7 2 156,-4 3-50,-3-3 0,5 9-633,-7-6 0,0 5 85,1-5 1,-1 6-250,0-1 0,-4 3 485,-1 2 1,0-1 0,6 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21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0 14942,'0'15'-4450,"-5"-1"3462,0 1 0,-1-5 1265,1 0 1,3 0-173,-3 4 0,-1 3-348,1 2 0,-7-3 180,3 4 1,0-2 62,0 2 0,-8 3 0,-6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369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 12007,'8'8'-2476,"5"-2"2350,-11 1 0,5 1-109,-7 7 129,0-1 1,0 8-1,0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0 8428,'0'15'0,"0"0"-836,0-1 0,-5 3 167,0 2 669,0-2 0,-2 10 0,-1-4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7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8360,'15'0'-326,"0"0"163,-7 0 0,5 5 163,-3 0-1115,3 6 836,-5-9 1,3 12 278,-6 1 0,0 1 0,-5 9 0,7 6 0,1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8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8325,'6'9'-434,"-2"-3"410,5-6-22,1 7 0,0 1-179,0 7-618,-7-1 843,4 7 0,-1-4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0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8310,'15'8'-31,"-7"-2"195,5 1 1,-5-6-126,7 4 52,-7 3-175,5 1 1,-11 5-76,3 1 0,-4 0-349,-1-1 0,-1 3 508,-4 2 0,-3 4 0,-7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2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8223,'23'0'0,"3"0"0,-6 0 0,6 0 289,-2 0 0,-1 0-101,2 0 0,-6 0 31,6 0 0,-7 0-208,1 0 0,-2 1-324,-3 4 1,-4-1-458,0 5 636,-7 1 1,4 5 133,-7 0 0,6 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3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8223,'34'0'-36,"0"0"0,5-4-49,-4-1 1,4 0-195,-5 5 0,1 1 583,-6 4 1,-1-1-83,-4 5 0,-3 0-382,-6 0 0,0 4 118,0-3 0,-6 3-480,1 2 0,-7-5 45,2 0 477,-3-1 0,11 6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5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8223,'20'-5'73,"-1"0"1,1-5 175,-5 5 0,4-4-95,1 4-323,-1 0-638,-4 5 597,-7 0 1,4 6 209,-7 4 0,-1 3 0,-4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7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8223,'29'-6'0,"1"-1"126,-1-2 0,-1-3 187,-4 7 0,2 0-237,-6 5 1,4 0-319,-4 0 1,-5 0 61,-5 0 1,-6 7-468,6 3 647,-6-4 0,9 7 0,-5-5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8223,'36'-6'11,"-9"-3"181,8-5 0,-8 1-216,8 3 1,-3-3 114,3 3 1,-4 4-114,3 1 1,-5 1 148,-4-1 1,1 4-582,-6-4 1,-1-2 65,-4 2 0,5-4-478,-1 4 866,1-7 0,1 4 0,2-7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1 471 8223,'19'-14'-174,"1"-1"1,5 0 205,-6 0 1,6 1 100,-6-1 1,7 0 169,-1 1 0,-2-1-14,1 0 1,-1 1-43,2-1 0,1 0-3,-7 0 0,1 1-302,-5-1 1,-1 0 117,1 1 1,-5-1-351,0 0 1,-5 5 61,4 1 0,-5-1-31,1-5 0,-2 0-106,2 1 1,-2 4-348,7 0 0,-5 0 40,4-4 672,1-1 0,5-6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3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1088 8243,'22'-16'-306,"-2"-4"0,1 2 260,-1-6 1,4 4 272,-4-5 1,1 7 15,-1-1 0,-4 3-10,4 1 1,-4-5-40,-1 1 0,-5-1-217,-1 5 1,-1 1 101,2-1 0,2-5-289,-7 1 1,0-1-88,-5 5 0,0-1-78,0-3 1,0 2 119,0-2 0,0 1-176,0-2 0,4 4 431,1-4 0,0-1 0,-5 1 0,7 1 0,3 4 0,3-5 0,1 1 0,1-1 0,0 5 0,-1 1-124,1-1 1,5-5-26,-1 1 1,6-1 272,-6 6 1,8-1 180,-3 0 0,2 0-20,-1 1 0,2-1 118,-2 0 1,-4 1-118,-1-1 1,1 5-87,-1 0 1,-2 1-278,-9-6 0,3 0-47,-7 0 1,0 6-209,-5-1 1,4 0 60,1-5 1,0 1-145,-5-1 1,0 4 414,0-4 0,0 3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5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30 250 8367,'8'-14'0,"1"-1"-68,-4 0 0,1 0 165,4 1 1,-2-1 545,-3 0-350,-3 1 1,9-1-248,-6 0 0,0 5-114,-5 1 1,-2 4-287,-3-5 0,2 5 45,-7-5 0,2 5-215,-2-4 1,-4 4 523,-1-5 0,0 0 0,-6-5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8562,'9'-11'2,"1"-4"0,-5 3 162,5-7 0,-5 4 149,5 5 0,-7-3-158,2 3 1,-4 2-292,-1-2 1,0 6 68,0-6-423,0 6-1070,-6-9 1560,-2 5 0,-14-13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8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104 295 8568,'6'-8'0,"-4"-10"-17,3 3 0,-4-3 198,-1 3 1,0 1 237,0-1-346,0 0 0,0 1-277,0-1 1,-1 0-435,-4 1 512,-3-1 0,-7 0-397,0 0 0,-1 1 523,-4-1 0,4-6 0,-5-2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0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133 338 8584,'0'-21'0,"0"5"-114,0-4 1,0-1 229,0 1 1,0 1 237,0 4 0,0-1-87,0-4 0,-2 4-148,-3-4 1,2 4-369,-7 1 1,5 5 340,-4 1 0,4-1-516,-5-5 0,0 5 398,-5 1 138,-6 5 1,5-15 0,-5 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17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118 147 11680,'0'-15'-946,"0"1"847,0-1 1,0 0 265,0 1 400,0-1-911,-6 0 0,-3 5 442,-5 1 0,-1 5-887,0-1 875,1 4 1,-8-6-1,0-1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3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59 132 13381,'0'-14'-601,"0"-1"0,0 5 692,0 0 0,0 1-120,0-6 1,0 5-122,0 0 0,0 5-327,0-4 0,-4 4 211,-1-5 0,-7 7 360,2-2 0,-3 3 0,-1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51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177 59 22992,'-8'-6'738,"0"3"-687,3-7 1,2 2-949,-7-2 674,6-3 1,-9 11 474,4-3 1,0 4-837,0 1 0,-1 0-600,-5 0 1123,-6 0 0,-2 6 0,-6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68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15 20541,'0'-8'-4438,"0"2"2775,0 6 2004,-6 0 0,-2 1-357,-7 4 0,-6 3 0,-2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8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251 0 19349,'-15'0'-136,"0"0"0,6 0 192,-1 0-317,0 0 0,-5 0 38,1 0 1,-1 0 165,0 0 0,-4 5-476,-1 0 1,0 0 485,6-5 0,-14 6 1,-3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99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16 19704,'-8'0'-521,"2"0"0,4 0 1734,-3 0-1728,4-7 0,-8 5 351,4-2 0,2 2 173,-7 2 0,1 0 0,-6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9.1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19704,'0'-8'-5422,"0"1"3922,0 1 1061,0 4 1,-6-4 1322,-4 6-780,-3 0 1,-2 6-1,1 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1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8515,'14'0'-602,"-5"-7"0,-1 6 176,-3-4 426,-4 3 0,12 2 0,-4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2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8515,'15'5'-291,"0"0"1,-2 2-123,-4-2 1,4-2 256,-3 7 0,-2-5-118,2 4 245,-6 1 29,9 5 0,-12 0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4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8559,'23'0'-272,"0"5"-68,-4 0 0,-2 1 167,2-1 1,-1 2 142,2 2 0,-9 5 122,4-5 1,-8 3-89,2-2 1,-5 3-159,1-4 0,-4 4 16,-1 2 0,-6 0-413,-4 0 551,3-1 0,-12 1 0,2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6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8559,'20'13'-92,"0"-3"0,-1 3-33,-4-4 1,0 5 154,-1 0 1,1 1 170,0 0 1,-5-1-395,-1 1 0,-4 0 14,5-1 0,-7 1 27,2 0 0,-3 0 28,-2-1 1,0 3-214,0 2 1,0-2 234,0 2 102,0 4 0,0-7 0,0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7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103 1 8559,'0'15'-919,"0"-1"0,0 1 1090,0 0-37,0-1 0,0 1-167,0 0 161,0 0 0,-5-1-265,0 1 0,-5 0 54,6-1 0,-6 1-96,5 0 1,-7-1 113,3 1 1,0 0 64,0 0 0,-1 6 0,-5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9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8501,'10'0'-873,"-1"0"838,-5 0 0,4 0 886,-3 0-791,-4 6 0,6 3-297,-7 5 1,-2 6-213,-3-1 0,-3 6 190,-6-5 0,-3 6 25,-2-2 1,1 9 233,-7 1 0,1 0 0,-6-4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1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8427,'-7'8'-436,"4"-1"281,-7-7 132,7 0-151,-10 6 1,6-3 133,-2 7 0,-4-5-188,3 5 0,-3 0 95,-2 4 1,-5 1 132,1 0 0,-7 6 0,3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2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30 8258,'0'-8'-918,"0"-5"747,0 11 1,-1-4 52,-4 6 1,1 0-47,-5 0 0,-3 6 51,-7 4 1,-3 3 112,-2 2 0,-5-1 0,-1 1 0,-6 6 0,-8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8258,'-15'9'0,"5"-3"0,0-6 14,1 0 1,-6 0-104,0 0 1,1 0-220,-1 0 0,-1 0 143,-4 0 0,-1 0-103,-4 0 0,-3 0-35,4 0 1,-9 0 302,-1 0 0,-7 0 0,4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6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530 221 8258,'-15'-21'-108,"5"3"-54,1-7 1,4 7 246,-5-1 0,0 4 189,-5 5 1,1-1-414,-1 6 0,-6-5 113,-4 5 1,-2-5-394,-3 5 0,1 1 21,-1 4 1,-6-2 49,-3-3 0,3 3 348,2-3 0,3-1 0,2 1 0,-1-6 0,1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8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486 309 8237,'-28'-10'0,"3"0"0,-1-1-155,7-9 1,-1 4 219,5-4 0,5 4 221,1 1 1,-1 2-178,-5 3 0,5-3 88,1 4 1,4 0-166,-5 0 0,-2 4 70,-7-5 0,3 7-530,-4-2 0,-1-2 75,1 2 1,-1-1-141,1 1 0,2 2 161,-6-7 1,6 5 331,-2-5 0,4 0 0,1-11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118 398 8237,'0'-30'-50,"0"6"113,0-1 0,0 2 80,0-1 1,0-2-83,0 6 1,0 1-325,0 4 225,0-6 0,-5 4-151,0-2 0,-6 2 121,1 3 0,-1-1-371,1 0 1,-3 1 438,3-1 0,-10-6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1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0 383 8237,'14'-30'62,"-5"1"1,4-4 135,-3 4 0,2-2-112,-3 11 0,3-1-135,-7 2 0,5 2-384,-6-2 0,6 2 209,-5 3 1,0-3-266,-5-2 489,0 2 0,7-10 0,1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2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1 398 8249,'6'-36'-384,"-2"5"320,5-3 0,0 7 384,0 3 1,3 4-131,-7-4 0,4 6-73,-4-2 1,0 4-209,-5 1 0,5 5-343,0 1 1,0-1 21,-5-5 0,0 0-57,0 1 469,-7-1 0,-1-6 0,-6-2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0 266 8392,'23'-30'0,"-2"6"0,-6-1 0,-2 6 123,-3-6 0,3 7 178,-3-2 1,1 4 354,-1 1-254,3 1-453,-5-1 1,5 5-1220,-3 0 1047,-3 7 1,-6-3-416,4 6 0,-3-2 179,3-3 459,3 3 0,0-4 0,7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5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 8494,'29'0'0,"-1"-2"-225,-4-3 0,4 3-304,-3-3 1,-2 4 401,1 1 0,-6 0 187,2 0 0,-4 0-699,-1 0 639,-1 0 0,8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8494,'20'0'0,"0"0"0,-1-5 39,-4 0 0,4-2 113,1 3 0,0 2-225,-6-3-79,1 3 0,0 2-1014,-1 0 1166,1 7 0,0-5 0,0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8494,'15'0'0,"0"0"0,0-4-206,-1-1 1,1 0-763,0 5 696,-1 0 214,1 0 58,0 0 0,-7 6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0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8494,'15'0'0,"0"-5"17,-1 1 1,1-1 195,0 5 0,0 0-443,-1 0 0,-1 1 141,-3 4 89,3-3 0,-5 11 0,7-5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24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12622,'19'0'0,"1"0"0,0 1 128,-6 4 0,4-2-4,-3 7-334,3 0 0,-12 5-126,4-1 0,-3 1 266,-7 0 1,6 6 0,2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36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12622,'14'0'-1116,"1"0"955,0 6 0,-1-4 772,1 3-357,-7 3-1355,5 0 1036,-11 7 1,4 0 0,-6-1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8446,'0'-15'-405,"0"0"-671,0 1 1084,0 5-14,6-4-275,-4 12 157,5-6 0,-7 9-18,0 3 1,0-2 78,0 7 0,-2-5 63,-3 4 0,-3-5 0,-7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8446,'0'-14'-873,"2"1"1297,3 3-301,-4 3-474,6 7 154,-7 0 1,-7 0-175,-3 0 1,-3 0 370,-1 0 0,-8 7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6690,'-7'15'-68,"-1"-1"1,-7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8446,'-6'8'432,"4"-1"-283,-4-7-153,6 0-473,0 0 326,-7 6 1,5-2-258,-3 5 0,-1-4 103,1 5 0,-5-5 65,5 5 1,-4 0-187,4 4 426,-7-5 0,4 10 0,-7-3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8446,'5'10'-668,"-1"0"-833,1-1 2127,2 6-287,-6 0 1,8-5 122,-4-1-262,-4-5 0,6 4-166,-7-3-57,0-4-125,-7 12 1,1-9-66,-4 5-430,-3-5 643,5 9 0,-7-5 0,0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30 8446,'15'0'18,"-1"-7"0,1 1-33,0-4 364,-7 3 734,5 7-1724,-12 0 435,6 0 0,-9 7-349,-3 3 1,2-2 151,-7 2 1,6-1-26,-6 6 0,6-5 267,0 0 0,-3 0 161,2 4 0,-1-1 0,1-3 0,3 3 0,-4-5 0,6 7 144,0 0 0,0-5-59,0-1 397,-7 1-309,5 5 1,-6-2-86,3-3 1,2 3-78,-7-3 1,5 3 74,-4 1 1,4 1-242,-5 0 0,0-1 114,-5 1 0,1 1-174,-1 4 0,-1-2 57,-4 7 1,5-3-96,1 3 253,-1 3 0,7-5 0,-7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8369,'15'0'0,"-1"0"-43,1 0 1,-5 0 168,0 0 0,-1 0 3,6 0 1,-5 0-39,0 0 1,-5 0-526,4 0 272,-5 0 0,2 2-729,-6 3 594,0-4 0,-1 11 150,-4-7 0,3 1-20,-3-1 1,4-2 166,1 7 0,0-7 0,0 10 0,0-11 0,0 6-2,0-3 112,0-3 105,0 4 1,1-6-45,4 0 1,-2 0 11,7 0 1,-7 2 22,2 3 19,3-4 1,1 8-59,5-4 0,-4-4 102,0 4 0,-2-2-260,2 2 0,3-3 82,-3 3 0,-2 1-383,2-1 1,0 5-32,4-5-249,1 6 1,0-3 571,-1 7 0,8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8369,'20'0'0,"-1"0"0,1 0 131,-5 0 0,-1 0 853,1 0-908,6 0 1,-4 0 124,2 0 1,-7 0-876,-3 0 0,-5 6 102,1 4 1,1-2 571,-1 2 0,6 6 0,-2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8369,'9'0'-46,"1"0"0,-5 0 196,5 0 1,-5 0-211,5 0 1,-5 5 117,4 0 1,-4 0-296,5-5 1,-5 0-46,5 0 0,-5 1-35,4 4 0,-4-3 317,5 3 0,0 3 0,5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8369,'20'-6'-1153,"-1"-4"0,6 2 2238,-5-2 1,-1 7-352,-4-2 1,-2 2-307,-3-2 1,-2 3-483,-3-3-397,-4 3 1,6 4-409,-7 3-795,0-3 1654,0 4 0,0 1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8367,'15'-15'-407,"-5"2"449,-1 4 0,-4-3-145,5 7 127,-7-6 0,5 9-55,-3-3-62,-3-3-587,5 6 490,-7-4 1,1 1 189,4 0 0,-3 0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8367,'15'0'0,"1"-7"0,4-3 0,-4 2 229,4-2 409,-4 1-286,-1-6 0,-2 0-191,-3 0 0,-4 6-154,-6-1 0,0 5 74,0-5 1,0 5-248,0-5 0,0 6-1227,0-6 818,0 0-114,-6-5 0,4 6-4,-3-1 693,-3 6 0,6-9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8367,'15'-15'-810,"0"1"1,-1-1 404,1 0 0,0 6 1246,-1-1 0,-4 2-218,0-2 1,-2-3 261,2 3-696,3-3 0,-6-2-132,2 0 1,-2 6-771,-7-1 603,0 0 1,0-5-224,0 1 1,0 4 223,0 0 1,-2 2 108,-3-2 0,-3-10 0,-6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44 221 8367,'10'-14'64,"0"-1"0,-7-1 459,2-4-210,-3 4 0,2-5 17,1 6 0,0 0-720,-5 0 1,-1 6 244,-4-1 1,1 5-623,-5-5 0,-1 5 154,-5-5 613,7 7 0,-12-10 0,4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74 118 8367,'0'-15'192,"0"0"454,6 1-136,-4-1 584,5 0-1881,-7 7 1,-2-3 375,-3 6 1,2 0-384,-7 5 1,0 0 29,-5 0 764,7 0 0,-11-7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485 191 8367,'0'-8'70,"0"-5"211,0 5 1,0-2 767,0 0-898,0 7 168,0-10-1278,0 12 539,-6-6 1,3 2-134,-7 0 0,5 0-137,-5 5 276,0 0 1,-4-1 413,-1-4 0,0 3 0,0-3 0,1 4 0,-1 1 0,0 0 0,1 0 0,-1-2 0,0-3 0,-1 3 0,-4-2 0,4-3 0,-4 2 0,4-1 12,1 1 0,1 1 175,-1-5 1,0 5-20,1-1 0,-1-1 114,0 1 1,5 0-326,1 5 1,4-5 99,-5 0 0,5 0-145,-5 5 0,5 0 109,-5 0 1,6 0-22,-6 0 0,0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8367,'9'-5'-694,"1"0"215,-7 0 379,10 5-25,-11 0 1,3 0-395,-10 0 519,-3 0 0,-7 6 0,1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7587,'-7'15'0,"-1"-1"0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6735,'0'10'-205,"0"0"1,-7 0 0,-1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6215,'15'-15'0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8413,'15'0'-586,"0"-7"1,-6 1 292,1-4 1,-2-3 2512,2 3-1603,3 3 1,-10-4-367,7 6-353,-6 0 1,0 5-543,-8 0 0,-5 0-174,-5 0 1,-1 0 174,0 0 643,-6 0 0,5 7 0,-6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8413,'15'0'165,"0"0"97,-1 0 1,-4 0 228,0 0-50,0 0-258,4 0-610,1 6 0,-7-2 158,-3 5-1238,-3-5 928,-2 9 579,0-5 0,0 0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8413,'15'0'-1645,"-1"0"1634,1 0 1,0 0 1677,-1 0-1196,1 0 1,0 0 26,-1 0-1119,-5 0 539,-3 0-1492,1 0 1574,-6 0 0,6 6 0,-7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8413,'19'0'-105,"1"0"1,5-5-191,-6 0 1,1-1 604,-6 1 1365,1 3-1591,0-5 52,-7 7-960,-1 7 0,-9-4 217,-3 7 0,2-7 607,-7 2 0,0 3 0,-5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8413,'15'0'0,"0"0"0,-1 0 137,1 0 1,0 2 200,0 3 1,-6-4 9,1 4-340,-7 3 1,9-4-546,-7 5 1,0-4 342,-5 5 1,-5-5-328,0 5 222,-7 0 1,4 3-110,-6-4 0,4 4 408,0-3 0,0 3 0,-5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8413,'0'15'-660,"0"-6"-82,0 1 0,-2-5 1025,-3 5 0,4-5 40,-4 5 1,2-5-422,-2 4 0,2-4 77,-7 5 0,2-5-298,-2 5 1,-8-2 318,3 2 0,-9 9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16 8348,'13'-2'-159,"-3"-3"79,3 3 0,-10-4 70,7 6 7,-7 0-258,4 0 1,-14 6-18,-3 4 1,-4-2-201,-6 2 1,-1-2 477,-4 2 0,-2 3 0,4-5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8348,'10'-15'1100,"0"0"-417,-7 0-405,10 1 0,-11 4-159,3 0-501,-4 7-289,-7-4 1,-2 7 261,-7 0 1,0 0-925,1 0 1333,-1 0 0,-6-6 0,-2-2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30 221 8348,'0'-14'0,"0"-1"127,0 0 0,0 5 318,0 1 0,2 4-101,3-5 0,-3 5 212,2-5-569,-2 0 0,-2 1-4,0-1 0,0 5-96,0-5-208,0 7-798,0-10 224,-6 5 1,2-5 15,-6 3 879,7-3 0,-10 5 0,5-7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8348,'6'-15'19,"4"0"0,-2 5 116,2 1 1,-2 4 171,2-5-60,3 7-625,-11-10-251,11 11 386,-12-5 243,6 7 0,-14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8410,'15'-7'0,"-1"-1"233,1-7 0,0 5 450,-1 1 0,-4 5-637,0-1 162,-7 4-576,4 1 1,-9 1 194,-3 4 173,-3-3 0,-7 18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8255,'14'0'0,"1"0"-42,0 0 0,0 0-170,-1 0 0,-4 0 540,0 0-277,-7 0 0,4 1-767,-7 4 0,-7-2 716,-3 7 0,-3 0 0,-1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5.1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8575,'8'-21'0,"3"3"343,-6-7 83,7 7 20,-11-3 0,6 7 194,-7-1-246,6 7 174,-4-5-569,4 11-156,-6-5-7,-6 14 0,4 1 292,-3 7 1,4 1-46,1 4 1,0-4 135,0 4 1,0 3-133,0 1 0,-2 4 254,-3 1 1,4 1-84,-4-1 0,3 0-40,2 1 0,0 4-48,0 0 1,-2 7-95,-2-2 0,2 4 60,-3 1 1,3 5-156,2 0 1,-1 5-14,-4-5 0,3 8 89,-3 2 0,4-5-101,1 5 0,0-4 119,0 4 0,0 0-101,0-1 0,5 1 79,-1 0 1,1 0-3,-5 0 0,2 3 3,3 6 0,-3-6-3,2 7 0,-2-2 40,-2-3 1,5 7-33,0 3 1,5-5 30,-5 4 0,6-3-9,-1 4 0,1 1 122,-1 3 1,3-3-127,-3 4 1,1-4 17,-1-2 0,2 3-28,-8 2 0,6-3-147,-5 4 1,2-4-27,-2-2 1,-4 7 66,4 3 0,-2-1-72,2 1 0,-3-4 100,3 4 1,-4 2 49,-1 8 0,0-8-352,0 3 0,0-1 302,0 6 1,0-2 19,0 7 0,-1-6 1,-4 1 1,3 2 175,-3-2 1,-1 1-106,1 0 0,-5-5 5,5 4 0,-1-8-44,1-1 1,2 2 223,-7 2 1,2-1-149,-2-9 0,-2-2-45,7 2 1,-4 0-248,4-4 0,-5 3-88,5-9 0,-5-1 45,5 2 0,-4-2 149,4 1 0,0-2-87,5-8 1,-2 3 91,-3 3 1,4 1 196,-4 3 1,3-4-48,2-10 0,0 2 108,0-7 1,0 3-176,0-8 0,0 3 302,0-7 0,0-5-232,0 0 1,5-1 119,0-5 1,0 4-141,-5-8 0,0-4 112,0-2-153,0 4 1,0-6 45,0 2 1,0-7 139,0-3 1,0-4-156,0 5 0,0-5 1,0 5 0,0-5-67,0 5 74,0-1 0,1 6-213,4 0 1,-3-1 129,3 1 1,-4 5-240,-1-1 1,2 1 0,3-5 1,-3 4 121,3 1 1,-2 6 85,2-2 1,-4-1-6,4 2 0,2-6 145,-2 6 0,0-5-89,-5 4 1,4-6 94,1 2 1,2-2-99,-2 1 0,-4-1 167,4 7 1,-1-7-99,0 1 0,-2 2-40,3-1 0,-2 5-52,2-6 0,-3 6-8,3-6 0,-4 7-149,-1-1 1,0-4 51,0-1 0,0-2 20,0 1 0,0-2 47,0 2 1,0-7 54,0-3 1,0-4 12,0 5 0,0-5 283,0 5-245,0-7 104,0 10 1,0-10-313,0 7 231,-6 0-235,4 5 1,-4-1 5,6 1 1,0-5-137,0 0 208,0 0 1,0 4-167,0 1 1,0 0 262,0-1 0,0-4-77,0 0 0,0 0 228,0 4 1,0-4 42,0 0 112,0-7-233,0 10 0,0-9-118,0 5 30,0-5-640,0 2-74,6-6 195,-4 0-1411,4 0 2039,1 0 1,-4 0-82,7 0 0,-5 0 101,5 0 1,-1 2-188,6 3 1,0-4 5,0 4 0,6-3 26,3-2 0,4 0-9,1 0 1,2 0-31,4 0 1,1 0 29,3 0 0,8 0-49,-3 0 1,9 0 34,-4 0 1,6 0 23,-1 0 0,3 0-35,2 0 0,0 0 7,0 0 1,1 0-21,4 0 0,-2 0 22,6 0 0,-1 0 17,2 0 0,4 0-232,1 0 1,3 0 247,11 0 0,2 0-27,8 0 1,1 0 65,-6 0 0,7 0-10,-2 0 0,2 0 19,-2 0 0,1 5 3,-6 0 1,7 0-29,-2-5 0,-3 1-340,-2 4 1,5-3 336,-47 0 1,1 1 0,0-2 0,2-1-18,4 0 1,1 0 0,-1 1-1,-1 0 19,4 1 1,0 1 0,2-2 0,0-1-16,1 3 1,-1-1-1,3-1 1,1 0 2,1-1 0,1 0 0,-3 2 1,0 1-238,0-1 0,1 1 0,-1 0 1,0 0 244,-3 0 1,1-1-1,2 0 1,0-1-2,3 4 1,0 0 0,-5-2 0,-1-1 13,1 3 0,-1 0 0,-1-3 0,-1 1-15,0 2 0,0 0 1,0-3-1,1-1 10,4 1 1,0 1-1,-4 0 1,0 0-3,5 0 0,-1-1 1,-4 3-1,0 0 0,1-2 0,1-1 0,-2 3 1,0 0-1,4-3 0,1 1 0,-6 2 0,0-1 0,3-1 1,-1-1 0,1 3-1,0 0-4,-1-2 1,1-1 0,2 3 0,1 0-1,1-3 0,1 1 1,-5 2-1,-1 0-11,1-3 0,0 0 1,-3 3-1,0 0 11,0-2 0,1-1 0,-2 3 0,0 0 36,4-2 0,0-1 0,-6 1 1,0 0-17,1 0 1,-1-1 0,0 0 0,0 0 3,3 2 0,1 1 0,-2-2 0,1-1-18,2 3 0,1 0 1,-6-2-1,0-1 2,1 3 1,0 0-1,-4-3 1,1-1-164,2 1 0,1 1 1,0 1-1,0 0 148,7 1 0,0 0 0,-7-2 0,-2 0-43,2 0 0,0-1 0,-3 2 0,0-1 51,-2-1 0,0 1 0,3 2 0,0 0 33,0-3 1,-1 0-1,-1 3 1,0 0-23,-1-2 0,-1-1 0,-3 3 0,0 0 9,48 0 0,-48 0 0,0 0-14,48 0 0,0 4 3,-15-4 1,2 5 55,-2-5 1,5 5-34,-9-5 0,2 4 25,-12-4 0,-2 2 268,2-2 0,-7-4-206,1 4 0,-7-3-59,-2-2 1,-7 5 482,2 0 0,0 0-533,-5-5 1,4 1 362,-9 4 1,-2-3-334,3 3 0,-3-4 232,2-1 0,-1 5-334,-4 0 1,-3 0 95,3-5 1,-3 0-2,-1 0 1,-6 0-22,1 0 0,-7 0-58,1 0 61,4 0 1,-6 0 2,2 0 1,-2 0 49,-3 0-49,1 0 0,0 0 25,-1 0-26,1 0 1,0 0 25,-1 0 0,-4 0-44,0 0 1,-5 0 2,5 0 1,-5 0-89,4 0 35,-5 0 0,4 0-3,-3 0-27,-4 0 58,12 0-27,-11 0 66,5 0-63,-1 0 7,-4 0-1812,4 0 1769,-12-6 0,4 2 56,-3-6 0,-3 6-23,-2-6 1,2 0 0,-2-5 0,2 1 2,-2-1 1,-3 0 14,4 0 1,-5 1 40,0-1 0,1 0-47,3 1 1,-3-1 125,3 0 1,2 1-73,-2-1 0,5 5 137,-5 0 0,7 5 8,-2-4-85,4 5-21,1-9 1,0 12-496,0-6 368,6 7 1,-3 5 57,7 0 0,0 5 9,5-5 1,-6 6 6,1-1 0,0-2-51,5 2 65,-1 0 1,1 4 5,0 1 1,-2 0 59,-3-1 0,3-1-73,-3-3 0,-2 7-23,2-8 0,-7 13 27,2-8 0,1 4-108,-1-3 1,0 0 35,-5-1 0,-5 1-16,0 0 0,-11 4 3,1 1 1,-9 1-124,-1-1 0,-3-4-438,-1 4 1,-7 1 257,-3-1 0,-10 1-884,-5-2 1259,-10-2 0,-3 4 0,-6-6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6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15 294 8541,'-8'-15'0,"2"-4"75,6-1 71,0 1 64,0 4 1,0 0-96,0 0 0,0 6 371,0-1-261,0 7-169,0-10-484,0 11-80,0-5 777,0 1-172,0-2 130,6-7 0,1 0-44,3 1 0,3 4-32,-3 0 1,-2 5-71,1-5 0,-4 5-12,5-4 0,-5 5-200,5-1 208,-7-3-472,10 7 129,-5-6 256,7 14 0,0 2 16,-1 11 1,1-2 15,0 6 0,0-1-72,-1 2 1,1 3 12,0-4 0,-1 4-304,1 1 1,0 6 117,-1-1 1,1 0-280,0-4 1,1-1 103,4 0 1,-4 1 397,4-1 0,3 7 0,-1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6.5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8159,'14'0'297,"-5"0"-292,4 0 65,-12 0-53,6 0-33,-1 0 67,-4 0 1429,5 0-1268,-7 7 9,0-5-1072,0 4 1,-7 1-1,-1 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8108,'9'-7'400,"4"6"1,-10-11 310,7 7-241,-7 0 1,8 4 275,-6-4-478,0 3 0,-3-4 530,3 6-200,-4 0 144,6 0-302,-1 0-222,-4 0 1,5 1 151,-7 4-313,6-3 21,-4 4 0,4-4-238,-6 3-312,0-3 295,0 4-827,7 1 186,-6-6-161,6 6-256,-7-7-889,0 6 1209,0-4 1,2 6 914,3-3 0,-4-3 0,6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8109,'7'-14'408,"-5"4"168,3 0 1,-4 5-90,-1-5-335,7 7-10,-6-4 35,6 7 1,-6 0-2,4 0 205,-3 0-812,11 0 163,-5 0 0,7 5-260,0 0 1,-1 0 90,1-5 1,-2 2-152,-3 3 1,3-4 32,-3 4 1,3-3 554,2-2 0,6 6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8185,'5'-10'738,"0"1"0,4 4-926,-4-5 234,0 7-1350,2-4 517,-6 7 566,6 0 1,-1 7 0,3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8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8169,'14'0'82,"1"0"-98,0-6 1,0 4-369,-1-3 0,-4 4 384,0 1 0,0 0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9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8224,'8'-2'-498,"-3"-3"466,3 4 317,-6-12-1070,11 11 785,-11-5 0,11 7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8224,'14'0'433,"1"-2"-174,0-3-832,-1 4 748,1-12 0,-5 11 1805,0-3-1628,-7 3-2286,4 2 1265,-1 0-534,-4 0 879,11 0 0,-5 0 324,7 0 0,6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8150,'15'0'728,"0"0"1,0-5 302,-1 0-966,1-7 0,-2 9 22,-3-7 0,-2 7-1058,-3-2 104,-3 4 146,11 1 0,-5 0 435,6 0 0,-4 1-56,0 4 0,5-2-121,4 7 463,1-7 0,1 10 0,2-4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6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 8164,'9'-10'133,"1"0"1,-5 2 497,5-2-280,-7-3 192,10 11-1627,-11-4 635,4 6 449,-6 0 0,7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7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 8204,'15'0'-10,"-2"-1"5,-3-4 1,3 3 238,-3-3 0,-2-1 67,2 1-525,-7 0 0,5 5-39,-3 0-633,-3 0 792,4 0 0,1 7 1,1 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9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44 8218,'15'-6'1767,"-7"4"-953,5-11-635,-11 11 1,9-6-104,-6 3-313,0 4-465,-5-6 0,7 14 0,1 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8060,'0'-15'1040,"0"1"0,5 4-680,0 0 1,-1 5-398,-4-5 0,2 7-1461,3-2 970,-3 4-194,4 1 457,-6 6 1,7-3-92,2 7 0,0-5 147,0 5 0,1-5-88,5 5 1,1-2 296,4 2 0,-4 3 0,12-5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8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8061,'13'-2'-1643,"-4"-2"1453,5 2 0,-8-6 279,4 3 1,-2 3-90,-3-3 0,3 4 0,7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0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8061,'14'0'115,"1"0"1,0-5 174,-1 1 1,0-3 162,-5 2-37,4 3-616,-11-4-963,11 6-177,-5 0 1340,7 0 0,0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2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8085,'23'0'279,"0"-5"-44,-4 0 0,-4-1-98,0 1 0,-1 3 79,-4-3 0,-2 4-172,2 1 1,-5 0-256,5 0 1,-5 0-370,4 0 1,-4 0 220,5 0 0,0 4-103,5 1 0,-1 0 462,1-5 0,0 7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8108,'15'0'-219,"1"-2"-55,4-3 0,-9 3 267,4-2 175,-4-5 0,4 8-384,0-4-415,-7 3 631,-2 2 0,1-6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6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 8141,'10'-2'249,"-1"-3"124,1 4 0,3-7-197,-3 3 1,-2 3-20,-3-3-48,-3 4 1,6-4-294,-3 0-516,-3 0 1,6 5 385,-3 0 0,-2 0-719,7 0 627,-1 0 406,6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8141,'23'0'0,"3"-2"114,-6-3 0,1 4 304,-1-4 0,-9-2-29,4 2 136,-4 0-1340,4 5 572,0 0-535,-1 0 0,1 0 778,0 0 0,0 7 0,-1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9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8198,'15'0'-2143,"-1"-2"3247,1-3 1,-5 4-404,0-4 1,-5 2-518,4-2-670,-5 3-307,2-5 0,-6 9 793,0 3 0,7 3 0,1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8317,'24'-2'340,"1"-3"1,-7 3 353,1-3-65,-3-3-420,-1 7-395,-7-6-769,-1 7 1,-7 2 249,0 3 705,6-4 0,3 12 0,5-4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2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8317,'28'-5'492,"-3"0"173,2-6 1,-15 9-155,2-3-680,-9 4-1045,2 1 641,-7 0-1166,0 6 1739,-7-4 0,-1 11 0,-7-5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6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8193,'8'-7'642,"-3"-3"-256,3-3 1077,-7-1-363,12-1-114,-11 7-399,5-5-476,-7 11 3754,0-4-4026,0 19-701,0-10-804,0 10 838,0-13-631,0 0 0,6 7 0,2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7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8231,'14'-14'475,"1"-1"-390,0 0 1,-5 5-88,-1 1 3145,-5 5-1556,2-2-2746,-6 6-824,0 6 1100,0-4 883,0 11 0,7-5 0,1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44.6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8286,'10'-13'93,"0"3"414,0-3-14,5 5-33,-1 0-395,1 1 129,-7 7-277,5 0 1,-11 7 86,3 3 0,-4 3 127,-1 1 0,0 1-54,0 0 1,0-4 19,0 4 1,0-4 71,0 9 1,0-4-60,0-1 1,0 0 161,0-1 0,0 6-121,0-1 1,5 3 72,0-3 0,0-1-62,-5 7 0,0-2-26,0 1 1,2 4-23,3-4 1,-4 4 17,4 2 0,2-1-145,-3 0 1,1-1 84,-5-3 0,5 2 95,0-2 1,5 3-65,-5 1 1,1 0 134,-1 1 0,-1-2-187,5-4 0,-4 7-10,5-6 0,-5 6 49,5-7 1,-5 6 8,4 4 0,-4-3-34,5 3 0,-7-1 35,2 1 1,2-3-145,-2 3 1,5 2 105,-6-1 1,3-1-62,-2-5 0,-3 2 53,2 4 0,3-4-2,-2 3 0,0-3 14,-5-2 0,1 1 2,4-1 1,-3 1 11,3-1 1,-4 0-19,-1 1 0,0-1-11,0 1 0,5-1 9,0 0 1,0 6-9,-5-1 0,0 2-55,0-2 0,0-1-16,0 6 1,0-6 5,0 1 1,0 4-6,0 1 0,5-3 76,0-2 1,0-1-21,-5 1 1,0-1 4,0 6 0,0-5 87,0 5 1,5-6 72,0 1 0,0 2-81,-5-1 0,0-1-11,0-5 1,0 6-57,0-1 1,0 2-1,0-2 0,0-3-54,0 3 0,0-2-17,0-3 0,0 7-54,0 3 0,0-3 94,0-2 1,0 4-61,0 1 0,0-1 29,0 1 1,0-2-14,0 3 0,0 2 77,0-3 0,0-1 5,0 1 1,0-1 86,0 1 0,0-2-118,0-2 1,0 1-34,0 3 1,0 2 41,0-7 0,0 2-124,0-2 0,0-1 86,0 6 1,0-6-15,0 1 1,0 2-53,0-2 1,0 5-4,0-4 1,4-1 114,1-5 0,5 6-62,-5-1 0,2 3 120,-2-7 0,-2 7-108,7-7 0,-6 3 127,6-4 0,-5 5-65,5 1 1,-7 0-34,2 0 0,2-3-8,-2 8 1,4-3-7,-4 2 1,5 4-81,-5-4 1,2-1 95,-3 1 1,0 0-114,5 5 1,-5 0 83,1 0 1,1-1-72,-1-4 1,5 3 97,-5-2 0,1-3 13,-1 2 1,-2-4-28,7 4 1,-5-5 8,5 5 1,-5-4 69,5 4 0,-2-2-69,2 3 0,3 2 81,-4-3 0,0-1-65,0 1 1,0-5-101,0 6 0,3-1 51,-7 5 1,5-7-100,-6-2 0,6 1 87,-5-2 0,5 0-9,-5-4 0,6 4 163,-1 0 1,-2 5-96,2-4 1,0 6 100,5-2 0,-6-2-116,1 2 0,-2-4-65,2 4 0,3-1 37,-3 1 0,-3-3-7,-3-7 0,3 0 26,-2 1 0,5-1-13,-5 1 0,4-1-94,-4 0 0,2 1 51,-2-1 1,-4-1 133,4-3 0,2 1-96,-2-7 1,4 7 67,-4-1 1,2-4-37,-2-1 0,-4-4 7,4-1 1,2-1-51,-2 1 5,0 0 1,-4 0-15,4-1 1,-3-4 39,3 0 1,-4-5 126,-1 5 1,5-6-83,0 6 0,2 0-57,-2 5 0,-4-1-25,4 1 0,2 0-2,-2 0 1,1-1 7,-1 1 0,-3 0-81,3-1 1,-4-4 180,-1 0 1,5 0-80,0 4 89,0 1 1,-5 0-88,0 0 0,5-6 3,0 1 1,0 0 16,-5 5 0,1-6-2,4 1 1,-3-5-68,3 5 1,-4-5-50,-1 5-23,0-7-4993,0 3 3267,7-6 1840,1 0 0,13 7 0,2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59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0 147 8162,'0'-8'-1961,"0"0"1508,0 3 453,0 3 0,0-4 0,0-1 0,0 6 0,0-6 0,0 1 0,0 4 0,0-11 0,0 11 0,0-11 0,2 12 0,3-4 0,-3 2 0,2-2 0,-2 3 0,-2-5 0,0 1 0,0 4 0,2-4 0,3 6 0,-4-2 0,4-3 0,-3 4 98,-2-6-5,0 1 182,0 4-137,6-5 27,-4 7 1369,4 0-1482,1 0-15,-5 0 149,4 0-117,-6 7 0,0-4-31,0 7 0,0-5 37,0 5 1,0-5-18,0 4 1,0-4 4,0 5 1,0 0 82,0 5-82,0-1 1,0 1 19,0 0 1,0 1-19,0 4 1,0-4 35,0 4 0,0-4-44,0-1 0,0 4 10,0 1 1,0 1-59,0-1 1,5-4-9,0 3 1,0-1 8,-5 2 1,0-4-20,0 4 0,0-4-42,0-1 1,5 0 74,0-1 0,0 6-5,-5 0 1,0-1-12,0-4 0,0 0 44,0-1 0,0 1-39,0 0 1,0-1 3,0 1 1,0-3 6,0 2 0,4-2-2,1 7 0,0-7 38,-5-2 1,0-1-34,0 6 0,0 0 41,0-1 1,0 1-21,0 0 0,0 0 8,0-1 0,0 1-31,0 0 0,-1-1 6,-4 1 0,3 5 13,-3-1 1,4 1-4,1-6 0,0 1-22,0 0 1,0 0 17,0-1 0,0 1 30,0 0 0,0-1-2,0 1 0,0 5 3,0-1 0,0 1-11,0-5 1,0-1 9,0 1 0,0 0-39,0-1 0,0 1 14,0 0 1,0 1-14,0 4 1,0-4 22,0 4 0,0-4 50,0-1 0,0-1-50,0 1 1,0 5 47,0-1 0,0 1-50,0-5 0,0-1 9,0 1 1,0 0-8,0-1 1,4 1-9,1 0 0,0-1-39,-5 1 0,0 0-11,0 0 1,5-1-43,0 1 0,0 0 85,-5-1 1,0 1 4,0 0 0,2-1-20,3 1 1,-4-5 5,4 0 1,-3 0 41,-2 4 1,0 1-41,0 0 1,1-1-6,4 1 0,-3 5 15,3-1 0,-4 1-19,-1-5 0,0 1 13,0 3 0,5-2-5,0 2 0,0 3 17,-5-3 0,0 1 3,0-5 1,5 4 4,0 1 1,0 1-22,-5-1 1,5-2 102,0 6 0,-1-6-82,-4 2 0,2 1 55,3-2 1,-3 6-25,3-5 0,-4 6-5,-1-2 1,5-1-67,0 2 1,0-1 1,-5 5 1,0 1-116,0-1 0,0 1 142,0-1 0,5-5-137,0 1 0,0-1 63,-5 6 1,0-1 90,0 1 1,1-3-35,4-2 0,-3 3-1,3-4 0,-4 4 27,-1 1 0,0-4 118,0-1 0,0 1-99,0 4 1,5 1 17,0-1 0,0-4-96,-5-1 0,0 1 39,0 4 0,0 0-130,0 1 1,0-6 137,0 1 1,0-1-132,0 6 0,0-6 89,0 1 0,0-2-19,0 1 0,0 4 55,0-4 1,0 4-49,0 1 0,0-4 63,0-1 0,0 4 13,0 2 0,0 2-22,0-7 0,0 3-10,0 1 1,0 0 50,0 1 1,0-3-88,0-2 0,0 1 6,0-6 1,0 4-59,0-4 0,0 4 74,0-4 1,0 4-72,0-4 1,0 4 51,0-4 1,0 5-78,0-6 0,0 7 61,0-1 1,0-2-1,0 1 1,0-4 2,0 4 1,-2-4-1,-3 4 1,4-1 3,-4 2 0,3 3 3,2-4 1,0-1 29,0 1 1,0 1-30,0 4 0,-5 1 45,0-1 0,1 0-41,4 1 0,-2-1 31,-3 1 0,3-1-13,-2 0 0,2-2 1,2 2 0,-2-5 3,-3 6 1,4-1 2,-4-4 1,3 3 103,2 1 1,-1-5-66,-4 1 1,3-2 27,-3 1 1,3 2-63,2-6 0,-4 5-3,-1-6 0,0 2-17,5-1 0,0-2-10,0 6 1,-5-4-25,0 5 1,0-8-13,5 3 0,0 1 0,0-1 0,0 4 40,0-4 0,-5 0 23,0-6 1,0 3-31,5 2 1,0-2-7,0 2 0,-1-2 12,-4-3 1,3 1 33,-3 0 1,4 4-21,1 1 0,0-1 2,0-4 1,0 1 14,0 4 0,0-4-23,0 4 0,0-4 17,0-1 1,0 5-13,0-1 0,0 1 39,0-6 0,0 1-25,0 0 0,0 0 0,0-1 1,0 1 90,0 0-51,0-1 0,0 1-71,0 0 0,0-5 69,0-1-53,0 1 46,0 5-169,0 0 126,0-1-15,6 1 49,-4 0-22,4-1 0,-4-1 93,3-3 223,-3 3-206,4-5-32,-6 7 6,7 0-125,-6 0-14,6-1 1,-6-1-8,4-3 8,-3 3 0,4-5-21,-6 7 1,0-5 48,0 0 1,2-5 39,3 4-39,-3 1 1,6 5-4,-3 0 1,-4-6 14,4 1-27,-3 0 0,3 5 12,0-1 0,0 1-3,-5 0 0,4-5-87,1-1 89,0 1 0,-3 5 108,3 0 0,-4-1-100,4 1 1,-1-5-11,1 0 0,-4-1 15,4 6-6,-3 0 1,3-1-7,-1 1 1,1-5-5,-5 0 0,0 0 88,0 4 0,2-4-72,3 0 1,-3-5 76,2 5-69,-2-1 0,0 4 74,3-3 0,-4-2-67,4-3 0,-3-1 22,-2 5 11,0-5-6,0 2-138,0 1 116,0-6-108,0 6 90,6-7 0,-4 0 29,4 0-29,-6 6 2,0-4 468,0 5-476,0-1 10,7-4-17,-5 4-21,4-6 51,-6 0-117,0 7 79,0-6 18,0 6 1,5-5 18,0 2 6,0-2 38,-5 5-33,0-1 0,1-4 112,4 3-103,-3-4 112,5 6-23,-7-6 20,0 6-134,6 0-11,-4-6 1,4 7-13,-6-3-24,0-3-79,0 4 145,7-6-23,-6 7-4,6-5 29,-7 4 0,0 1 0,2-6 54,2 4-40,-2-3 1,5-1 61,-7 4 102,0-3-209,0 5 29,0-1 1,1-4-66,4 3-74,-3-4-6373,4-1 6469,-6 7 0,0-6 0,0 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80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8456,'23'-12'3,"-3"-2"-546,-4-4-916,-8 10 1035,-1 1 331,-21 14-87,11-6 180,-10 12 0,7-11 0,-3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9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88 8492,'30'-14'-309,"-8"-6"206,-2 0 655,-10 1-536,-4 11 1,-12 1-326,-4 7 0,-3 0 181,-2 0-773,7 0 561,-5 0 0,10 0 340,-7 0 0,7 0 0,-4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0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176 103 8492,'2'-14'4,"3"-1"1,-3 5 388,3 0-579,-4 7 0,-7-8-63,-4 6 0,-3 0-149,-2 5 1,-5-5 183,1 0 1,-6 0 213,6 5 0,-14-6 0,2-3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2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0 8492,'14'8'396,"1"5"0,-7-5-101,-3 7 0,-3 0-2,-2 0 0,0 1-591,0 3 0,-7-1 5,-3 7 0,-3-5-233,-1 4 1,4 1 174,0 4 0,0 0-486,-5 1 837,7-1 0,-5 14 0,5 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4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24 8441,'16'0'155,"3"0"1,-2-5 343,2 0 0,-9-2-69,-5 2-438,3 4 1,-6 1-215,3 10 0,-4-2-560,-1 1 1,0 1-511,0 5 687,0 0 605,7-1 0,1 1 0,7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5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1 148 8375,'29'-7'-366,"0"-1"305,1-7 0,-3 2 172,-2 3 0,1-1-135,-6 6-6,-1 0-22,-4 5-95,0-6 0,-1 2-147,1-6 0,0 6 90,0-6 1,4 5 203,1-5 0,6 0 0,-3-4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7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0 368 8375,'29'-12'-553,"1"-2"0,-2-4 611,-4 3 1,-4 0 702,-10 1 0,-2-1-11,-3 0-1197,-4 7 346,6-5 0,-9 10-93,-3-7 0,-1 0-358,-4-5 0,-3 1 256,3-1 1,2 0 141,-2 1 1,5-6-130,-5 0 1,7-4 282,-2 4 0,-3-6 0,0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88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1 441 8375,'0'-21'-575,"0"-2"-72,0-6 1,4 4 900,1 1 1,2 6-17,-2-2 0,-4 2 343,4-1-379,4 2 1,-3-4 245,4 6-131,3 1-553,-5-1 206,0 7 0,0-5-32,-3 3 1,-3 2-536,3-2 181,-4 0 0,-1-4 198,0-1 0,0 0 218,0 0 0,0-6 0,0-2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0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59 89 8375,'0'-15'234,"0"5"216,0 1 0,5-1-38,0-5-206,0 7 0,-5 0 257,0 3-1568,0 3 42,0-4 0,-7 6 456,-3 0 607,-3 0 0,-8 0 0,-2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1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30 8375,'2'-10'-919,"3"0"470,-4 7 668,6-4 1,-7 9-304,0 3 0,-7 3-153,-2 7 0,-4-1-148,-2 1 53,0 0 162,-6 0 170,5 6 0,-12-5 0,5 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3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1 8381,'-6'29'-510,"3"0"-23,-7 1 0,5-6 461,-5 1 1,0-1 179,-4 6 1,4-3-171,0-2 150,0 3-143,2-5 0,-3 6 55,6 0 0,-7 1 0,4-1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4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8282,'15'0'0,"-1"0"25,1 0 0,-5 0 191,0 0 1,-7 6-707,2 4 0,-5 5 490,-5 4 0,3-2 0,-4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6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8369,'38'-15'443,"-2"2"55,-7 3 0,-1-1-1094,-4 6 30,4 0 267,-12 12 1,6 3-40,-8 9 1,1-3-150,0 4 1,4-4 269,1-1 1,6 1 216,-1 4 0,2-4 0,3 6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15 8369,'37'0'38,"-1"-5"83,-6 0 1,-1 0 358,1 5 1,-3 0 169,-2 0-574,-4 0 0,-11 0-58,0 0-546,-7 7 250,3 1 1,-6 2-312,0-1 0,0-4-144,0 5 218,0-7 0,0 5 515,0-3 0,0-3 0,7 5 0,1-7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9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0 280 8369,'10'-19'-191,"0"-1"0,-5-5-239,4 6 1,0-2 1370,0 1-302,4 4-309,-4-6 1,0 13-204,1-1 1,-5 2-23,5-2 1,-7 2-127,2 3 0,-2 3 310,2-3-1093,-3 4 376,4 1 105,-6-7 1,0 4-642,0-7 964,0 7 0,0-17 0,0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12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74 221 8369,'15'-21'-400,"-1"5"-51,1-4 1,-5 2 1951,0-2-936,-7 4 0,3-5-554,-6 6 38,0 7-356,-6-5 1,1 10-357,-10-7 0,2 7 252,-11-2 411,6-4 0,-17 1 0,4-6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2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103 162 8369,'13'-13'-466,"-3"-7"0,1 1 708,-6-1 0,5 4 1444,-5 1-1194,0 1 0,-5 4-173,0 0 1,-7 7-916,-2-2 0,-5 3 43,0 2 0,-6 0-833,1 0 1386,-8 0 0,5-6 0,-8-3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7.10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618 206 6428,'-8'0'203,"-6"0"-179,6 0 46,0 0-50,-5 0 1,10 5 35,-7 0 1,0 5-31,-5-5 1,1 6-5,-1-1 0,-1 3 13,-4 2 0,4 1 0,-4 4 1,-1-2 17,1 6 0,1-4 3,4 4 0,-5 6 1,1 4 1,-1 0 3,6-4 1,-1 4 17,0 0 1,1 7-29,-1-2 1,2-1-103,3 1 1,-3-1 98,3 1 1,-3 3-3,-2-3 0,2-3-72,3-1 0,-1-3-18,6 3 1,-6-3 5,1 7 0,2-4-2,-2 4 0,5-5 21,-5 5 1,5-1 13,-4 1 1,4 4 75,-5-4 0,7-2-68,-2 3 1,-2-3 0,2 2 1,0-1 40,5-4 0,0-1 7,0 6 1,0-1-15,0 1 1,0 2-16,0-7 0,0 2-82,0-2 81,0-3-9,7 5 1,-1-6 89,4-1 1,3-5-79,-3 1 0,3-2 1,2 1 0,0-1-53,-1-3 1,6-2-1,-1 6 0,3-4 0,-3 4 1,2-6-10,4 2 1,3-4 20,-4-1 0,4 0 3,1-1 0,1 1 1,-1 0 1,1-1 46,-1 1 0,0-2 8,1-3 1,-6 3-43,1-3 1,-1-2 9,6 2 1,4 0-61,0 4 0,2-1-8,-1-3 0,-3 3 14,7-3 1,-1 3 32,1 2 0,-3-5-63,-7-1 41,1 1 0,6 5 0,1-2-11,7-3 0,-4 3 19,-1-3 1,2-2-1,8 2 0,-2-7-12,7 2 125,-7 3-105,4-6 1,0 6 138,2-3 0,-2-4-79,-2 4 1,-2-2 100,2 2 0,-1-3-41,6 3 0,0-3-30,4-2 1,-5 1-53,-4 4 1,1-3-106,-1 3 0,0-4 46,-5-1 0,-4 0-164,-1 0 1,-5 0 102,5 0 0,-6-6 58,1-4 1,-3 2 96,-1-2 1,4 0-27,0-5 0,2 1 16,-2-1 1,-2-1 22,2-4 1,-3 4 29,-2-4 1,1-1-34,-1 1 1,-4-1-13,-1 1 1,-4-2-257,4-8 232,-6 7-36,3-4 0,-6 4-3,0-7 0,-1-1-1,1-3 0,0 3-7,0-3 0,1 3 8,3 1 1,-2-1-1,2-3 0,-1 3 26,2-3 1,-4 3-15,4 1 0,-4-1-79,-1-3 0,0 1 77,-1-6 1,-1 5-119,-3-6 1,2 1 97,-7-5 0,4 2-1,-4 3 0,0-2 11,-5 6 0,0-5 4,0 0 1,0 3 6,0-2 0,-6-1-23,-4-4 0,-3 0 60,-2 0 0,5 0-40,0 0 1,-4 0 39,-6 0-33,1-7 10,-3 5 1,4-3 2,-6 10 1,4-3 21,-4 3 1,-1-4 3,-4-1 1,-1 5 22,1 0 0,-2 1-17,-3-1 0,-4-4 0,-6 6 0,0-1 46,0 4-191,0 3 122,-7-5 1,-1 5-61,-7-3 0,-5 3-143,1 1 1,-8 2 135,3 4 0,-2-4-24,1 4 0,-1 2-47,6 3 1,-5 2 72,6 3 0,-4 4-67,8 0 1,-1 7 12,11-2 1,-7 3-8,2 2 0,-6 0 8,1 0 0,-3 0-115,8 0 1,-3 5 53,-2 0 1,2 5-120,3-5 0,3 5 268,7-5 0,0 6 0,3-4 0,0 2 0,1-4 0,0-3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2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265 162 8222,'0'-21'0,"0"4"-30,0-2 1,0-2 237,0 1 0,-2 2-275,-3 8-107,-3-3 1,-11 7-181,-1-4 0,0 3 105,6 7 1,-6 0-125,1 0 1,-6 0-82,5 0 454,-6 0 0,-3 0 0,-9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4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266 0 8222,'-15'23'0,"-5"5"-240,1-3 0,-6 4-311,6 5 1,-8-1 426,3 6 0,1 0 117,-1 5 1,6 7-314,-2 3 320,4 3 0,7 2 0,3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5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8168,'24'10'-209,"1"0"0,-7-6-387,1 6 0,-1-3 729,2 8 0,-9-4-65,4 9 0,-9 2-215,4 3 0,-7 3-33,2 1 1,-1-4 179,1-1 0,-4 1 0,19 4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5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1 7571,'-1'14'303,"-4"1"0,-8 1-560,-7 4 0,-6 3-283,1 6 1,-4-4 539,-5-1 0,-4 7 0,-6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7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89 104 8060,'9'-20'-602,"1"1"-123,-6-1 577,2 12 1,-17 0-147,-4 3 294,-10 3 0,-4-11 0,-9 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7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7999,'44'0'317,"0"0"-211,0 0 65,0 0-144,1 0 0,-1 0 4,0 0 0,-12 1 0,-2 4 0,-11 2-462,1 3 0,1 3 431,-1-3 0,6 3 0,-3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8042,'44'-13'695,"-2"-3"-278,-3-14-700,-3 1 122,-6 6 0,-7 2 77,-4 6 88,-2 0 1,-9 1-166,-3-1 1,-4 0-230,-1 1 1,-6-3 389,-4-2 0,-3-4 0,-2-7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6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66 8220,'51'-20'-8,"-7"1"1,-8 4-79,-11 5 1,-11 9-128,-9 1 0,-3 1 163,-2 9 0,-2-2-180,-3 2 1,-3 3-100,-7-3 0,-4-2 329,-1 2 0,1 0 0,-3 4 0,0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74 8242,'20'-7'0,"-1"-3"0,-11-3 957,7-2-93,-10 7-1304,2-5 1,-16 12 217,-5-4 222,-14 3 0,-10 2 0,-6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9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0 118 8128,'21'-23'0,"-6"-3"480,0 6 870,-1 1-2273,-12 4 176,5 7 260,-7 1 1,-7 7 486,-3 0 0,-9 7 0,-4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0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1 102 8365,'29'-28'96,"1"4"1,-7 4-94,-4 10-14,-3-3-309,-1 12 0,-5-4 320,0 10 0,0-4 0,4 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2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8295,'29'-6'-140,"-1"4"-111,-4-3 0,-2 4 128,-8 1 1,-1 1 302,-3 4 1,2 3-289,-8 7 1,1 5-157,-5-1 1,0 6 263,0-6 0,-6 7 0,-2-3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8295,'28'23'0,"-8"-2"0,9-6 79,-9-1 129,1 1 0,-8 6-120,-3 4 0,1 3-335,-6 1 1,-7 0 90,-7 1 1,-4-3-253,-2-2 1,-5 3-206,1-4 613,-7 4 0,3 1 0,-7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8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88 8050,'22'-21'-70,"-6"-2"1,4 5-348,-11 3 770,4 11-149,-11-3-204,5 7 0,-14 7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8516,'29'-16'570,"0"-3"0,-6 2-713,-3-2 1,-4 4-611,-1 5 0,-7 2 488,-3 3 1,-3 2-75,-2-7 1,0 5-37,0-5 0,0 0 375,0-4 0,-7-7 0,-1-2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4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133 383 8166,'13'-44'404,"-3"0"1,-2-1-289,-3 1 361,-4 13-252,6-3 0,-14 18-240,-2-4 0,-5 4-314,0 1 0,-7 0-1321,-4 1 1650,-3-1 0,-1 0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5.3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838 368 8397,'0'-8'42,"-6"1"0,2 7-277,-5 0 187,-1 7 55,-5-5 0,0 11-36,1-4 0,-6 4 54,1 2 0,-6 0-17,5 0 0,-4 1 82,4 3 0,-4-2-62,4 2 1,-4 3 80,4-3 1,-4 6-48,4-6 0,-4 7 99,4-1-95,0-4 20,-1 7-126,5-5 104,-5 0 1,1 8-25,0-7 0,1 7-8,4-6 1,0 3-23,1 1 1,-1 0-19,0 1 0,1-1-16,-1 0 0,0 1-4,0-1 1,2 1-19,4-1 1,-4-1 51,3-4 213,3 4-207,-6-5 0,7 6 36,-4 1 0,-2-6 9,7 1 0,-4-1-12,4 6 1,-5-1 6,5 0 0,-5 1 60,5-1-72,-6 7 6,9-5 1,-9 10-57,6-7 0,0 1 6,5-6 0,-5 5-9,0 1 0,0 4 27,5-5 277,0 7-276,0-10 0,2 7 7,3-4 0,-2-3 0,7 3 0,-5-3 12,5-1 1,-2 1 1,2 3 0,3-3-87,-4 3 0,0-3 53,0-1 0,3 1-10,7 3 1,-2-1 9,2 6 0,-2-6-10,-3 1 0,3-1-7,2 1 1,-2-3 0,2 3 1,-2-3 1,-3-1 0,3-1 12,2 0 1,-1 1-88,7-1 83,-7 1-6,9-1 0,-7 2-6,9 3 0,-7-8-17,7 4 0,-3-6-2,4 1 0,4 3 16,0-4-129,1-3 134,-6 1 0,5-6 6,1 3 0,0-2-2,0 2 1,-4-1 24,3 2 0,2-4-44,-2 4 38,1-4-21,1-1 0,-1 0 15,5-1 0,0 1 7,-5 0 0,6-1-4,-2 1 0,2 0 2,-2 0 0,3-2-7,-2-4-3,2 4 1,2-4 0,0 0-84,0 1 1,0-2 76,0 2 0,7 2-133,3-7 130,-3-1 10,6-4 1,-3 0-16,9 0 1,-2 0 59,2 0 0,-4-6 160,-5-4 0,3-3 33,-3-2-918,3 1 711,2-8 0,-2 6 36,-3-4 0,2-1-17,-7 2 1,5-6-2,-5 6 1,0-6 45,-5 5-208,0-6 149,0 10 1,0-15-16,0 6-5,-6-12-7,4 12 1,-9-12-82,6 3 95,0-4 345,-1 0 0,-2-4-405,-7 3 0,1-9 78,-1-1 0,0-9-3,1 4 1,-6-7-17,1 7 1,-6-3 6,6-2 0,-7-4-30,1-1 0,-2-6-124,-3 1 0,-1 2 136,-3-1 1,-3 1 6,-7-2 1,-2 4-62,-3 6 57,-3 0-8,-7 0 0,1-4-7,-1-1 1,-6 0-1,-4 5 0,-2-4 8,-3-1 0,-4-5-51,0 6 51,-7-7 1,3 7-1,-8-7-106,-3-5 0,19 33 0,-3-1-150,-3-4 0,-2 1 0,-5 1 0,-2 2 19,1 0 0,0 3 87,1 4 0,1 1 90,1-1 1,2 1 0,-30-18 202,1 4 1,4 5-269,-5 5 0,1 1 276,-6 4 1,-1 3-150,-3-3 1,3 8 30,-4 1 1,-2 7-206,-3-1 1,4 7 149,2 2 0,3 7-378,1-2 1,6 4 52,-1 1 1,7 6-35,-2 4 1,2 5-18,-1 4 0,2 1 392,-3 9 0,-1-3 0,1 9 0,-1-1 0,-5 5 0,-5 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45 8505,'-9'-7'297,"-4"-1"-143,5-7 1,-7 7 157,1 3 0,-3 4-464,-2 1 0,1 6-15,-7 4 0,1 5-116,-6 4 283,1-2 0,0 17 0,-1-3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2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265 148 8381,'0'-20'-93,"0"0"0,0-4-348,0 4 795,-6 1-199,-2 4 0,-9 5-396,-2 0 1,1 7-64,-7-2 0,1 4-90,-6 1 1,1 0 393,0 0 0,-1 0 0,1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44 8381,'-9'-1'0,"-1"-4"0,5-2-285,-5-3 1,0-1 77,-4 6 0,-1 0 417,0 5 0,-6 0-73,-4 0 0,-2 5-124,-3 0 0,1 6-170,-1-1 1,-4 3-559,0 2 715,-7 0 0,3-1 0,-6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8417,'49'10'0,"0"-1"0,0-5 0,-5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 8303,'15'8'0,"0"-3"0,-7-4-1153,5-1 671,-12 0 1,11 7 423,-7 3 91,0 3 0,-12 1-150,-1 8 1,-15-4 116,-6 6 0,-7 1 0,-8 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1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88 8141,'19'-21'0,"1"-2"152,-2 1 186,-2 7-40,-8 8 0,-8 14-576,-10 3 1,-4 3 134,-6 1 0,2 1-113,-6 0 0,6-2 256,-2-3 0,-3 3 0,0-5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74 8377,'0'-15'0,"0"0"-848,0 1 426,0-1 118,0 7 159,0 1 1,-7 12 125,-2 0-354,-11 7 373,4-4 0,-12 6 0,5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8314,'0'14'0,"0"1"0,0-7 0,0 5-236,0-3 0,-5 3 227,0 2 1,0 4-144,5 1 1,-5 6-3,0-1 0,-5 7-95,5 3 1,1 0 120,4 0 0,-5-3 128,0 8 0,0-1 0,5 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8238,'29'-6'0,"0"-4"82,7 3 0,-5-4 95,4 6 0,-11 0-73,-4 5 1,-4 5 271,-1 0-1071,-1 6 359,1-3-344,-7 7 1,-1 0 679,-7-1 0,6 1 0,3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9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0 119 8363,'39'-30'0,"1"1"-261,-14 12 1,6-1-1176,-12 14 1154,0-1 282,-6 5 0,-6 0 0,6-7 0,-6-1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1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0 353 8381,'12'-34'-183,"2"0"0,4-1-229,-3 6 0,-2 4 833,-3 1 0,1 6-199,-6-2 1,0 4-468,-5 1 1,-1 1 19,-4-1 1,-4 5-667,-5 0 891,-7 1 0,-2-13 0,-7-1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3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0 8182,'2'13'-268,"3"-3"1,-2 3-442,7-3 0,-7 3 731,2 2 1,-3 1 125,-2 4 0,0 3-127,0 6 1,-7 7 82,-3 3 1,-14 5-373,-6 5 0,-11-1 18,-3 6 62,-6-1 1,-9 6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8227,'0'9'286,"0"-1"-1625,0-3 844,0-4 0,-2 11 670,-3-7 0,-5 6-80,-9-1 0,-4 3-707,-6 2 612,-1-1 0,-6 1 0,-1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6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8148,'0'-23'0,"0"2"-657,0 6 1,-6 7 269,-4 3 1,-5 4 386,-4 1 0,-4 6 0,-7 4 0,-6 3 0,-1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147 177 8057,'0'-30'0,"7"1"0,-1 1 547,4 4 1,-3 2-206,-7 8 0,0 4-199,0 0 1,-7 7 205,-3-2-1740,-3 3 1000,-8 9 0,-2 1 391,-6 7 0,-7-1 0,-2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9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30 133 8111,'15'-21'-179,"-1"-4"179,1-2 0,-7 4 0,-3 3-327,-3 10 140,-2 4 1,-7 11 63,-3 0 123,-9 6 0,-4 4 0,-6 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8.3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853 588 8509,'15'-6'0,"-5"4"-505,0-3 1,-7 2-60,2-2 378,-4 3 2141,-1-4-1855,-6 12 0,3-4 2,-7 3 0,0 3-36,-5 2 0,-4-2-89,-1 2 1,-1 0 40,1 4 1,2 1 2,-6 0 1,-1 0 56,-4-1 0,4 3-2,1 2 1,-1-1 42,-4 7 1,-5-1-7,-1 6 0,1-1-53,5 0 1,1 1 19,3-1 0,-2 5 10,2 1 0,4-1-1,1-5 1,-1 1-123,2-1 0,-1 6 145,5-1-320,1 0 244,-1-4 1,0 1 44,0 3-299,1-3 235,-1 5 0,0-7-11,1 1 1,1-1 7,3 0 1,-2 6 42,7-1 0,-4 0 1,4-4 1,-2-1 12,2 0 0,4 6-68,-4-1 1,3 0 2,2-4 0,-1-1 52,-4 1-120,3-1 83,-5 0 0,7 6 22,0-1-57,0 0 27,-6-4 1,4 4 114,-3 0-120,4 1 0,1-1 1,0 2 36,0 1 0,0 1-9,0 1 0,0-1 4,0-4 1,0-3 12,0 3 23,0-3-53,6-8 1,-2 5 183,5-4 0,-4-1-158,5 2 0,0-6-87,5 6 0,-6-5 112,1 4-232,0-6 188,5 10 1,-1-12-21,1 4 1,0 1-7,-1-1 0,6 6-80,0-2 0,4-1 78,-4 2 0,1-6-53,-1 6 0,2-6 32,8 6 0,-1-2 51,1 1 0,-3-1-36,-2-3 1,3-3 1,-4 8 0,4-7-2,1 2 1,1-2 1,-1 1 1,1-1 9,-1 7-46,0-7 39,1 3 0,-1-2-43,1 1 42,-1 0-4,7 1 1,-5-5-12,3 4 1,-1 1 8,1-1 0,-1-1-1,6-4 0,-6 4-5,1 1 105,-3 0-95,5-12 1,-3 5-2,6-3 0,-7 3 3,3 1 0,1-4-65,-2 0 0,10 0-10,-5 5 1,5-6-61,-9 1 1,9-2 102,-5 2 1,12 3 34,-7-3 1,-2-3 6,-3-3 1,-1 3-1,1-2 1,7 0-5,-7-5 1,7 0 15,-7 0 1,3 0-8,3 0 1,-1 0-18,0 0 1,0 0-1,0 0 1,5-2 11,0-3-88,6 4 76,-2-12 1,1 9-2,-1-6 0,-4 6-6,5-6 1,-1 5 6,1-5 0,1 0 1,-6-4 1,0-3 32,-5-2 0,-1 1-35,-4-7 1,2 6 44,-7-6 0,7 1-87,-2-6 0,2-4-1,-2 0 0,-1-1 57,-4 6 1,-1-5-7,6-1 1,-2-6 28,2 2 1,-3-3 1,-6-2 0,1 0 6,3-1 1,-3-8-38,3-1 0,-4-7 155,-6 7 1,3-3-54,-8-2 1,6 1-36,-6-1 1,-4 2-57,-5 3 1,-5-3-89,4 3 1,-5-2 134,1 2 0,-4-3-18,-1 3 0,0-3-223,0-2 209,0 7-19,0-5 0,0 9-94,0-5 0,-6-1-8,-4-5 0,-3 0 1,-2 0 0,-1 0 48,-4 1-580,4-1 612,-18-6 1,9 9-58,-9-3 0,-2 5-17,2 0 0,-7-3 179,1 3 1,-2 4-134,-2 1 1,-5 5 140,0 4 0,-8-2-52,-2 3 1,-6-4-307,-9-1 1,-6 0 251,-3 0 0,-5 0 3,41 22 0,1 0 0,-39-17-64,-4-1 1,0 6 66,42 14 0,0 1 0,-3 2 1,-1 0-70,0-3 0,-1 0 0,3 4 1,0 0 29,-2-2 1,-1 2-1,2 0 1,-1 2-31,-2 2 1,-2 0 0,2-2-1,-1 0 37,-5 1 0,0 1 0,5 1 1,0 1 1,-2 0 0,0 1 0,3 0 0,1 1-15,-46-7 0,47 10 0,1 1-23,-48-6 0,5 2-29,4-2-159,1 3 96,13 7 0,-5 0-125,7 0 1,12 2 111,7 3 1,7 8-489,3 7 1,5 1 656,-1-2 0,8-1 0,-6 7 0,-3 1 0,-4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5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6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3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8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5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6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3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6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7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9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2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3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6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4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6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3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9.9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1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3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5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9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2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9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0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3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5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8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9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14.4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1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2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4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5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6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8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1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4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5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7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9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0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2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3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50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6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7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9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0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2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3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5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8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9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11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2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9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59.3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7659 8169,'9'-2'-896,"-4"-3"1009,3 3 1,-5-4 110,7 6-258,-7 0 1,5 0 142,-3 0-22,-3 0 256,4 0-270,-6 6-47,0-4 50,7 5 71,-6-7-1,6 0-27,0 0-17,1 0-129,6 0 1,1-5 36,0 0 0,-1-5-11,1 5 1,0-6 20,0 1 1,4-3-6,1-2 0,4-5 55,-4 1 1,4-2 96,-4 1 0,1 2-19,-1-6 1,-2 4-92,6-5 0,-6 6-46,2-6 75,-4 7-19,5-9 0,-4 5 144,2-2 0,-4-2-81,-5 6 0,3-6-26,-3 2 0,-2-4 38,2-2-11,-7 1-62,3 0 1,-6-6 33,0 1 1,0-7-6,0 2 0,0 1-150,0-1 1,0 2 92,0-3 0,0-5-23,0 5 1,0-5 69,0 6 1,2-4 3,3-1 0,-3-5-47,3 0 1,1-2 2,-1 2 0,6 4 57,-1-4 1,-2-4 7,2-1 1,-5 2-97,5-2 0,-2 5 69,2-5 1,3-4-171,-3-6-36,-4 0 138,7 5 1,-6-4 11,3-1 0,3-5-59,-4 6 1,5-1-3,0 5 0,-1-1 11,-3-4-611,3-3 761,-5 0 0,5 0-41,-3 4 0,2 0-126,-7-5 0,4 4 66,-4-4 1,0 4 54,-5-5 0,0 1 2,0-6 0,0 6 50,0-1 1,0 7 5,0-2 0,0 4-129,0 1 0,5 0-76,0 0 1,0-1 1,-5-4 0,0 2 69,0-6 0,5 6-53,0-2 1,0 3 53,-5 3 1,4-3-6,1-2 0,2 7-10,-2-3 1,-4 5 11,4 0 0,2-3 59,-2 3 1,5 4 9,-6 1 1,6 1-233,-5-1-7,7 4 162,-4-12 0,2 11 426,-1-3 1,-4 3-442,5 2 0,-2 0 96,2 0 0,3 1-93,-3 4-22,-4-3 14,1 11 1,-2-5 14,0 6 1,5 6 12,-6-1 0,6 7-31,-5-1 0,5-3 16,-5 3 0,1-2 12,-1 1 0,-1 4 2,5-4 1,-4 4 4,5 1 0,-2 0 10,2 1 1,-2-1 2,-3 0 1,-3 5-48,3 1 1,1 4 4,-1-5 0,2 7-169,-3-2 176,-2-3-204,5 6-18,-1-5 32,-4 7-307,4 0-36,1 0 391,-6 0-191,6 0 452,-7 7-192,7-5 118,-6 11 1,7-12-107,-3 4 285,-3 3-181,4 1 1,-4 0 101,3 1-140,-3 0-13,11 5 1,-12-1-7,4 1 1,-2-5 3,2 0 14,-3-1 0,4 6 3,-6 0 0,5 0 5,0-1 0,0 1 1,-5 0 1,5-1 4,0 1 1,2 5 0,-3-1 1,-2 1-1,3-5 1,1 4 2,-1 1-10,0 6 0,2-10 0,-6 7-2,4-3 1,2-2-8,-2 6 0,1-6-1,-1 2 0,-3 1 7,3-1 4,3-1-4,-6 2 1,6-4 1,-3 2 0,-4-2 0,4-3 1,-2 3 4,2 2 0,-3-2-7,3 2 1,-2-2 4,2-3 0,-3 6-1,3-1 0,1 1 0,-1-5 0,2 4-1,-3 1 0,-2 0 0,11 1 0,-11-5-1,3 4 2,3-4-1,-7 5 0,11-4 0,-7 2 0,5-1 0,-6 2 0,6-4-51,-5 4 48,7-4-8,-11 5 1,11-4-3,-7 2 0,6-1-15,-1 2 0,1-2-4,-1 6 1,3-6 15,-3 2 19,3-4-14,-5-1 0,5 4 24,-3 1 1,3 0-24,2-6 0,-5 1 36,-1 0 1,1-1-38,5 1 43,0 0-33,-7-7 0,5 5 1,-3-3 14,3-4-13,1 7 1,-1-9 1,-3 5 156,3-5-154,-5 2 1,2-1 71,0 0 0,0 0-42,5-5 141,-1 0 1,1-2-98,0-3 0,-2 2 14,-3-7 0,3 1 6,-4-6 1,4 0-29,2 0 1,-5-1 33,0-3-23,0 2-23,4-11 1,-1 11 16,-3-8-27,3 1 0,-5-6-13,7 1-37,-7-1 1,5-4 8,-3 0 0,3-5-9,2 4 1,-2-6 76,-3 2 72,3-3-116,-5-2 0,7 0 29,-1-1-184,-6 1 152,6 0 1,-8 0 82,4 0 0,1 0-91,-6 0 1,2 1 13,-2 4 8,3-10-67,0 10 0,0-10-8,-3 10 1,-2-5 14,7 0 0,-5 0 1,5-5 0,-5 3 96,5 2 1,-6 0-74,6-1 1,-2 1 188,2 0-5,3 7-150,-11-6-220,11 12 226,-5-5-30,7 0 0,-5 5 0,-1-3 8,3 3 0,-1 0 57,-1-3-249,10 3 82,-17-12 1,17 11-17,-11-8 91,4 1 1,2-3-1,0 1-14,0 2 11,-1 6-9,1-9 0,0 9 27,-1-6 0,1 6-12,0-1-43,-1 3 43,1 1 0,0-4 4,-1 0 9,1-1-11,0 6 0,-2 0 11,-3-1 1,3 1-17,-3-1 0,3 1 22,1 0 0,-1 4-17,-3 1 0,3 1 46,-3-2 1,-2-1-32,2 6 1,-2-1 5,2 2 0,1 2-11,-6-2 1,7 2-1,-2 3 1,-2-1 6,2 0-24,-1 1 17,6-1 0,-2 0-19,-3 0 0,3 6 20,-3-1-123,3 7 114,2-10 1,-6 11-4,1-3-298,0-3 290,-2 6 0,5-4-16,-3 6-142,-3-7 116,6 6-167,-5-6 148,6 7 31,-5 0 1,2-2 70,-6-3-93,6 4 13,-9-6-23,11 7 38,-11 0 1,6 0-106,-3 0 68,-4 0 1,8 0-118,-5 0 134,-2 7 11,5-6 1,-6 6-94,4-7 91,-3 7 1,6-4-70,-3 7 112,-3-7-72,11 10-8,-12-11 318,6 11-273,-1-5 1,-2 2-38,5-1 302,-5 1-250,2 5 0,1 0-11,2-1 196,-2-6-167,0 6 1,-3-6 78,1 6-76,7 8 10,-11-6 0,8 5 55,-5-6 0,0 1-47,6 4 62,-7-4-67,3 12 0,-1-10 13,0 6 83,0-6-86,2 10 0,-6-10 23,4 7-99,3-7 76,-6 9 0,4-5 29,-6 2-131,7 4 96,-5-5 1,4 1 19,-6 1-26,7-1 1,-6 1 109,4-1-47,3 1-55,-6-2 3,5 4 1,-3-10 12,1 2 0,0 4 20,-5 2-3,7-4-21,-6 0 1,6-1-53,-7-1 0,5 6 55,0-6 1,0 1-72,-5-5 1,5 4 59,-1 1 7,1 6-21,-5-10 1,2 6-1,3-8 1,-3 3 0,2 2 0,-2-3-7,-2 4 145,0-4-131,0-1 1,5 0 225,0 0-217,0-1 18,-5 1 3,0-7 1,0 5 75,0-3-80,0 3 46,6 2-50,-4-7 1,4 5 37,-6-3-67,0-4 1,0 7 39,0-3 0,2-3-42,3-2 29,-3 3 17,4-7-19,-6 12 1,0-9 107,0 6 6,0-7 27,0 3-102,0 1 2,0-6-108,0 6 85,7-7 32,-6 0 10,6 0-72,-7 7 2,0-6-181,0 6 116,6-7-18,-4 0-27,5 0 71,-7 6 16,0-4-11,0 4-7,0 1 80,0-5-65,0 4 3,6-6 31,-4 0-27,4 7 51,-6-6-47,0 6 37,0-1-38,0-4 18,0 5 1,5-6 30,0 4-33,0-3-44,-5 4 42,0 1 11,0-6-12,6 12 0,-4-9-216,3 5 203,-3-5-5,-2 2 1,0 1-97,0 3 93,6-4-30,-4 7 1,4-10-8,-6 7 0,2-2 2,3 2-33,-3 3 52,4-5 0,-6 7-28,0 0 111,7 0-85,-6-7 1,6 10-30,-7-4 35,6 4 0,-4-3-16,3 0-125,-4 6 133,6-5 0,-5 12-37,4-5 40,1 0 0,-6 5 1,4-4 1,-2 4 1,2 1 0,-3 1-46,3-1 114,3 0-78,-6 1 0,6-1 116,-3 1-112,-4-1 10,6 7 1,-2-5 92,0 3-93,0 4 22,1-1 29,-4 1-38,4 4 0,1-10-3,-6 10 22,6-11-21,0 11 1,-6-11-1,6 12 1,-2-10-3,0 6 1,1 0-305,-1 5 299,-3-6-4,4 4 0,-6-4-264,0 6 251,0 0-56,7 0 0,-6 0-25,4 0 1,-3 2 117,-2 3 1,1-3 6,4 3 1,-3-4-101,3-1 267,3 1-208,-6-1 1,9 0 23,-6 0 1,6 0 14,-1 0 0,-2 5 53,2 0 1,-5 0-65,5-5 179,0 0-173,-2 0 1,3 2 38,-6 3 1,5-3 3,-5 3 1,6-2-25,-1 2 1,-2-1 5,2 5 0,-2-5-22,2 1 0,2-3 19,-8-2 0,8 1-61,-2 4 0,-2-3 51,2 3 1,-5 2-46,4-2 29,-5 6-39,9-3 1,-10 6-4,7-4 0,-7 1-19,2-6 1,1 7-128,-1-3 0,5-2 148,-5-2 0,6-3 8,-9 4 1,11-4-2,-3 3 0,-2-5-16,2-4 0,0 2-12,4-3 1,3 4-19,2 1 241,-2 0-89,10 0 1,-10 0-15,2 0 1,3 0 30,-3 0 0,6 0-141,-6 1 1,3-6 87,-3 0-96,-3 7 61,12-7 0,-10 10 3,7-10 0,-7-3-38,1-2 1,2 2 3,-1-2 0,0 6-1,-6-6 1,3 5 4,2-5 0,-2 7 14,2-1 0,2-3 64,-1 2 0,1-6-59,-1 1 0,-4 2-154,4-2 149,-4 1-51,-1-6 1,0 1-10,-1-1 1,1 5 47,0 1 1,-2-1-6,-3-5 1,3-4-33,-4-1 38,4 1-11,2 4 0,-5-1 22,0-4 0,-2-2-24,2-8 0,1 1 59,-6 0 1,6-2 22,-1-3 0,-2-4 324,2-6-394,0 7 0,5-6 3,-1 4 0,-4-3 9,0-2 1,0 0-6,5 0 0,-1 0-27,1 0 1,0 0 51,-1 0 1,6 1-54,0 4 1,-1-3 19,-4 3 0,1-3-1,4-2 1,-4 0 13,4 0 1,-4 0 11,-1 0 1,-1 0-7,1 0 0,0 0-3,0 0 1,-1-5 56,1 0-54,0-7 0,6 4 0,-10-7 146,4 1 0,-4-1-109,4 0 1,0-1 9,0-4 1,-1 4-5,1-4-116,0-2 97,-7 5 1,5-9 27,-3 7-54,3-8 22,-5 5 1,3-3-30,-6 1 0,5-1 22,-5-4 1,5 4-55,-5 1 0,-1 1 33,-4-2 0,5-2-1,0 2 0,0-3 5,-5-1 1,2-1-3,3 1 0,-4 0 61,4-1 1,2 1-54,-2-1 0,1-1-54,-1-3 59,-3 3-7,4-5 1,-1 7 2,0-1 0,5 1-12,-5 0 1,1-2-3,-1-4 1,-2 4 6,7-3 1,-5 3-4,5 1 0,-5 4 39,5-3-37,-7 3 1,10-10 0,-6 7 12,2-1 0,3-4 5,-7 0 0,4-2-1,-4 1 1,5 4-4,-5-3-13,7-4 9,-11 7 0,11-6-37,-8 2 1,8 4-6,-2-3 1,1-2 11,-1 2 0,3 0 17,-3 4 0,-2-4 86,2 0 0,0-2-76,4 1 0,-4 4 3,0-3 1,-2 3-6,2 2 1,3-6 2,-3 1 1,-2 0-26,2 4 0,-2 1 1,2 0 1,3-1 29,-3 1-123,3 6 105,-5-5 0,5 5 2,-3-6-4,3-7 1,-4 10 0,1-4 90,2 3-83,-6-1 1,7-2-1,-3 1 9,3 0 1,2 1-4,0 3 0,-2-1 6,-4 7 1,4-7-6,-3 1 1,3 4-8,2 1 1,0-1-5,-1 1 1,1-4 6,0 4 0,0 1-6,-1 4 1,-1-5 50,-3 1 1,3-1 7,-3 6 0,3-6-50,2 0 1,-5 1 2,-1 4 0,1 2 1,5 3 1,-5-3 2,-1 3 1,0-3-31,0-1 0,4 4 30,-3 0 1,2 5-105,-3-5 0,5 2 9,-5-2 32,4-3 0,2 7 10,0-4 0,0-3-6,-1 3 0,1 2 27,0-2-10,-7 7 6,5-10 0,-5 11-25,7-3 0,-1-1 17,1 1 1,0-5 42,0 5 1,-1 0-30,1 5 1,0-5 3,-1 0 1,1 0-37,0 5 0,-1-4-57,1-1 68,0 0 1,0 5 8,-1 0 0,1-5 27,0 0 0,-1 0-12,1 5 1,0 0-4,-1 0 1,1 0-50,0 0 40,0 0 1,-1 2-41,1 3 0,0-4-2,-1 4 1,1-2 4,0 2 0,-6-3 25,1 3 0,0 1 66,5-1 0,-1 5-66,1-5 0,-2 1 19,-3-1 1,3-1-18,-3 5 0,3 0 8,2 0 1,-1 3 2,1-7-9,0 6 20,-7-9 1,5 11 31,-3-3 0,3-2-44,2 2 0,-1-1 17,1 6 0,-2 0-15,-3 0 0,3-4-1,-3 4 0,3-4 5,1 9 1,1-4-1,0-1 1,-2 1 14,-3 4 1,6-2-1,-6 6 0,6-4 31,-6 4 0,3-4-19,2 4 0,-1-4 8,1 4 1,0-1-4,0 2 0,-1 1 1,1-6 1,1 9-8,4-5 0,-4 7 0,4-6 0,-4 3 22,-1 1 0,1 5-22,4 1 1,-4 1-8,4-2 0,-4-3 9,-1 3 0,-1 2-12,1-2 0,0 6 5,0-6 0,-6 2-1,1-2 1,0 4 6,5 6 66,-1-7-68,1 6 1,0-6-29,-1 8 0,1-3 26,0-3 0,0 4-2,-1-4 0,1 2 5,0-2 0,4 8-10,1-3 0,-1 4 6,-4-4 0,5 0-2,-1 0 0,7 7 37,-1 3 1,-2-2 5,1 2 1,1 1-38,4 9 0,1-2-155,-1 7 1,5-6 140,1 6 1,10 1 14,-1 9 0,4-4-281,-4 3 0,5-3 219,0-1 1,2-2-138,-2-4 1,-4-4-38,4-10 1,-3-4-325,-2-6 1,2 1 554,3-1 0,-2 3 0,10 0 0,9 1 0,7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6.4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133 124 8557,'0'-15'-133,"0"1"1,0-3 0,0-1-1,0-1 2222,0 1-1245,0 8-402,-7 1 0,4 8-211,-7-1-142,7 1 140,-4 1 1,2 7-113,1 3 71,-8 3 1,9 2-1,-5-1 58,1 1 99,2 6-195,-1-4 0,2 10-81,-5-2 1,5-2 82,-1 1 0,-1 1 3,1 4 1,-2 0 130,3 1-324,2-1 73,-5 7 0,7-3 149,0 6 0,0-1-32,0 1 1,0 3-190,0-3 0,0 6 125,0 4-281,0-4 268,0 6 0,2-2-44,3 0 0,-2 6-14,7-1 1,-5-3-34,5-2 1,-7 2 80,2-2 1,1 6-105,-1-1 1,5-2 89,-5 2 0,5-5 3,-5 5 0,5 0-63,-6 5 1,6-2-2,-5-3 1,5 3 82,-5-3 1,5 8 4,-6 2 1,6 4 72,-5-4 1,5 6-94,-5-1 0,5 1 149,-5-1-925,-1-4 748,-4-6 0,5 0 11,0-1 1,0 1-58,-5 0 1,0 0-1,0-1 1,0 1 70,0 0-296,0 0 245,0 0 0,0-1-126,0 1 1,0 5 113,0 0 1,0 6-189,0-2 1,0-2 20,0-2-873,0 2 1006,0-5 0,0 11 9,0-4 0,0-2-71,0-3 0,0 3 118,0-3 1,0 6 181,0-5 1,0 4-34,0-4 0,0 5 223,0-6 1,0 8-206,0-3 0,0-3-65,0-1 1,0-3-287,0-3-60,-6 8 220,4-6 1,-5 1-143,7-8 1,-4 1 55,-1 5 1,-5 0 338,5 0 0,-2-7-848,3-3 275,2 3 114,-11-6 0,11 10 250,-3-7 0,-1 1 339,1-1 0,-2 0-147,2 10 1,4-8 13,-4 7 135,3-9-148,-4 9 0,4-13-136,-3 4 0,2-3-7,-2-2 0,3-5-21,-2 0 1,-3-6-12,2 1 0,0-4-212,5-6 1,-5 2 54,0-6 1,1 1 35,4-1 0,0-4-8,0 4 0,0-4-3,0-1 0,0-4 33,0 4 0,0-8-2,0 7 1,0-2-39,0 2 1,0-4 53,0 0 0,-2 0-135,-3 4 114,3 1 17,-4 0 1,6 0-150,0-1 0,0 1 186,0 0 0,0 6 199,0 3 1,0 6-179,0 4 124,0-3-152,0 5 0,1-2 148,4 1 1,-3 5-122,3 0 1,-2-3-19,2 2 1,-3-6 32,3 1 0,1 2 90,-1-1 1,0-1-118,-5-5 0,0-4-21,0-1 0,0-6-51,0 2 0,0-4-3,0-1 17,0 0 1,5-1 46,0 1 1,0-5 138,-5 0-64,0-7-3,0 10 33,0-5-31,0 7 0,5-5-30,-1-1-23,1-5-124,-5 2 308,0-6-172,7 0-306,-6 0 151,13-6 0,-6 4 41,6-3 0,-4 3-14,0 2 1,1-4-10,9-1 1,-2 0-19,6 5 0,1-2 54,4-3 0,2 4-51,4-4 1,7-2 45,7 2 1,7 0 103,-2 5-101,9-6 3,-2 4 1,15-9 58,-2 6 1,4-2-253,1 2 0,2 2 247,8-7 1,5 5-55,4-4 246,-3 5-359,-41 1 1,0 0 0,-4 0 0,1 1 189,8 0 0,0-1 0,-5 0 1,0 1-20,2 2 1,0 0-1,-2-2 1,0-1 42,0 1 1,0-1 0,-1 1 0,2 0-43,3 1 0,1 2 76,-5-1 0,0 0-64,4 0 0,0 0 0,-4 0 0,0 0-6,-1 0 1,2 0-1,2-1 1,1 0-2,1-2 0,0 1 1,0 1-1,0 0 1,2-1 1,0-1-1,-1 0 1,-1 0-2,0 0 0,0 1 0,3-1 0,2-1-24,2 2 0,0 0 0,-3 1 0,0 0-201,0-1 0,1-1 0,0 0 0,0 0 253,-1 0 1,1 1 0,2-2-1,0 1-16,3 0 1,-1 1 0,-1 1-1,-1 1 4,0-3 0,0 1 1,0-2-1,0 1 10,-2 1 1,0-1-1,2 0 1,0 1 45,3 2 0,-1 0 0,-4-2 0,0-1-48,-1 1 0,1 0 0,0-1 0,1 1 7,1 1 0,0 2 0,5-1 0,0 0-15,8 0 0,-1 0 0,-5 0 0,0 1-252,2 2 0,1-1 0,-3-1 0,0 0 310,0 1 0,1 1 0,0 0 0,0 2-48,3 0 0,-2 0 0,-3-1 0,0 0 1,2 1 1,-1 0-1,-3-1 1,-1 0 9,2 0 1,0 2 0,-3 0-1,-1 1-98,2-2 0,0-1 0,-5 0 0,-1 1 75,-1 0 1,-1-1-1,-2-1 1,1-1 1,-1 3 1,-1 0-1,2-2 1,0-1-11,1 3 1,0 0-1,-5-3 1,-1-1 18,-1 1 1,0 1-1,-2 0 1,-1 0 137,42 2-116,7 0-32,-4-5 0,-6 0 11,-7 0 0,-8 0 355,-6 0 1,1 0-347,-6 0 1,-7 0 38,-8 0-209,-10 0 166,4 0 1,-14 0 543,0 0 0,-1 0-549,-8 0 1,-1-1 489,-4-4 0,0 3-513,-1-3 0,-1 2 758,-3-2-754,3 3 63,-5-4-119,7 6 1,-5-5-17,0 0 1,-5 0-106,4 5 127,-5 0-290,9 0 266,-5 0 1,7 0-80,-1 0 114,1 0 1,0 2 7,-1 3 1,1-4 39,0 4 1,0-3 10,-1-2 0,6 2 124,-1 2 20,1-2-172,-5 5 1,-1-7 128,1 0 0,0 0-60,0 0 0,-1 4-46,1 1 1,1 0 47,4-5 54,-4 0-94,5 0 1,-4 0 15,2 0 1,-2 0 0,2 0 1,3 5-85,-3 0 0,1 0 65,-6-5 1,1 0-60,0 0 0,0 0 28,-1 0 0,1 0 1,0 2-11,-1 3 0,-4-4-40,0 4 41,-7-3 0,10-2-96,-11 0-1802,4 0 1753,-19-7 112,4 6-41,-13-13 1,8 11 154,-1-7 1,5 5-112,0-4 1,1 4 66,-6-5 0,0 2-126,0-2 228,1-3-63,-1 11 1,5-9-12,0 6-8,1-6 1,-4 7-31,3-5 0,2 5 9,3-1-7,3-3 1,-6 7-17,3-4 0,3 1 4,-3-1 0,4 4-159,1-6-247,6 7 354,-4 0-424,5 0 601,-1 0-119,-4 0 145,11 0 1,-5 5-207,7 0 209,-7 7-62,5-11 0,-10 7-6,7-3 0,0-1 110,4 5 0,-1-4-214,-3 5 1,3-2 92,-3 2 1,3 3-151,2-3 1,-2-2 46,-3 2 0,3-5-12,-3 4 0,-2 0-21,2 0-29,-7 5 40,10-6 1,-11 6 7,2 1 1,-8-2-74,-6-3 1,-3 3-78,-2-3 1,-8 3-221,-6 2 1,-7-1-62,-8 1 0,-2 1-274,-3 4 0,-5-4 58,-10 4 0,-3-2 690,-6 1 0,-7 4 0,-2 7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8.3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206 941 6296,'0'-8'61,"0"1"96,0 7-38,0-6-36,0 4 139,-6-4-115,4-1-16,-4 6 149,6-6 48,-7 1-30,5 4-69,-4-5-36,6 7 117,0-6-135,0 4 2,0-11 19,0 11 36,0-4 5,0-1-293,0-1 303,-7 0-33,6-5-246,-6 5 56,7 0 0,0-5 76,0 3 13,0 3 37,0-6-37,0 5-14,0-7-3,0 1 0,0 4 45,0 0-41,0 0 6,0-4 73,0 5-77,0-4 0,0 5 47,0-7-6,0 1-42,0-1 0,0 0-21,0 1 33,0-1-17,0 0 0,2 2 14,3 3 17,-4-3-20,6 5-83,-7-7 64,0 1 0,0-1 15,0 0 0,0 1 55,0-1-40,0 0 75,0 1-105,0-1 0,0 0 217,0 0-199,0 1-10,0-1 0,0 0 28,0 1 8,0 6-10,0-6-256,0 6 245,6-6 35,-4-1-220,5 0 153,-7 1 1,0-1 23,0 0-100,0 7 80,0-5-49,0 5 36,0-7-23,0 0 1,0 6-15,0-1 1,0 5-27,0-5 1,0 5-6,0-5 1,0 5 58,0-4-230,0 5 206,0-9-36,0 12-18,0-6-39,0 1 78,0 4-2016,0-5 1843,-7 20 331,5-3-247,-11 12 0,10-8 76,-7 1-77,7 0 36,-10-1 0,6 1 157,-2 0 111,-5-1-194,6 1 1,-1 0 230,-1 0-230,6-1-45,-9 1 258,12 0-223,-12-1 1,9-1-3,-5-3 160,5 3-134,-9-11 167,12 11-159,-6-11 6,1 11 305,4-12-294,-5 6 783,7-7-600,0-7-223,0-1 76,0 0 0,0-5 86,0 3-282,7-3 97,-5-2 1,11 1-54,-4-1 0,0-1 78,0-4 1,0 4-102,0-4 1,4 4 89,-3 1 0,2 5-16,-3 0 0,5 2 10,-5-2 1,4-1 2,2 6 1,0 0 7,0 5-35,-1 0 35,1 0 0,0 5-155,-1 0 148,1 6 2,0 4 1,-1 1-251,1 4 13,0 3 200,-1-7-349,1 6 212,0-1 0,-5-5-43,-1 4 1,0-4-111,0-1 1,3 4-28,-7 1-1014,0-1 1375,-5-4 0,-7 6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0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8142,'10'-20'56,"0"1"336,-7-1 377,4 6-325,-7-1-463,0 7 1,0 3 149,0 10 1,0 3 39,0 7 1,4 1-5,1 4 1,0-3 10,-5 8 0,2-5-38,3 4 1,-2 1 63,7 4 0,-7 0 81,2 1 1,3-1-74,2 1 1,-2 1 45,2 3 0,-5 3-182,5 8 0,-1 0 72,6 4 0,-5 0-63,0 10 0,-2-2-40,2 12 0,1-1-123,-6 6 0,6 1-55,-1 3 1,-2 4 11,2 6 1,-6-4 131,0-1 1,3-5-110,-2 6 0,0-3 133,-5 3-179,0-4 156,0 0 0,5-5-26,0 3 1,1 7-16,-1-2 1,-3 7-10,3-7 1,1 6 14,-1 4-1306,0-3 1400,1 4 0,-2-4 7,5 3 0,-5 4-120,-2-46 0,1 0 0,0 46 126,2-4 1,-4-3-34,4-2 1,-3 7 135,-2 3 0,0-4-162,0 0 0,0-5-95,0 0 0,0 5 183,0 4 1,0-3 93,0-2 0,0-3-204,0-2 1,0 2-120,0 3 1,2-3 246,2 3 1,-2-3-72,3-2 1,-3 2-356,-2 3 146,0-10 45,0 10 0,0-11 242,0 6 1,0-5-343,0 1 0,0-8 3,0 3 0,0-4 115,0-1 492,0-1-247,6 0 1,-4-1-164,3-3 1,-4-4 137,-1-6 0,0 0-43,0 0 1,5-7 613,0-3 1,0 2-685,-5-2 1,0 0 317,0-5 1,0-2-314,0-3 1,0-1 127,0-4 0,0-1-198,0 6 1,0-6 35,0 1 1,0-3 6,0-2 1,0 2-15,0 4 1,0-6-44,0 1 1,0-1-12,0-5 0,0 4 64,0 2 0,0-6 1,0 1 0,0-3 55,0 3 1,0-4 331,0-6-107,7 0-242,-6-1 25,6-6 311,-7 6-224,0-13-47,0 12-42,0-11 89,0 4-281,6-6-48,-4 0 14,4 0 56,1 0 50,-5 0 0,6 0-42,-3 0 44,-4 7 0,7-5-36,-3 2 132,-3-2-69,11-2 0,-10 0 37,7 0 1,-5 5-43,5 0 1,-5 0 88,5-5 1,-1 0-76,6 0 1,-4 0 4,4 0 1,-3 0 16,7 0 1,-1 0-5,2 0 0,-1 0 4,11 0 1,-7 0 3,11 0 0,-5 0-45,11 0 0,-1 0 31,5 0 0,0-2-106,0-3 1,5 4 58,0-4 0,2-3 29,-2-2 1,3 2-18,7-2 1,-5 2-8,-1-2 0,3-3 29,8 3 0,-9-1 10,4 1 0,-2-3 90,7 3-717,3-3 627,6-2 0,-4 0 30,0 1 1,-1 4-138,6 0 0,1 0 95,3-4 0,-3 1-26,4 3 1,2-3-272,3 3 0,4 2 304,5-2 0,-3 5-7,3-5 0,-3 2 59,-2-2 0,7-3-57,3 3 1,-48 7-1,1 0-102,0 0 1,1 1-1,-1-1 1,1-1 134,-1 2 0,1 0 0,-1-2 0,0 1 46,1 0 0,-1 1 1,1 1-1,-1 0-50,1-1 1,-1 0 0,3 0-1,0 2 5,0 0 1,0 0 0,1 0-1,1 0 17,0 0 0,0 0 0,-2 0 0,0 0 38,5 0 0,0 0 1,-1 0-1,0 0-78,3 0 1,0 0 0,3 0 0,1 0 31,1 0 1,1 0 0,1 2-1,-1 1-736,-3-1 0,0 1 731,1-1 1,0 1 13,1-3 1,0 0 0,3 2 0,0 1-3,-1-1 1,1 0 0,-3 1 0,0-1-145,-2-1 1,0-2 0,-1 1-1,1 0 210,2 0 0,0 0 0,4 0 1,-1 0-68,-3 0 1,0 0 194,4 1 0,-1-2-120,-12-2 0,-1 0 1,9 1-1,1 1-10,-3-4 1,1 0-1,0 2 1,-1 1-88,-1-3 0,-1 0 1,-3 3-1,0 1 176,-7-1 1,1-1-1,2 0 1,1-1-80,1 2 0,1-1 1,2 0-1,1 0-155,-1 0 1,0 1-1,-2 1 1,0-1 74,-5-3 1,-1 0 0,3 2 0,1 1-39,1-3 0,1 0 0,0 1 0,0 0 31,0-1 1,-1 0 0,0-1 0,-1 1-71,-1 2 0,0 1 0,1-3 0,1 0 1,2 3 0,1-1 0,1-2 0,0 0 40,-4 3 1,0 0 0,1-1 0,-1 1 82,42 2 1,-47-3 0,-1 1-60,2-1 1,-1 1-1,0-1 1,-1-1 79,48-1 0,-3 2-69,-7-7 0,1 5 4,-1-4 0,-2 0 26,-2 0 1,1-3 7,-7 7 0,2-4-106,-2 4 80,11-7-8,-6 11 1,10-11-180,-10 7 0,9 0 74,1 5 1,5 0 40,-5 0 0,0 0-11,-5 0 483,0 0-466,1 0 1,-1 0 15,0 0 0,-5 2 297,1 3 1,-1-3-221,5 2 0,-5 0-72,1 1 0,-3-2-10,3 7 1,1-5 40,-7 4 1,-6-5 1,-9 1 0,-2 1 362,-2-1 0,-5 0-197,-1-5 1,-7 0 108,-2 0 1,-4 0-231,-6 0 1,-3 0 628,3 0 0,-9 0-641,-6 0 0,-2 0 135,-3 0-139,-6 0-102,6 0-251,-6 0 151,0 0-19,5 0 111,-11 0-1710,4 0 1156,-6-7 367,0 6 0,-2-7 51,-2 3 0,0-2-7,-6-3 1,6-3 92,-6 3 0,0-8-93,-5-1 0,5-1 236,1 6 0,1-1 37,-2 0 1,-2 0 32,7 1 0,-4-1-81,4 0 0,-5 6-9,5-1 20,0 0 29,-1-5-31,4 1 0,-5 4-71,7 0 11,0 7-118,0-4 131,7 7-314,-5 0 83,4 0 158,-6 7 1,2-6-45,3 4 55,-4-3 1,7-1 43,-3 4 0,-1-3 17,5 3 0,-4 3 8,5 2 0,0-2 18,5 2 0,-1 0 77,1 4 1,0-4-95,-1 0 1,1 0 69,0 4-73,6 1 33,-5 0 0,6 0-5,-8-1 1,-4-1-14,0-3 0,0 3-4,4-3-177,-5 3 2,4 2 165,-12-7 0,6 5-100,-7-3 44,0-4 119,0 7-65,0-4 0,-2-1 1,-3-3 1,2 1 22,-7-1 1,0 5 18,-4-5 0,-1 1-73,0-1 0,1-2-15,-1 7 0,-1-2-143,-4 2 1,4 2 48,-4-7 0,-1 6-203,1-1 0,-4 1-188,4-1 0,-4 3-995,4-3 1542,-6 9 0,3 4 0,-6 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1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0 383 8080,'7'-8'282,"-5"-5"78,4 11-29,1-11 16,-6 11 115,6-4-388,-7 6 145,0-7-89,6 6 0,-2-8 23,5 5 1,-5 0-3,1-6 1,3 1-50,2-6 1,-2 5 52,1 0 0,1-1-163,5-9 1,-4 4 47,4-4 1,-7 2-42,12-1 1,-7 3 30,7-4 0,-4-1-167,-1 1 0,-1 0 134,1 6 1,0 1-320,-1 3 112,8-3-14,-6 11 199,5-4 0,-5 6-104,4 0 0,-2 8 130,7 7 0,-1 1 3,5 8 0,1 1-83,-1 4 134,1 1-87,-1-1 1,-4-4 12,-1-1 1,-4 1 11,4 4 1,-1-1-272,2-4 0,-3 2 94,-2-6 0,-4 4-326,4-4 0,-4 0-12,-1-6 522,0 1 0,-7 0 0,-2-1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8.39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2749 7970,'8'0'-1304,"-1"0"1249,-7 0 103,6 0 6,-4 0 68,5 0 12,-1 0 30,-4 0 0,6 0 10,-3 0 130,-4 0-221,6 0-47,0 0 0,-4 0 36,7 0 1,-7 2-36,2 3 0,3-4-94,2 4 0,-2-3 164,2-2-211,-1 0 54,6 0 1,-3 0 69,2 0 0,-6 0-9,12 0 0,-7 0 113,7 0 1,-2 0-98,1 0 170,-2-7-165,4 6 1,0-11 9,4 7 0,-3-6 8,3 1 0,-2 2-30,1-2 1,4 0-11,-3-4 0,1 4-73,-2 0 1,4 0 93,-4-4 0,3-1-48,-3 0 0,2 5 60,-6 1 0,4-1 0,-4-5 0,6 0 41,-1 1 1,-3 1 8,3 3 0,-5-3 103,4 3 1,-4-3-85,4-2 1,-4 0 156,4 1-179,-6-1-17,10 0 1,-12 2-113,4 3 0,-4-3 93,-1 4 1,0-9-11,-1-2 1,1 0 15,0 6 0,-1-3-8,1-2 0,1 1 94,4-7 1,-4 7-96,4-1 1,-4 1 28,-1-2 0,1 4-44,4-4 1,-4-1-4,4 1 0,1 1 44,-1 4 0,-1-4-6,-4-1 1,0-1-71,-1 1 1,1 4-13,0-4 1,1-1 168,4 1 1,-9-4-112,4 4 0,-4-4-53,4 4 0,0-1 60,-1 1 1,3-1-65,2-3 59,-2-4-29,4 5 1,-5-1 4,4-1 0,-4 1 9,4-6 0,-4 6-21,-1-1 1,4 1-26,1-6 1,0 1-3,-6-1 0,6 1-104,-1 0 0,3-1 123,-3 1 1,-2-1-181,2 1 1,-1 0 112,2-1 0,-4 1 47,4-1 1,-4 1 13,-1 0 0,-1-1 5,1 1 0,0-1 69,0 1 1,-1 0-89,1-1 1,0 6 139,-1-1 1,1 1-62,0-6 1,-5 6-48,-1-1 1,1 6-14,5-6 1,0 6-12,-1-6 0,-1 7-22,-3-1 0,3-3-110,-3 3 0,3-2 118,2 1 1,-1 4 0,1-4 0,0 2 44,0-2-59,-1 4 74,-6-5 0,5 6 1,-3 0 1,-2 1-36,2-1 1,-2-5 27,2 1-24,3-1-39,-5 6 38,1-1 1,2 0-19,-6 0 1,6 6 11,-1-1 1,-2 2-17,2-2 0,-5-3-6,5 3 0,-2 2-3,2-2 1,1 5-15,-6-5 0,5 5-2,-5-4 0,6 4-35,-1-5 0,-2 5-18,2-5 1,-5 7 26,5-2 30,0-3 0,3 5 71,-4-7 0,4 7-72,-3-2 1,-2 1 154,2 0-144,-7 2 26,11-5 0,-11 7 6,7 0 0,-5 0-35,4 0 1,-4 0-36,5 0-177,0 0 225,5 0-7,-1 0 1,-4 0 2,0 0 1,-2 2 8,2 3 1,3-2 1,-3 7 1,-2-5-13,2 5 0,-2-5 7,2 4 1,3-4 26,-4 5 1,0 0 10,0 5 0,1-6 4,5 1 0,-5 0-30,-1 5 1,0-6 9,0 1 0,3 0-8,-7 5 1,6-1 0,-1 1 0,-2 0-5,2 0 0,-5-1 0,5 1 1,-5 0-19,4-1 0,-4 1-2,5 0 0,-7 4 4,2 1 1,2 0 6,-2-6 1,0 1 19,-5 0 1,4-1-9,1 1 0,0 0 2,-5-1 0,0 3 9,0 2 1,5-2 4,0 2 1,0-1-14,-5 2 1,0-4 0,0 4 1,2 1-4,3-1 1,-4 1 2,4-2 0,-3-1 28,-2 7 0,0-5-23,0 4 177,0-6-175,0 3 1,0-1-8,0-1 0,5 6 1,-1-5 0,1 1 6,-5-2 0,0-1-2,0 7 0,2-7-18,3 1 1,-3-2 21,2-3 0,-2 6-6,-2 0 0,5-1-5,0-4 1,1 1-1,-1 4 0,-3-4 24,3 4 0,1-4 3,-1-1 0,5 1-17,-5 4 0,6-4 0,-1 4 1,-2-4-30,2-1 30,0-1-2,5 8 1,-6-6-4,1 4 1,0-4 13,5-1 1,-2 1 2,-3 4 1,3-4 11,-4 3 0,5-2 0,0-2 0,1-1 32,0 1 1,-1 5-45,1-1 0,0 1 76,-1-6 0,1 1-56,0 0 0,4-2-34,1-3 0,0 3 43,-6-3 0,1 3 9,0 1 0,4-1-39,1-3 1,1 3-7,-1-3 1,-2 1-112,6-1 0,-4 3 117,4-3 0,-4 2-50,4-3 0,1 4-78,4-3 0,2 3-38,4 2 137,-4 0-9,11-1 1,-6 1-4,3 0 0,4-2-8,-4-3 1,2 3 3,-2-3 1,5-2 53,0 1-52,-6 1 12,11-2 0,-10 1 46,10-4 0,-3-2 5,3 7 0,-5-2 67,-5 2 1,-3-2-13,-7-3-136,1-4 53,-1 6 1,-6-2 11,-3 0 1,-4-1 12,-1-4 0,-1 2-177,1 3-441,0-3-333,-1 4 363,1-6-421,-7 0 404,5 0 0,-11-1 564,3-4 0,-10-4 0,-3-5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9.39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7971,'10'0'-221,"0"0"1,-5-5 151,4 0 0,-4 1-429,5 4 312,-7 0 83,11 0 183,-13 0-20,12 0 0,-10 0 158,7 0 11,0 0-130,5 0 175,-1 0-230,1 0 0,0 0-2,0 0 0,-6 0 33,1 0 1,0 4-125,5 1 0,-1 5 77,1-5 1,1 5-54,4-5 0,-4 1 63,4-1 1,-2 2-12,1 3 1,-1 1 43,7-6 0,-1 5 15,6-5 1,-6 4-3,1-4 0,-1 5 24,6-5 0,4 5 30,0-5 0,1 1-62,-6-1 1,0-2 26,1 7-31,-1-7-55,1 4 0,-6-5 12,1 2 0,-7-2-29,1 3 0,2-3-130,-1-2 1,0 0 80,-6 0-124,1 0 72,0 0 1,-1 5 0,1-1 0,0 1 24,0-5-322,-1 0 163,1 0 0,-2 2-510,-3 3 514,-4-3 1,-6 6-322,0-3 552,0-4 0,-6 6 0,-2-7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46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5689 7928,'8'-10'0,"-1"2"0,-1 1-317,-4-4 0,6 9 50,-3-3 477,-3 4 1,6 1-12,-3 0 206,-3 6-234,11 2 25,-5 7 0,5 0-42,-3-1 0,3-4-46,-4 0 1,5-5 148,0 5 0,1-5-197,0 4 0,-1-4 14,1 5 1,1-2-15,4 2 1,-4 1-114,4-6 0,-2 5 108,1-5 0,-1 2-32,7-3 1,-5-2 53,4 3 0,-6-3-32,2-2 1,1 0 59,-2 0 1,8 0-62,-3 0 1,-1-5 16,1 0 1,-1-2-52,2 2 1,3 2-9,-4-7 1,-1 5 18,1-4 1,1 0 20,4 0 1,-1-4 19,-3 3 1,2 2-25,-2-2 0,3 0 10,1-5 1,-4 1-13,-1-1 1,-4 0 180,4 1 1,-1-6-110,1 0 0,3 1-42,-8 4 0,6-5 8,-6 1 0,6-2 6,-6 1 1,1 4 10,-5-4 0,1 2-7,4-1 0,-4 1 5,4-7 1,-4 7-20,-1-2 0,-1-1 64,1 2 1,0-7-45,-1 1 0,-1 2 10,-3-1 1,3 4 54,-3-4 0,2 1 123,-3-2 0,4-3-188,-3 4 1,2-4 36,-3-1 1,5-1-170,-5 1 0,3 0 78,-2-1 1,3-1 40,-4-3 0,0 3-28,0-3 1,1 2-8,5 3 0,-5-2-46,-1-3 1,1 1 15,5-6 1,0 1-90,-1-1 0,-4-3 120,0 2 1,0-2-96,4-2 1,-4 0 73,0 0 0,0 0-186,5 0 1,-6-1 175,1 1 1,-2 0 217,2 0 0,3 0-130,-3 0 1,-2 0 113,2 0 1,-2 0-183,2 0 0,3-5 54,-3 0 0,-2 0-221,2 4 1,-5 3 102,4 3 1,-4-4 48,5 4 1,-7-3-32,2-2 1,2-1-22,-2 1 1,5 0 98,-6 0 1,3 0 10,-2 0 1,-3 5-167,2 0 1,3-1 97,-2-4 0,0 0-40,-5 0 1,5-2-24,0-3 0,-1 4-134,-4-4 1,0 8 275,0 2 1,5 6 171,0-1 1,2-2-161,-2 1 0,-2 0-25,7 0 0,-7 4 102,2-3 1,1-2-105,-1 2 0,5-2-37,-5 1 0,5 3 12,-5-7 1,5 1-23,-6-1 1,6 1 38,-5 4 1,5 3-3,-5-3 1,5-2-126,-5 1 1,1-4 104,-1 5 0,-3-2-245,2 2-44,-2 3 265,5-12 1,-6 12 0,4-3 1,2-2-25,-2 2 1,1-6-18,-1 6 1,-2 0 3,7 4 116,-7 1-108,4 0 1,-2-6 25,0 1 0,1 0-4,-1 4 1,-3 1-104,3 0 1,1-6 30,-1 1 2,0 0 53,2 4 1,-4 2 24,7 4 0,-7-7-13,2 6 1,1-4 21,-1 9 0,5-1 19,-5 2 0,5-3-81,-5-2 1,1 3 41,-1 6 1,-3-1-29,3-4 0,1 4 42,-1-4-22,0-3 0,1 7 1,-4-5-32,3 6 0,2-1-9,-3-4 0,1 4 7,-5-4 0,5 4 4,0 1 0,0 0-35,-5 1 0,5 4 46,0 0 0,1 0-107,-1-4 1,-3-1 17,3 0 1,1 5-13,-1 1 0,2 4-29,-2-5 2,-4 0 61,12-5 0,-6 1 0,3-1 0,-2 5 104,-3 0 0,-2 5-85,7-4 1,-5 4-229,5-5 229,-1 7 31,-1-10 1,4 9-24,-7-5 1,6 5-60,-1-1 0,-2-1 0,2 1 0,-5 0-13,5 5-139,-7 0 201,10 0 0,-10 0-17,7 0 1,-5 0-13,5 0 1,0 0 131,4 0 1,-4 0-160,0 0 200,0 0-60,4 0 1,-4 2-53,0 3 0,-2-2 21,2 7 1,3-7-61,-3 2 0,-2 3 4,2 2 1,-2-2 30,2 2 1,3-2-14,-3 2 1,-2 6-21,2-6 0,-2 6 31,2-6 0,1 5-9,-6 4 0,6-2 64,-1 2 1,-2-1 13,2 2 1,-5-4 0,5 4 0,-5-2 162,4 1 0,-5-2-55,1 2 1,1-2-110,-1-3 1,2 3-30,-2 2 0,-4-2 23,4 2 0,-2-1 5,2 2 0,-3-2 32,3 6-183,3-6 141,-6 10 0,6-7-32,-3 4 0,-2 2-15,7-2 0,-7 3 4,2 1 1,3 0 21,2 1 1,-2 4 116,2 0 1,-5 1-25,4-6 0,-4 1 57,5-1 0,-7 4-92,2-4 0,2 4 11,-2-9 0,1 4-12,-1 1 1,-3 1-13,3-1 1,1 1 23,-1-1 1,2 5-6,-2 1 1,-4 4-17,4-5 7,-3 0-47,4 2 0,-2-5 13,5 4 1,-5 0 29,1 0 1,1 4 3,-1-5 1,0 1 26,-5-6-21,6 7-23,-4 1 1,5 3-44,-7-1 1,4 0 38,1 5 0,0 0-146,-5 0 1,5 0 49,0 1 331,6-1-250,-9 6 0,6-6-1,-3 0 1,-2 1 0,7-6 0,-5 5 65,5 5 1,-7-3 17,2 3 0,2-2-198,-2 2 1,1-2 85,-1 7 0,-2-6 94,7 1 1,-7-2-2,2 2 1,2-3 82,-2 3 1,1-4-154,-1-1 0,-3 1-2,3-1 1,1 0-9,-1 0 1,0-2-89,-5-2 0,5 0-16,0-5 1,0 1 95,-5-2 0,5-1-200,-1 6 1,1-7 35,-5 3 1,5 2 68,0 2 0,2-1-24,-2 1-42,-4-6 96,6 9 0,-6-4 20,4 6 0,-3-5 110,3 0 1,1-4-55,-1 4 0,2 0-49,-2 5 1,-4-1 182,4-4 1,-3-3-76,-2-7 0,1 2-47,4 4 0,-3-4 10,3 3 1,-2-3 8,2-2 0,-3 1-1,3-1 0,1 0-2,-1 1 1,2-2 1,-3-4 1,0 2-23,6-6 0,-6 4 29,6-4-16,-6 6-6,9-10 1,-10 7 44,7-3 1,-5-4-78,4 4 1,-4-4 4,5-1 1,-2 0 51,2-1-181,-3 1 66,-1 0 1,-3-1-17,7 1 0,-5 0 58,5-1 1,-5-4 36,5 0 1,-6-2-18,6 2 0,-5 1 12,5-6 1,-5 5 38,5-5 1,-5 2 16,4-3 0,-4-2-40,5 3 0,-5 2 3,5-3 0,-5 1-16,4-5 1,-4 5-12,5 0 0,-5 0-17,5-5 0,-5 0 27,5 0 1,-6 5-37,6 0 34,-7 0-12,11-5 2,-13 6 40,12-4-10,-5 4 0,5-4-16,-3 3-8,3-3 8,-11 4 1,6-6-11,-3 0 1,-2 0 15,7 0 21,-7 7 1,6-6-19,-5 4-6,-2-3 0,6-2-4,-3 0 7,-3 0-42,4 0 45,1 0-66,-6 0 0,8 0 48,-4 0-74,-4 0 55,12 0 13,-5 0 0,2 0 4,0 0 0,-5 0-1,5 0 0,-5 0-59,4 0 47,1 0-49,5 0 53,0 0 0,-1 0 20,1 0-14,0 0 0,-1 0-9,1 0-4,0 0-21,-1 6 33,1-4 1,0 5-10,0-7 0,-1 0-1,1 0 13,0 0 0,4 0-15,1 0 67,-1 0-54,-4 6 0,0-4 11,0 3 1,1-4 4,4-1 1,-4 0-3,3 0 0,3 2 3,-3 3 1,6-4-34,-6 4 1,6-3-3,-6-2 0,3 0 23,-3 0 1,3 2-3,2 2 0,2-2-23,-6 3 16,6-3 68,-10-2 0,10 0 130,-6 0 0,1 0-163,-1 0 0,-4 0 14,4 0 0,1 0-100,-1 0 100,-1 0-12,-4 0 0,0 0 94,-1 0-88,1 0 0,0 0-19,-1 0 0,1 0-30,0 0 160,-7 0-124,5 0 1,-6 1-1,2 4 1,4-3 36,-3 3-334,3-4 232,2-1 1,0 0-170,-1 0 0,-4 0 55,0 0 1,-5 2-143,5 3 128,-1-3 0,1 4-399,0-6 306,-7 0 0,9 2-466,-7 3-558,0-4 1070,-5 6 1,0-7-1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52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2352 7791,'15'-6'-178,"-6"4"497,1-3-283,-7 4 0,11 1-82,-5 0 98,-2 0 1,6 0 54,-3 0 1,-2 0-5,2 0 0,0 0 19,4 0 0,1 1 1,0 4 1,4-3-179,1 3-38,-1 3 151,3-6 1,1 9-114,6-6 1,-5 5 31,1-5 0,-1 4 26,6-4 1,1 5 19,3-5 90,-9 6-113,9-9 1,-11 5 55,6-7 1,1 5 27,-1-1 1,0 1 28,1-5 1,-6 0-57,1 0 0,-1 0 32,6 0 0,-1 0-19,0 0 0,2-5-1,4 1 1,-4-3 6,3 2 1,2 2-5,-2-7 0,2 5-2,-1-5 1,-3 5-3,7-4 1,-1 0-105,1 0 0,2-4 96,-7 3 0,7 2-196,-2-2 184,4 7-65,-6-10 1,6 4-95,-4-5 1,4 1 95,1 3 0,-5-3-5,0 3 0,0-3 1,5-2 1,0 0 0,0 1 0,1 4 93,-1 0 0,0-1-81,0-9 1,0 4 151,0-4 1,0 2-51,0-1 0,0 2-27,0-2 1,1-3 17,-1 3 1,0-6 9,0 6 0,2-6-20,3 6 1,-4-7-3,4 1 1,-3 2-60,-2-1 1,-1 4 51,-4-4 0,3 1 152,-3-2 0,-3-3-108,-1 4 0,1-2-28,-2 1 0,5-6-13,-5 7 0,6-7 2,-6 6 0,0-3 89,-4-1 0,2-5-7,-2-1 1,4 1-352,-5 5 111,1-1 64,6 1 1,-2 0-25,0-1 0,1 1-1,-6-1 1,5-4-154,1 0 1,4 0 117,-5 4-37,0 1 91,-4-1 0,4 3-25,0 2 0,6-8 50,-6 4 1,2-4 95,-2 4 0,-3-2-53,3-3 1,2 3 51,-1-4 0,-1 4 2,-5 2 0,2-1-20,4 1 0,-4 0-77,3-1 1,2 6-34,-2-1 1,1 6 50,-6-6 0,0 7-12,1-1 0,-1-3-38,1 3 0,1-1-17,3 5 0,-3 1-11,3-1 0,-8 0 47,-1 1 0,-1-1-7,6 0 1,1 1-34,3-1 1,-3 0-7,3 0 1,-3 6 44,-1-1 42,-1 0-51,1 2 1,-3-4 54,-2 8 1,3-3-51,-4 2 1,4 4-71,1-4 0,1-2 3,-1 2 0,7 0-9,3 5 1,-1 0 46,1 0 0,-5 0-9,5 0 0,-4 0 121,4 0 1,-6-5-78,1 0 0,-1 1 91,1 4 1,-1 0-107,6 0 1,-7 0-5,3 0 1,1 0 7,-2 0 1,7 4-10,-2 1 0,-3 2 18,-2-2 0,2-4-16,-2 4 0,7 2 12,-2-2 0,2 1-1,-2-1 0,2-3 159,-6 3 26,5 3-168,-9-6 1,10 9 116,-6-6 1,1 5-68,-2-5 0,2 4-25,3-4 0,2 7 30,-7-2-137,0-4 108,2 7 1,-5-6-57,4 2 0,1 5 46,-2-5 0,2 4-27,-2 2 1,-3-5 2,3 0 1,1-1-1,-6 6 1,4-2-8,-9-3 1,4 3-1,1-3 0,1 3 8,-1 2 0,1-1-3,-1 1 0,0 0 13,1-1 0,-1 3-8,1 2 1,4-2-16,0 2 0,1-2 9,-6-3 0,0 6-10,1 0 14,-7-1-20,4-4 1,-4 0-5,7-1 0,-1 6 24,0-1 1,-4 1-7,-1-5 0,1-1 66,4 1-65,1 0 4,-1 0 1,-4-1 32,-1 1 0,6 5-15,4-1 1,2 2 6,-2-1 1,-1-2 1,6 6 5,0 1-18,-1-2 1,2 3 55,-5-6 0,4 6 8,-5-2 1,7-1-34,-2 2-76,-3-1 59,7-1 1,-11 3-42,8-6 0,-6 4 30,5-4 1,-5 4-24,6-4 0,-1 6 6,5-2 0,-7-2-8,-2-3 1,1-1-7,-2 2 1,5-4 11,-5 4 1,6-4 8,-6-1 1,2-1-5,-2 1 1,-3 0 27,3 0-25,-2-1 5,-10-6 0,5 6 8,-8-5 0,7-1-8,-1 2 1,-2-5 2,1 5 1,-4-5-2,4 5-89,-6-7 87,10 10 0,-12-10 1,4 7 1,-2-7-9,1 2 1,-2 2-16,2-2 1,-2 4 13,-3-4 0,1 2-158,0-2 0,-5-4-9,-1 4 0,0-1-411,0 1-62,-2-4-444,-7 6 231,0-7 385,-7 0 1,-2-2 476,-11-3 0,-9-3 0,-9-7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8.7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7880,'9'0'-144,"-3"0"0,-4 0-7,3 0 0,-4 1 252,4 4 0,-3-2-233,-2 7 424,0 0-206,0 5 0,0-1 29,0 1 0,5 0-88,0-1 0,4 6 19,-4 0 0,2-1-57,-2-4 0,-2 4 31,7 1 1,-7 0-108,2-6 0,-2-1-438,2-3-56,-3 3 197,4-11 384,-6 4 0,7-6 0,1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4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7919,'8'0'411,"5"0"1,-9 0-194,6 0-336,-7 0 1,5 5 82,-3 0 0,-3 6 140,2-1 0,0 3-120,1 2 0,-4-1 11,4 1 1,-3 1-131,-2 4 1,0-4 59,0 4 1,0 1-115,0-1 1,0-1 116,0-4-475,0 0 166,0 6 96,0-5 0,0 5 284,0-6 0,-7 0 0,-1-1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1 133 8138,'1'-8'1488,"4"3"-1512,-3-3 132,4 6 97,1-11-76,1 12 0,7-11-19,0 7 1,4 0-1,1 5 1,1 0 14,-1 0 0,2-5-235,8 1 0,-1-1 49,1 5 0,-1 0-308,0 0 1,1 0 113,-1 0 1,-4-5-36,-1 0 1,-6-2-28,2 2 0,-4 4-548,-1-4 486,0-3 0,-6 4 379,1-5 0,-7 5 0,4-2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0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59 7540,'0'-10'99,"0"1"-97,0 5 16,0-2 181,0-1-182,0 6 1,2-6 223,2 7-117,-2 0 0,6-2-17,-3-2 1,-2 2 14,7-3 0,-5 3 134,5 2-127,0 0 0,4 0-153,1 0 86,0 0 0,0 2-122,-1 3 1,-4-3 32,0 2 1,-5 0-174,5 1 102,-7-4-83,10 12 0,-12-9 104,4 5-31,-3-5 35,-2 9-193,0-5 226,-7 0 0,4-1-340,-7-7 299,1 6 1,-6-4 2,0 3 1,5-2 8,1 2 155,5-4-67,-9 6 315,12-7-122,-6 0-10,7 7 1,7-6-66,2 4 1,0 2 220,0-3-341,1 1 0,5 0-4,0 0 1,-6 5 16,1-5-240,-7 6-18,4-3 1,-7 7 68,0 0 0,0-5-158,0-1 103,-7 1 214,-1 5 0,-13 0 0,-2-1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5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0 103 8036,'0'-9'-500,"0"-1"1,0 5 488,0-5 1,0 5 327,0-5 1,2 6 73,3-6 1,-4 5 91,4-5-488,-3 7 0,-2-5-61,0 3-273,0 3 206,0-4 145,0 19 1,0-8-130,0 9 1,-5 3-20,0 2 1,0 2 26,5-1 0,0 1-82,0 4 1,0 2 100,0-2 0,0 3-105,0 1 1,0-4 79,0-1 0,5-1-94,0 1 0,1 3 209,-1-8 0,3 1 0,7-5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7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8110,'0'-10'-567,"0"1"466,0 5-79,0-2 140,0 19 0,0-3-7,0 9 0,0-1 21,0 2-36,0-4 45,6 5 1,-4-6-135,3 0 1,1-5 63,-1-1 0,0 1-305,-5 5 392,0-7 0,7 5 0,1-5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8108,'0'-9'-197,"0"-1"-10,0 0 1,0-5 238,0 1 423,0 5 139,0 3-319,0-1-148,0-1 1,7-5 56,2 3 1,0 2-19,0 3 1,6 4 37,5-4 1,1-2-59,-1 2 1,-2 0-107,6 5 0,-4-4-25,4-1 1,1 0-224,4 5 0,-5-5 76,1 0 0,-1 0-185,6 5 0,-6-5-60,1 0 1,-2-1 97,1 1 1,-3 3-124,-6-3 188,0 4-138,0-6-415,-1 5 767,-6-4 0,-1 6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7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8404,'0'-8'-136,"0"2"1,0 4-93,0-3 302,0 3 78,0-4-90,0-1-159,0 6 65,0-6-31,7 7 1,-4 0 40,7 0 0,-7 0 1,5 0 65,-3 0 0,-1 0 49,5 0-84,-5 7 40,9-6-21,-12 12 10,12-11-14,-4 11 0,0-10 17,1 7 0,-7-5-3,2 5-84,3-7 76,-6 10-14,5-11 0,-6 9-7,4-6 1,-3 7-17,3-3 1,-4 0 0,-1 0 0,0-4-78,0 5 0,-5 0 84,1 5 1,-6-6-13,5 1 1,-7 0 6,3 5 1,0-5-4,0-1 0,4-4-11,-5 5 143,7-7-133,-4 4 102,1-1 24,4-4-4,-11 5 173,11-7-2,-4 0-232,19 0 0,-3 0 121,9 0 1,-1 0-28,2 0 1,-4 0-11,4 0 0,1-2-175,-1-3 1,4 3-215,-4-3 1,1 2-471,-2-2 0,-2 4 723,2-4 0,4-3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4.8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59 8008,'15'-6'476,"-7"-2"-57,5 0-277,-11-5 0,6 11 256,-3-3-265,-4-3-269,6 6 0,-5-4 228,2 6-374,-2 0 223,5 6-1,-2 2-108,-1 7 114,8 0 1,-9-1 86,7 1 1,-7 5-145,2-1 1,2 6 56,-2-6 0,1 3 68,-1-3 0,-3-2-114,2 2 1,0-1-190,1 2-81,-4-4 1,6 5 56,-7-6 313,0-7 0,6 5 0,3-5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06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8011,'0'-8'-198,"0"1"0,0 24 273,0 2 1,5 9-39,0-8 1,0 6-195,-5-2 0,2-1 71,2 2 1,0-2-4,6 1 0,-7 2 2,2-6 0,1-1-154,-1-4 1,0 0-174,-5-1 414,0-5 0,-7-3 0,-1-6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35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1 177 8011,'8'-6'44,"5"-3"1,-10-4 91,7 4 1,-6 0 143,0 5 0,0 2-61,1-3 0,-2-2-302,7 3 0,-5-1 128,4 5 0,1-5 53,5 0 1,1-2 30,4 2 0,4 4 7,11-4 0,-4-2 0,3 2-229,3-6 63,1 9 1,1-9-235,0 6 0,-6-1-15,1 1 1,-4 3-17,-6-3 0,2-1 119,-6 1 0,-5 0-549,-6 5-28,-5 0 221,2 0 532,-12 6 0,-9 2 0,-8 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73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43 7968,'8'-6'725,"5"4"-498,-12-11 1,11 10-513,-7-7 267,0 7 1,-5-2-105,0 10 1,0 3 106,0 7 0,0 1-124,0 4 1,0-2 171,0 6-33,-7 1 0,6 4 0,-6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1.68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838 44 7976,'15'0'13,"-1"0"1,1-4 0,0-1 51,-1 1-91,-5-4 533,4 7 1,-7-8-71,4 5-345,-4 2 13,-6-5-276,0 7 298,-6 0 0,-4 5 85,-9 0 1,1 5-137,-7-5 1,-1 5-10,-8-5 0,1 6-193,-6-1 1,0 1-7,-6-1 1,1 3-30,0-3 1,-1 3 79,-4 2 0,3-2 7,-3-3 0,3 3 27,2-4 0,2 4-21,2 2 0,4-2 176,7-3-149,6 3-11,2-11-39,6 11 114,7-12-11,2 12 0,7-11-31,4 3 279,-3-3-265,11 4 1,-5-4 64,7 3 1,4-4 16,1-1 0,6 5-10,-2 0 0,-1 0-35,2-5 0,-1 0-5,6 0 1,-3 0 3,-2 0 1,3 5 0,-4 0 1,-1 0-41,2-5 1,-6 5-13,6 0 1,-7 1 12,1-1 1,-2-2-27,-3 7-154,1 0 182,-7 5 1,-1-1-79,-7 1 76,0 0-2,0-1 1,-7 1-7,-3 0 0,-4 1 34,-6 4 0,-1-4 8,-4 4 1,-7 2-45,2 3 42,-9-4-27,8 7 1,-10-5-62,7 6 0,-5-4 65,4-1 1,-4 1-11,5 4 1,0-4-11,4-1 268,7-6-255,2 3 1,6-3 66,1-3 0,6 3 15,3-8 1,3 3 4,2 1 0,0-4 15,0 0 0,2 0 133,3 5 0,4-6-27,11 1 1,-2 0 148,6 5 0,1-2 30,4-3 1,1 1 12,-1-6 1,5 5-210,1-5 0,4-1-160,-5-4 0,7 0 114,-2 0 1,2-1-212,-2-4 1,2 2-815,-7-7 495,1 7 242,-6-4 1,-1 2-626,-4 0 1,-2 0 31,-8 5 0,1 0-266,0 0 0,-1 0 1007,1 0 0,0 7 0,-1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09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44 9257,'9'-13'1708,"1"3"-1478,-7 4 0,4 4-541,-7-3-169,6 4 292,-4-6 181,5 14 0,-7-4-195,0 7 0,1 1 25,4 9 1,-3-2-341,3 6 347,3-6-29,-6 10 0,6-7-45,-3 4 0,-4 2 35,4-2 1,2-4-230,-2-1 0,1-4 71,-1-1 0,-3 0 367,3-1 0,3-6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31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0 7900,'8'0'-214,"-1"0"365,-7 0 0,0 7 51,0 3 1,0 8-67,0 1 0,0 6-25,0-6 1,0 8-154,0-3 0,0-1-131,0 1 1,0 1 25,0 4 0,0-4-143,0-1 1,0-6-164,0 2 1,5-4 144,0-1 0,0 0 308,-5-1 0,0-6 0,0-1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6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30 177 7900,'-8'0'811,"1"0"0,5-5 98,-2 0-323,2 1-194,-5-3-13,7 5-203,0-11 0,0 10 168,0-7-288,0 7 1,2-8-111,3 6 0,3-5 50,7 5 0,1-5-209,4 5 0,-2-5-97,6 6 0,1-6-220,4 5 0,-3-5 205,4 5 0,-4-5-144,8 5 1,-8-1-16,-1 1 1,-3 3-190,3-3 0,1 4 86,-6 1 587,-1 0 0,3 6 0,0 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94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16 7909,'10'4'637,"0"1"1,-5 0-369,5-5 0,-7 2-25,2 3 0,-2-4-141,2 4 59,-4 4 1,11-6-181,-7 7 36,0-7-86,-5 10 1,1-10-59,4 7 1,-1-7 226,5 2-201,-5 3 1,9-6 62,-4 3-227,-2 3 162,6-6 1,-5 4-313,7-6 0,5-1 200,-1-4 0,2 1-74,-1-5 0,-2-1-122,6-5 1,-6-1 409,2-4 0,-4-3 0,-1-6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1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0 7909,'8'0'1308,"0"0"-1792,-3 0 3,-3 0-598,4 0 675,1 0 1,-4 0-26,7 0 429,-7 0 0,17 0 0,-4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420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45 7898,'8'0'1189,"5"0"1,-9 0-276,5 0-464,-5 0-317,9 0-40,-12 0 1,8-5 231,-4 0-429,-4 0 1,7 5 187,-3 0 0,-2 0-238,7 0 0,-6-2-370,0-2-736,5 2-35,-1-5-377,6 1 1672,-5 4 0,4-4 0,-5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60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 7898,'8'0'714,"5"0"1049,-5 0-1562,7 0 0,-5 0-463,0 0-751,-7 0 813,10 6 0,-10-4-232,7 3 1,-5-3-411,5-2-257,0 0 1099,4 0 0,1-7 0,0-1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4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251 1 9432,'0'10'240,"0"0"0,-5-1-192,0 6 0,-6 0-143,1-1 80,3 8 0,-6-4 81,3 6 0,-3-1-116,-1 1 1,-1 3 80,0-8 1,1 6-12,-1-6 1,0 1-133,0-5 155,1-1-1,-1-6 0,5 4-76,0-7 167,7 0-1,-10-5-97,11 0 281,-4 0-278,12-7 0,-2-1 66,6-7 1,-1 6 5,6-1 1,6-2-97,4-7 1,-2 2 65,1-2 0,1 1 115,4-2 0,-1 2-58,-4-6 0,2 6-34,-6-2 0,1 4-63,-1 1 1,-9 0 8,4 1 0,-5 4 14,0 0 1,-2 7-124,-3-2-36,-4 3-239,6 2-40,-14 7 289,6-5 1,-8 9 51,5-6 1,2 6-55,-3-1 307,-3-3-125,6 6 1,-6-5 6,3 7 1,-1 4-98,-4 1 1,-3 1-188,3-1 0,2-2 167,-2 6 1,0 1 54,-4 4 1,-1 0-56,0 1 1,0-1-11,1 1 0,-1 4-45,0 0 1,2 5 5,3-4 0,-3-1 61,4-5 1,0 1-3,0-1 1,4-4-151,-5-1 0,7-6 10,-2 2 1,3-9-367,2-1 244,0 0-270,0-2 48,0-2-1995,0-6 2485,0 7 0,0-5 0,-6 4 0,-3-6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70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30 7874,'8'0'1251,"5"0"-778,-5 0 0,2 0 182,0 0 1,0-5-245,4 0 1,3 0 25,2 5 0,4-1-113,6-4 0,7 3-112,4-3 1,9 3 108,4 2-667,11 0 243,3 0 0,13 0-131,3 0 0,-4 0-465,-6 0 1,-7 0 54,-12 0 0,-2 0 644,-3 0 0,-10 7 0,3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45 8156,'15'-7'-479,"0"-3"399,-7 4 1,0-1 422,-3 7 1,-3-6-331,4 4-162,-6-4 278,0 6-96,-6 6 0,4-3 174,-3 7 1,-3-5-150,-2 5 1,-1-5 47,1 5 1,-5-1-68,1 6 1,-1 0-8,-5 0 1,-1-2-11,1-4 0,-4 9-74,4-3 1,-6 3 19,2-3 0,-4-1-175,-2 1 1,1 5 21,0-1 0,-4 6 114,4-6 1,-2 1 20,11-5 0,0-2-71,6-3 144,-1 3-85,7-5-17,1 0 28,7-2 0,8-6 130,7 0 1,0 0 143,4 0 1,4 0-179,2 0 150,-4 0-170,7 0 0,-10 0 29,6 0 1,-4 0-20,4 0 0,-6 0 55,2 0 0,-2 0-31,2 0 182,-4 0-207,5 7 0,-6-4 45,-1 7 0,-5-5 18,-4 5 0,1 0-72,-1 4 1,0 1 36,-5 0 0,-2-1-135,-3 1 0,2 5 130,-7-1 1,-4 1-144,-6-5 1,-1-1 65,1 1 0,2 0-9,-6-1 1,1 1-1,-2 0 0,-2-2-6,2-3 1,2 3-70,-1-4 0,6-2 65,-2-2-11,4 3 27,1-6 72,7 4 182,1-6 2,7 0 1,12-1-190,3-4 0,3 3 38,-4-3 0,1 4 38,0 1 0,-6 0-55,1 0 1,0 0-36,5 0-35,-1 6 1,-1 2-25,-3 7 0,2 0 19,-7-1 1,-1 1-97,-4 0 1,0 4 92,0 1 0,-6 6-13,-4-1 0,-3 7 9,-2 3 0,1 0-6,-1 0 1,0-4-3,1 3 0,-1 4 21,0 1 0,1-3 3,-1-2 1,2 2-1,3-2 1,-1 1 1,6-6 0,0-1 8,5-4 0,0 2 2,0-6 0,0 0 317,0-6-152,6-6-79,2-1 1,7-7 154,0 0 0,1 5 5,4 0 1,-2 0 53,6-5 1,1-5-195,4 0 0,0-5-190,1 5 0,-1-6-72,1 1 0,-1 2-406,0-2 1,-1 2-201,-3-2 1,-4 2 344,-6 3 1,-6 3-477,1-3 1,-5-1 881,5 1 0,-7-6 0,4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8037,'8'-14'13,"-2"-1"182,1 7 453,-5 1-610,4 7 1,-6 2-34,0 3 0,0 3 84,0 7 1,0 4 4,0 1 0,0 4-108,0-4 1,0 5 85,0-6 0,0 7-226,0-1 1,0-4-16,0-1 0,0 1-140,0-2 1,0 1-19,0-5 0,0-1-191,0 1 0,2-7 518,3-3 0,-4 3 0,6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8498,'-2'17'402,"-3"2"0,3-1-363,-2 7 1,2-2-340,2 1 0,0 4-8,0-4 0,0 2-18,0-1 1,0 3 162,0-4 1,0-3-421,0-1 583,0 3 0,6-7 0,3 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8037,'10'-7'-90,"0"-2"0,-7 0 206,2 0 1,1 4 554,-1-5 1,7 7-438,-3-2 0,0-2-198,0 2 0,6 0-14,5 5 0,4 0-94,-4 0 1,6-1-6,-2-4 0,4 3-66,2-3 1,-1-1-183,0 1 1,-4 0 35,-1 5 1,-4 0-779,5 0 525,-8 0 542,5 0 0,-8 0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5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8448,'8'0'691,"0"1"-455,-3 4 1,-3-2-30,3 7 1,-4 0 139,-1 5-418,0-1 160,0 1 0,0 1-282,0 4 1,0 1 155,0 4 0,0 3-186,0-4 0,0-1-90,0 1 0,0-6-98,0 2 0,0 1-149,0-1-192,0-1 752,0-4 0,0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8599,'8'-10'356,"-3"0"-263,-4 7 260,-1-4-240,-6 14 1,3 0-80,-7 2 0,5 4 29,-5-3 0,2 3-122,-2 2 0,-1 0 79,6-1-59,-7 1 0,9 0 7,-7-1 0,7 1-14,-2 0 14,4 0 1,1-1-1,0 1 0,0-5 49,0 0-19,0-7 1,1 8 37,4-6-37,3 0-1,7-5 1,5 0-76,-1 0 0,6 0-9,-6 0 1,7 0-128,-1 0 0,1-5 92,-2 0-618,4 0 469,-5 5 1,5 0 269,-4 0 0,4-6 0,-5-2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7.2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 10590,'0'15'-205,"0"1"0,0 3 1,-4-1-486,-1 7 0,-2-5 690,2 4 0,4 1 0,-6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15 809 7964,'0'8'-896,"0"5"1,-2-10 1304,-3 7 0,4-5 163,-4 5-216,3-7-113,2 4 207,0-1-310,0-4 0,0 3 120,0-10 1,2-3-73,3-7 1,-2 0-50,7 1 1,0-8 1,4-2 1,1-4 9,0-1 1,1-7-62,4-3 75,-4-4-90,12-1 1,-5-7-87,6-3 0,-1 2 176,-4-2-542,4 7 457,-12-4 1,10 4-219,-6 3 56,0 3 153,-12 18 0,3-3-127,-6 6 1,0 1 101,-5 4-76,0 7 642,0 1-1302,0 7 1,-5 12 811,0 3 0,-1-1-195,1 1 1,1-4 145,-5 9 1,5 1-72,0-1 0,-3 6-21,2-2 0,0-1-17,5 2 0,-5-6 15,0 6 1,1-7 36,4 1 1,0 3-13,0-3 204,0 1-109,0-5 1,1-6-44,4 1 0,2-5 156,2 5 0,4-7-128,-3 2 0,3-3 14,2-2 1,0-2 49,-1-3-85,8-3 25,-6-13 0,7 3-154,-4-7 0,-2 6 65,2-6 1,-1 1-133,2-6 0,-5 2 54,-1 4 0,1-2-92,-5 6 1,-4 1 37,-1 4-34,-3 0-566,-2 1 461,0 5 1,0 5 199,0 8 1,-5 6 9,0 10 0,0-2 108,5 6 0,-5-6-121,0 2 0,0 3 4,5 1 0,0-1-87,0 2 1,-1-6 13,-4 6 1,3-7-127,-3 1 1,4 2 112,1-1 0,0 0-184,0-6 1,0 1-3,0 0 1,0-5 342,0-1 0,6 1 0,2 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7999,'10'0'518,"0"0"-122,-7 0-378,10 0 152,-11 0 0,6 2-85,-3 3-113,-3-3 226,4 11 0,-1-10-217,0 7 1,0 0 35,-5 4-346,0 1 271,0 0 0,0-1 38,0 1 0,0 0-387,0-1 167,0 1 0,5 0-195,0 0 1,0-1-475,-5 1 909,0 0 0,6-1 0,2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1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0 9180,'8'0'-2,"-2"0"-52,-6 0 56,0 7 0,-1-4 93,-4 7 1,3 0-112,-3 4 1,-1 1-45,1 0 1,-5-4 98,5 4 1,-6-4-113,1 9 1,-3-4 11,-2-1 1,2-4-121,3 4 1,-3-8 186,3 7-165,-3-2-30,5-4 141,-5 5 19,5-11-28,0 11 134,1-12 271,7 6-251,0-7 0,7 0-71,3 0 1,3 0 14,1 0 0,1 0 2,0 0 0,1 0 6,4 0 1,-4 2-151,4 2-115,-4-2 0,-1 5-247,-1-7 0,-4 5-108,0-1-209,-7 1 780,10 2 0,-11-6 0,4 6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6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7900,'8'2'-3,"-3"3"1,-4-2-9,-1 7 1,0-1 20,0 6-130,0 6 0,0-3-202,0 7 0,0-6 108,0 6 0,-4-5 214,-1 4 0,0 1 0,5 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3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265 147 7510,'0'-8'324,"0"2"-403,0 6 0,6 0 64,-4 0-17,5 6 1,-7 2 115,0 7 0,4 5-91,1-1 0,2 3 104,-2-3 0,-2 2-15,7 4 0,-7 1-27,2-6 0,-2 4-104,2-4 0,-3 4-74,3-4 0,-4-1 33,-1-4-75,0 6 1,-5-4 137,1 2 0,-8-9 14,2-5 1,-3-3-7,-1-2 1,-6-2-66,0-3 1,-6-3 4,2-7 1,-4-6 62,-1-3 0,4 1 12,1-2 0,6 1 289,-2-6-144,4 7-69,1-4 1,7 4 134,3-7 0,3 3-20,2 2 0,2-3-9,3 4 1,8 3-54,7 1 1,4 0 141,-4 6 0,6-4-129,-2 8 0,4-1-49,1 1 1,1 2-106,-1 3 1,1 3 72,-1-3 1,-5 3-309,1 2 1,-5 0 131,4 0 0,-6 0-777,2 0 244,-4 0-113,-8 0 765,5 0 0,-11 7 0,4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8013,'8'8'1107,"5"-1"-583,-11-7-357,11 0-447,-11 6 325,11 3-157,-12 5 68,6 1 0,-2 0-117,0-1 0,0 1 118,-5 0 0,5 4-145,-1 1 1,1 0-25,-5-6 0,5 1-159,0 0 0,2-1 26,-2 1 1,-4 0-353,4 0 697,-3-7 0,4 5 0,2-5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9430,'0'9'-354,"0"-3"369,-7 1 0,-1 1-122,-7 6 0,6-4 10,-1 0 1,0 0 103,-5 5 0,2-1-89,3 1 1,-3 0 94,4-1 1,0 1-4,0 0 0,5-5 74,-1-1 0,4-4 83,1 5-11,0-7 1,1 5-62,4-3 1,3-3-141,7 3 0,2-3 107,2-2 0,4-5-399,6 0 170,-6-7 1,5 11 1,-5-11-51,6 7 0,1-4 11,-1 4 205,-6-7 0,5 4 0,-5-7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1.5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8269,'8'0'0,"0"-2"-20,-3-3-17,-3 3 73,11-4 1,-10 4 87,7-3-138,-7 4-9,10-6 216,-5 7-8,7 0-164,-7 0 1,5 2-1,-3 3 0,-2-4 13,2 4 1,-5 2-24,5-2 0,-5 6-7,5-1 1,-7 3-10,2 2 1,1-1-129,-1 1 1,0 0 87,-5-1 1,0 1-112,0 0 0,0-1 65,0 1 1,0 2-40,0 2 1,-5-7 125,0 2 1,-5-2 2,6 2 1,-1-4-21,5 0 230,-7-7-237,5 10 589,-4-11-317,6 4 0,2-6-122,2 0 0,0 0-24,6 0 0,4-1-331,6-4 126,-1 3 83,3-11 1,-1 10-371,3-7 0,4 5 101,-3-5 0,-2 2-244,1-1 537,-6-5 0,10 6 0,-5-6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3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8273,'10'0'0,"-1"0"420,-5 0-230,9 0 1,-12-2 286,4-3-365,3 3 1,-4-4-48,5 6 0,-4 0 76,5 0 0,-5 0-84,5 0 37,0 0 1,4 0-205,1 0 0,-5 0 111,0 0 0,-1 0-137,6 0 1,-5 0 108,0 0 0,0 0-79,4 0 1,-1-2 23,-3-3 1,3 4 89,-3-4 1,-2 3-259,2 2 247,-7 0-101,10-6 36,-11 4 1,4-6-146,-6 3-272,7 3-158,-5-4 559,-9 6 1,1 0 62,-14 0 1,7 0-101,-7 0 0,2 6 61,-1 4 0,2 3-14,-2 2 1,-2 1 14,1 4 1,0-2 71,6 6 0,4-1 12,0 2 0,5 2-14,-5-2 1,7-2 98,-2 1 1,5-4 120,5 4 0,3-4-61,7 4 0,0-6 47,-1 2 1,8-9-91,2-1 0,-1 0-60,1 5 0,-1-2-14,2-3 0,1 1-1,-6-6 0,4 6-30,-4-1 1,-1-2-190,-4 2 1,-5-5-130,0 5 147,-7-7 35,3 10 1,-6-10-52,0 7 1,0-5 99,0 5 0,-1 0 82,-4 4 0,2 1-112,-7 0 270,0-7-210,-5 5 1,2-5 21,3 7 1,-3 0 19,3-1 0,-3 1 121,-1 0 0,1-1-116,3 1 0,2 0 52,3 0 0,3-1 30,-3 1 0,4 0 8,1-1 0,0 1-31,0 0 1,5-1 16,-1 1 0,8 5-49,-2-1 0,3 3-1,1-3 1,1-1 16,0 7 0,0-6-2,-1 6 1,1-2 4,0 1-51,-1 4 0,1-5 0,-2 5-27,-3-4 1,-4 2 18,-6-6 0,5 4-2,0-4 0,0 4 43,-5-4-49,-6 0 22,4-6 1,-11 1-133,3 0 0,-8 4 72,-1 1 1,-1-2-165,5-8 0,-1 3-81,-4-4-358,4 5 404,-5 0 0,6-4 246,0 0 0,-6 0 0,-2 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5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44 8012,'8'-6'-69,"5"-3"-202,-11 1-220,4 2 57,-6 6 434,-6-7 0,-9 6 0,-8-6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2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8064,'15'-17'0,"0"-1"231,-1-1 0,1-2 778,0 1-733,-1 4 0,1-1-21,0 8 1,-7 4-241,-3-5-419,3 7 0,-5-4 181,7 7 0,-5 0-91,5 0 1,-5 2 242,5 3 0,-1-2 52,6 7 0,-5-5 12,0 4 0,-1 0-24,6 0 1,0 4 115,0-3 0,-1-2-38,1 2 151,0 0 1,-1 5-158,1-1 0,-5-4 52,0 0-198,-1 0-26,0 4 149,4-5 0,-12 4-91,4-4 0,-2 3 69,2-2 0,-3 3-12,3-3 0,-3 3-4,-2 1 275,0-6-261,0 6 0,0-6-36,0 6 1,0 1 8,0 0 1,-5-5-493,0-1 1,-5 1 220,5 5 0,-5-5 304,5 0 0,-6-1 0,3 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3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119 104 8096,'0'-15'0,"1"5"678,4 0 67,-3 7-690,4-10-23,-6 5 42,-6 0 1,2 1-478,-5 7 0,-1 0 102,-5 0 1,0 0-67,1 0 1,4 0 151,0 0 404,7 7-181,-10-6 1,11 12 417,-4-4-268,6 5 1,-5 1 58,0 0 1,0 1-83,5 4 0,0-2 5,0 6 1,0-1-70,0 1 0,0 4-11,0-3 1,5 3 35,0 1 1,0 0-51,-5 1 0,1-1 4,4 1 0,-3-1-10,3 0 1,-2 1-113,2-1 0,-3-1 131,2-4 1,3 4-206,-2-3 200,0-4-61,1 7 0,-4-12-89,3 4 1,-4-9 75,-1-1 1,2-2-63,3 2 134,-3-4-75,4-6 73,-6 0 79,0-6-93,0 4 66,0-4-84,0-1-13,0 5 0,2-4 21,3 6 214,-4 0-158,6-7-31,-7-1 1,0-7-35,0 1 0,0-1-2,0 0 0,0 1-33,0-1 0,0-6-14,0-4 0,0-3-89,0-1-13,0 0 132,0-7 0,0 3 54,0-6 0,0 1-28,0-1 0,0-2 13,0 7 0,0-2-38,0 2 92,0 3-82,0 1 1,2 4-1,2 7 0,0-6 47,5 6-74,1-1 0,5 7 43,0 3 0,-6-1-59,1 6 1,-5 0 22,5 5 0,-5 0-95,5 0 1,-5 0-27,4 0 55,-5 0 0,9 1 47,-4 4 1,0-1-5,0 5 0,1-4 57,5 5 1,0-5-65,-1 5 1,1 0 210,0 4 32,-1 1-165,8 0 1,-9-1 18,6 1 1,-7 0-26,2 0 0,1 1 7,-5 3 1,-3-2 17,-3 2 11,-2-2-23,-2-3 80,0 1 0,-6 0-48,-4 0 1,-5-2 4,-5-4 0,-2 3-97,-8-7 1,1 5 6,-1-6 1,1 6-51,0-5 1,-1 2-177,1-2 0,4-4 31,1 4 1,1 2-198,-2-2 1,4-1-84,6-4 0,1 5-40,-1 0 524,0 0 0,1 2 0,-1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88 382 7986,'0'-14'-981,"0"6"1620,-6-5 0,4 9-235,-3-6 1,2 7-162,-2-2-67,4 4-329,-6 1 75,1 0 40,4 0-209,-5 0 228,1 6-2,4 2 1,-4 2-63,6 0 102,0-7 1,-5 5 38,0-3 268,0-3-144,5 4-75,-7-6 0,6-1 74,-4-4 0,3 2 168,2-7-202,0 0 1,0-10 4,0 1-97,0-1 37,0-1 0,2 0-133,3-4 1,1-2 75,4 2 0,3-1 13,-3 1 1,3-1 47,2 7-196,-1-1 12,1 5-29,0 1 0,0 1-589,-1 3 31,1 3 169,0 7 0,-2 2 94,-4 3 0,3-2-76,-7 7 0,5-5-201,-5 5 689,6-1 0,-3 6 0,7 0 0,0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3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7986,'14'0'281,"1"0"0,-7 2 399,-3 3 0,-3-2-741,-2 7 0,0-6 22,0 6 1,0 0-460,0 5 1,-5-1 187,0 1 1,-2 0-227,2 0 339,4-1 1,-11 1-141,7 0 0,1-6-187,4 1 524,0-6 0,-7 2 0,-1-6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 7986,'10'0'-129,"0"0"-317,-1-7 186,6 5-224,0-4 286,0 6 198,-7 6 0,5 3 0,-5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5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59 8048,'0'8'1423,"0"5"-1005,0-11-467,0 11 1,0-10-132,0 7 1,0-5 222,0 5-126,0-1 1,0 6 6,0 0-282,0 0 257,0-1 1,0 1 65,0 0 0,0-1-140,0 1 1,0-5 100,0 0 1,5-1 86,0 6 1,1-5 179,-1 0 1,-1-7-30,5 2 17,-5-3-1,9-2-151,-12 0 0,11-7 11,-7-3 0,4-3-10,-4-2 1,5-4-95,-5-1 0,5-4 152,-5 4-361,0 1 166,-5-3 1,0 6-69,0-4 0,0 4 78,0 1 0,-2 1-77,-3-1 1,-3 2 48,-7 3 1,-1-1-114,-4 6 0,4 0 115,-4 5 1,4 0-147,1 0 103,1 0 7,-1 0 310,0 6-191,7 3 0,3 0 198,10 1 0,-2-2 26,7 2 0,2 2 3,7-8 1,-2 6-59,2-5 1,-1 2-21,2-2 0,-4-2 35,4 7 0,-2-7 91,1 2 0,-2 1-104,2-1-20,-3 0-28,6 2 1,-6-4-193,4 7 1,-6-5 33,-4 4 1,3 0-94,-3 0 0,-2 5 125,2-5-177,-7-2 196,4 6 1,-7-10-14,0 7-30,6-7 777,-4 4-284,4-7 213,-6 0-402,0-7 1,0-1-119,0-7 1,0 1-21,0-1 0,0 0-76,0 1 1,7-1-23,3 0 0,-2-4-196,2-1 1,0 0-49,4 6 0,6-1 47,-1 0 0,1 6-727,-5-1 400,6 6 155,-5-9 1,10 12-182,-6-4 1,5 3 548,-6 2 0,7 0 0,-3 7 0,7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6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8042,'15'-6'-273,"0"-2"1,-1-5 499,1 3 1,-5-2 472,0 8 1,-5-6-661,4 5 1,-5-2 97,0 2-283,-2 4 89,5-6 244,-6 7-496,6 0 1,-19 0-1,-2 0 119,-4 7 162,3-6 1,0 11-211,1-7 0,-1 6 76,0-1 1,1-2 46,-1 2 0,0-5-97,0 5 314,7-7-55,-5 10 95,5-11 0,-2 9 40,0-6 159,7 0-243,-3 1 0,6-2-46,0 5 1,8-5-14,7 1 1,1 1 0,8-1 0,1 5 51,4-5 0,1 6 71,-1-1 0,0-2-90,1 2 0,-6-5-50,1 5 0,-7-2-200,1 2 1,-7 1 81,-2-6 1,-7 6-254,2-1 164,-4-3 39,-1 6 1,-6-7 66,-4 4 1,-5 3 59,-4-3 1,1-2-2,-7 2 1,6-2-103,-6 2-35,1 3 120,-6-5 0,6 2-29,-1 0-424,1-7 489,-12 10 0,5-11 0,-5 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7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2441 1 8187,'-2'8'1195,"-3"-3"-920,3-3-1105,-11 4 1,10-4 546,-7 3 0,-8-4 665,-11-1 1,-10 0-161,-15 0 0,-10 0 118,-19 0 0,-13 0-495,40 0 0,-1 0 1,-1 0-1,0 0 287,-1 0 1,0 0 0,-2 0 0,0 0-114,0 0 1,-1 0-1,-3 1 1,0 0 11,3 1 0,1 1 0,1 0 1,1 2-66,7 1 1,1 3-16,0 1 0,-1 1 45,1-3 1,-1 0 0,2 3 0,1-1-23,-44 5 0,6 0-65,13 0 0,6-1 74,-1 1 0,15-5 249,5 0-9,10-1-213,10 0 0,6 2 27,3-6 1,4 0 61,1-5-544,7 6-218,2-4 640,6 4-681,0-6 241,0 7 463,6-5 0,2 11 0,7-5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 8170,'0'-9'1779,"0"3"1,0 7-1262,0 4 0,0 5-185,0 10 0,-5-2-390,0 6 84,1 7 69,4 0 1,-5 12-340,0-4 172,0 3-18,5 9 0,0-4-112,0 7 1,0-1 41,0 0-597,0-2 454,6-7 1,-2-1-116,5-4-459,-5-3 116,9-13-269,-12-2 497,6-13-107,-7-1-44,0-7 683,6-7 0,-4-8 0,5-8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59 206 7952,'-6'-15'0,"-1"5"-33,-3 1 0,2-1 60,3-5 1,2 0 216,-7 1 212,7-1-159,-4 0 0,7 5-39,0 1 0,0-1 230,0-5 27,0 7-238,7-5-55,-5 11-197,11-4 43,1-1 0,4 6 265,7-4-350,-7 3 63,16 2 0,-13 2 183,14 3-469,-14-4 196,20 12 1,-17-9-172,10 5 153,-2 1 33,-3 5 0,-5 0-92,1-1 135,-7 1 41,3 0-383,-6 6 174,-7-5-50,-1 5 215,-7 1-319,0-6 171,0 12 0,-12-10-8,-3 6-78,-9-6 77,1 3 0,-8-4 3,-3 2-341,3-2 250,-5-3 0,6-2-796,1-7 448,0 6 225,-1-9 357,7 4 0,-5 1 0,6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3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45 7960,'15'-8'-129,"-1"-5"-259,1 3 1097,0 3-268,-1 1 86,-5 6 60,-3 0-427,-6 0 0,0 6 145,0 4 0,-6 3-36,-4 2 1,-3 6-147,-2 3 44,-6 4 0,3 2-11,-7-1 1,6 2-112,-6 3 0,7 2-482,-1 4 321,2 2 1,3-4 0,-1 6-398,0-7 218,7 12 169,2-16-293,6 9 216,0-12 0,6-3-130,4-2 96,3 3 156,2-12 1,4 4-93,1-11 127,-1 5-45,3-13 0,-1 11-58,3-7-113,4-1 105,-11-4 1,5 0-596,-2 0 333,-4 0 419,6-6 0,-1-9 0,2-8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7100,'8'-8'906,"-2"1"1,-6 6-255,0-4-188,0 3 55,7-4-338,-5-1 41,4 6-41,-6-6 0,2 2-159,3 0 31,-4 0 112,6 5-117,-1-6-60,-4 4 123,4-4-416,1 6 182,-5 0 0,9 1-22,-6 4-79,6-3 110,-9 11 0,11-5-122,-3 7 46,3-1 58,2 1 0,4 5-209,1-1 151,-1 1-37,-4-5-122,6-1 164,-4 1 1,4 0-75,-6-1-67,6 1 100,-5-7 1,5 4-89,-6-7-324,0 0 638,0-5 0,-1-7 0,1-1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7960,'0'10'346,"0"-1"-27,0 1-211,0 5 718,0 6-471,-6 2 1,-2 1-36,-7 1 0,0 4-141,1 6 0,-1-1-645,0-5 263,1 1 213,5-1 1,-4-1-968,4-4 520,-5 4 256,6-12-1115,-5 6 612,5-8 684,0 1 0,-5-7 0,5-1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8008,'8'2'0,"-3"2"604,-4-2-131,6 5 57,-5-7 330,4 0-373,-6 6 240,0-4-437,0 11 1,0-5 50,0 7-415,0-1 145,0 1 1,0 5 222,0-1-589,0 7 269,0-9 1,2 9-512,3-6 333,-4 6 110,6-10 1,-2 5-834,0-6 498,6 0 101,-9-7-897,11 5 269,-5-12 356,7 6 600,-1-14 0,8-7 0,0-9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4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8008,'7'-8'0,"-5"0"463,2 3-231,-2 3 399,-2-4-573,0-1 0,0 5-686,0-4 1,0 6-1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44 177 7916,'0'-25'-199,"0"1"1,0 4 132,0-4 0,0 6 593,0-2-205,-6 4 367,4 1 421,-4 7-640,6 1-409,0 7 301,0 20-191,0-2-21,0 18 0,5-5-116,-1 3 0,1 4 126,-5 6 0,0 5-133,0 0 0,-1 6 41,-4-1 1,3 3-178,-3 2-696,-3 6 719,6-4 0,-6 9-76,3-6 0,4-2-107,-4-8-193,3 3 310,2-11 0,0-2-650,0-10 379,0-3-30,0-8-645,0-2 1287,0-13-883,0-1 977,7-7-283,1-13 0,7-3 0,-1-14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7863,'8'0'0,"3"-6"117,-6-4-177,7 4 1,-4-6 1073,7 7 0,-6-5 25,1 6-578,0-1-301,5-2 0,-4 5 159,4-2-286,-4 2 10,10 2 0,-4-5 276,2 0-496,-2 0 188,4 5 0,-1 0-201,-1 0 147,1 0 28,-6 0 1,1 5-151,0 0 63,0 6-17,-7-2-350,-2 5 314,-6 1 1,0 1-86,0 4-14,0 3 205,-6 6 1,-7-4-64,-7-1 267,-6 1-216,10 11 1,-12-5 97,3 3-4,4-3 1,-5-6-94,6-1 141,1-6-88,4 3 0,2-1 181,3-1 33,4-6-188,6 1 160,0-13 21,0 6-154,6-7-75,2 0 63,14 0 0,-6-2-633,4-3 282,2-3 192,-5 0 1,9-5-624,-7 3 501,8 3 0,-11-4-374,4 6 159,-11-6-24,4 9-361,-4-4 423,-1-1 424,-2 5 0,-19-11 0,-3 5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1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68 7863,'9'0'129,"-1"0"-64,-3 0 0,-2 0 1159,7 0-506,-7-7-369,10 5 1,-10-4 842,7 6-632,0-7-174,5 6-342,-1-6 115,1 7 1,1 0 213,4 0-954,3-6 492,0 4 0,3-4 22,-7 6 1,8 0-25,-3 0 1,2 0-1476,-1 0 810,3-7 381,-12 5 0,5-4-1284,-6 6 829,-1 0 69,1-7 761,0 6 0,0 1 0,-1 8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7863,'8'8'-222,"5"5"0,-11-10 891,3 7-258,-4-7 77,-1 4 264,0-1-254,0 2-54,0 7-189,0 0-95,0 0 0,-1 4 159,-4 1-474,3-1 156,-5 3 1,6-1 212,-4 3-846,3 4 500,-4-12 1,6 7-319,0-3 188,0-4 169,0 5 0,5-11-1238,0 0 536,6-7 795,-3 4 0,7-7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5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8327,'6'-8'1334,"-4"2"-926,4 6 0,-6-7-941,0 5-273,0-4 1,-6 12 0,-2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8061,'15'0'824,"-7"0"1,0 0 111,-3 0-405,-4 0-239,13 0 0,-11 0-396,7 0 105,-7 0 0,10 0-744,-11 0 552,11 0 1,-7-2 33,4-2-923,3 2 408,-11-5 79,11 7 79,-5 0 1,0 2 513,-3 3 0,-3 3 0,-2 7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9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7863,'10'9'372,"0"-5"0,-7-2-159,10-2 485,-11 0-54,11 7-217,-5-6-98,7 6-157,-7-7 1,5 0 173,-3 0-1043,3 0 572,-5 0 0,5 0-1248,-3 0 1001,3 0 0,2-5 153,0 0 219,-1 0 0,1-1 0,0-3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2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8053,'7'-8'11,"-6"-5"0,11 10 399,-7-7-26,6 7-281,-9-4 692,4 7-410,-6 0 1,0 7 161,0 3-40,0 3-334,0 8 1,0 7-68,0 6-117,-6 7 214,4-4 0,-9 7-502,6 0 186,-7 7 57,11-5 0,-6 11-82,7-3 1,0 1 38,0-1-823,0-3 584,0-7 1,0-6-97,0-4-352,0-3 49,0-8-112,0-2 411,7-13-210,-6-1 648,13-7 0,-6-13 0,6-4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30 8019,'8'-7'305,"5"6"-61,-11-12 1,4 11 296,1-4-238,-6 6 0,6 1 6,-7 4 1,0 0-54,0 10 0,-7-4 327,-3 9-57,4 3-298,-7-1-275,5 1 218,-7 5 1,0-5-166,1 6 1,-1-4-310,0-1 0,0-1 229,1 2-568,6 2 465,-5-10 0,9 9-83,-6-6 65,7-1 51,-3-11 0,6 5 220,0-3-82,6-3 0,4-1-216,10-6 523,-4 0-150,12 0 0,-5 0 87,13 0-211,-5 0 0,6-6 49,-3-4-493,-3 3 268,5-6 1,-5 10 66,4-7-1100,-11 7 762,10-4 1,-16 7-653,7 0 1072,-7 0 0,3 0 0,-6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20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7971,'15'-8'216,"-2"0"1,-2 4-1,-1-1 1,1 2 0,4 1 681,5 2-911,-4 0 63,12 7 0,-10 1 31,6 7 1,1 6 48,4 4 0,-1 2-150,-3 3 44,2-1-28,-4 7 1,2 2-65,-1 6 31,-12 0-406,7 6 299,-11 3 184,1-1 0,-3 7 63,-6 0-217,-6-1 53,-3 1 1,-5-3-57,-1-7-20,0 0 142,-6-5 1,3-7-138,-6-2-12,6-4 112,-10-2-167,11-6 85,-10 5 1,9-12 72,-7 4 0,7-4-7,-1-1 1,7-5 455,2-1-610,7-5-58,-10 2 135,11-6-330,-4 0 130,12-6-429,3 4 501,5-5 253,1 7 0,0-6 0,-1-2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3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0 368 8029,'0'-14'-298,"0"-1"-189,0 0 0,0 5 1881,0 1-977,0 5 1,0-4-82,0 3-143,0 4-737,0-6 612,7 14 97,-5 1-126,11 0 0,-5-1 138,6-7 0,-2 4-160,3 1 0,-4 0 163,9-5 1,1 0-111,-2 0 0,8 0 44,-3 0 0,4 0-32,1 0 0,6 0-22,-1 0 1,2 0-15,-2 0 0,-1 0-107,6 0 0,-1 0 92,1 0 1,3 0 17,-3 0 1,4-5 3,1 0 0,2 1-21,3 4 1,-4-2 5,4-3 0,-1 3 27,1-3 0,1-1 1,4 1 0,-3-1-9,-7 1 0,5 3-1,0-3 0,0-1-1,-5 1 1,0 0-3,0 5 0,0-5-88,0 0 0,-1 0 22,-4 5 1,4-5-12,-4 0 0,3 0 1,2 5 1,0 0-17,1 0 1,-6-1 38,0-4 0,0 3-2,5-3 1,0 4 24,0 1 1,1 0-27,-1 0 162,0 0-152,0-7 1,0 5 1,0-2 1,-5 2 6,0 2 1,1 0 21,4 0 0,-2 0 0,-3 0 1,4 0-61,-4 0 1,4 0 40,1 0 1,-5 0-90,0 0 1,0 0 77,5 0 0,5 0-17,0 0 1,5 0 3,-5 0 1,2 0-5,-2 0 1,1 0 3,4 0 1,-1 0-3,-4 0 0,1 0 6,4 0 0,3 0 4,-3 0 1,-3-2 0,-2-3 0,1 4-4,-1-4 1,7 3 0,-2 2 1,-3-5 23,-3 0 1,0 1 2,1 4 1,3-5-5,7 0 1,-5 0 4,0 5 1,-5-5-9,5 0 1,0 0-3,4 5 0,1-5-40,0 0 0,-5 0 39,0 5 1,0-1-41,4-4 1,1 3 24,0-3 1,0 4-10,0 1 1,3-2 12,-4-3 1,6 4 3,-5-4 0,0 3-5,4 2 0,1 0-1,-5 0 0,3-2 16,-8-2 0,3 2 0,2-3 1,5 3-1,-1 2 0,1 0-3,-5 0 1,-1 0 2,1 0 1,5 0-16,0 0 1,-6 0 2,-4 0 1,0 0 13,5 0 0,5 0-8,-1 0 1,0 0-4,-10 0 0,5-1 14,-5-4-625,5 3 610,0-4 0,-4 6-36,0 0 0,0 0-3,5 0 1,-5 0 13,0 0 1,-5 0-8,5 0 1,-5-2 13,5-3 1,-7 3-3,2-2 1,-3 2 357,-2 2 1,1-5-314,4 0 1,-3 0 5,3 5 1,-3 0-32,-2 0 1,0-1 4,0-4 1,0 3-10,0-3 0,0 4 0,1 1 0,-1 0-18,0 0 25,0 0-5,0 0 0,0 0-23,0 0 0,2 0 16,3 0 1,-3 0-12,3 0 1,1 0 10,-1 0 0,2 0 140,-2 0 0,-2 1-90,7 4 1,-7-3 91,2 3 0,2-4-47,-2-1 0,5 0 14,-5 0 0,-5 0-63,-5 0 0,0 0 31,6 0 1,-6 0-4,0 0 1,-6 0-34,1 0 1,2 0-12,-2 0 0,2 0 12,-2 0 0,-3 0 2,4 0 0,-4 0 56,-2 0 1,-4-5-50,-1 0 0,-4 1-199,4 4 208,-6 0-57,10 0 0,-12 0 6,4 0 1,-4-2-18,-1-3 0,1 3-19,4-2 0,-4 2 56,4 2-79,-4 0 58,-1 0 1,1 0-29,4 0 0,-4 0 18,4 0 1,-2 0-141,1 0 1,-2 0 135,2 0 1,-2 0-4,-3 0 0,1 0-40,0 0 20,-1 6 0,1-4-38,0 3 1,-1 1-80,1-1 161,0 0 0,0-3-47,-1 3 0,-4-4 211,0 4-130,0-3 5,4-2-86,1 6 1,-5-4-68,0 3-102,-7-3-4839,3-2 5038,-25 0 0,-12 6 0,-21 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18.8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1632 7964,'8'0'-1566,"-1"0"1879,-1 0-27,-4 0-127,11 0-82,-11 0 0,6 0 40,-3 0-57,-4 0 57,6 0-96,-1 0 1,-4 1 90,3 4-122,-4-3 109,6 4-30,-5-6 1,6 0 68,-3 0-69,-4 0 1,8 0 67,-5 0-173,-2 0 160,11 0-98,-5 0 32,7 0-2,0 0-8,-1 0-13,-5 0 1,4 0 33,-4 0-23,11-6-13,-4 4 0,6-4 31,-8 6-49,1-7 18,0 5 0,4-9-45,1 6 67,-1 0-22,3-1 1,-6-1-114,4-3 113,-4-3 12,-1 5-95,6 0 68,-5-5 0,7 5 15,-3-7 8,-4 7-25,5-5 0,-1 6 16,-1-3 218,8-3-229,-11 5 0,7-5 259,-4 3-241,-2-3 1,4 5 1,-1-7 204,-1 1-189,1-1 37,-6 0-33,1 1-6,0-1 0,0 0 10,-1 1 0,1 4 10,0 0 1,-1 0 33,1-5-167,-7 1 102,5-1 0,-5 0-36,7 1 51,-7-1-21,5 0 1,-9 1-56,5-1 67,1 0-2,-2 0-201,5-6 180,-11 5 1,10-5 21,-8 6-143,1 0 116,2 1 1,-4-6-29,7 0 0,-5 1 15,5 4 0,-5 0 61,4 1 0,-1-1-57,2 0 1,3 1 5,-3-1 1,-2 0 14,2 0-78,0 1 60,5-1 0,-6 0 11,1 1 1,0-1-2,5 0 1,-1 1-1,1-1 4,-7 0-19,5 0 1,-5 1 94,7-1-87,0 0-6,0 1 1,-6-1 8,1 0 15,0 1-13,5-1-32,-1 0 26,-5 0 1,4 1 22,-4-1-5,4 0-20,2 1 0,0-1 14,0 0-103,-7 1 87,11-1 0,-9 2-32,10 3 27,-4-3 1,-1 5 0,-1-5-83,1 3 82,0-3-22,0 5 1,-1-5-5,1 3 1,5-3 15,-1 3-27,1 3 24,-6-6 1,1 5-7,0-7 26,0 7-19,-1-5 0,6 10-5,-1-7 5,1 0 0,-5 2 1,-1-3-33,1 6 32,0-7-10,6 11 1,-5-11-16,4 7 21,-4-6 1,-1 9 85,0-4-82,-1-1 0,1 4-6,0-7 34,0 7-26,-1-10 0,3 10-2,2-7-6,-2 7 10,4-4 1,-7 5-172,1-2 167,0 2 1,4-5-6,1 7-39,0-6 29,1 4 8,-5-4-47,5 6 42,-6 0 1,0 0-7,0 0 0,4 0-3,1 0 1,1 0-15,-1 0 49,-4 0-25,5-7 0,-6 6 71,0-4-72,6 3 6,-5 2 0,10 0 26,-6 0-25,-1 0-1,-4 0 24,6 0-18,-4 0 0,9 0-9,-7 0-48,1 0 55,-5 0 1,4 2 10,1 3-14,-1-4 2,-4 6 0,5-7 8,-1 0-10,1 6 0,-5-4 1,4 4-31,1-6 29,-1 7-4,-4-5 1,5 6-1,-1-3 0,1-2-3,-5 7 0,4-7-7,1 2 0,-1 1-2,-4-1-30,6 7 41,-4-11 0,4 11 2,-6-7-3,6 6 2,-5-9 0,5 9-100,-6-6 94,0 7 12,6-11 1,-5 11-3,4-8 0,-4 3 12,-1-2 0,1-2 1,4 7 0,-4-7 58,4 2-75,-4 3 7,-1-6 1,5 9 45,-1-6-47,1 7 13,-6-11 15,1 6-19,0-1 1,4-2 2,1 5-11,0-5 6,1 9 1,-3-10-31,6 7 31,-6 0-2,10-2 1,-10 5-26,7-3 24,-1 3-19,-1-5 0,5 5-3,-4-3 0,2 3 4,-1 2 1,3-1-26,-4 1 26,-3 0 8,7-1 21,-5 1-20,6 0 0,-4-1-12,-1 1 71,-6 0-58,10 0 1,-7-1-9,4 1 42,3 0-30,-12-1 1,12 1 39,-4 0-31,-3-1-6,7 1 21,-12 0-19,12 0 3,-11-1-3,10 7 5,-4-4-4,0 4 0,5-6 0,-4-1 69,4 8-68,1-6 1,1 10 21,-1-6-3,1-1-16,-1 3 1,0-4 39,1 6-33,-1 1-3,1-3-29,6 6 29,-5-5 0,6 6 9,-3 1-51,-2-7 40,3 4 0,0-4 6,-1 7-44,0-7 34,2 11 1,0-10 0,3 11-21,4-4 18,-6-2 1,3 1-315,-1-1 145,-7 0 3,4-6 0,-11 2-64,-1-11 1,-6 4 70,2-8-619,-4-3 336,-8-1 442,-1-6 0,-7-13 0,0-3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16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0 103 8107,'15'-37'1272,"0"7"-685,0 9-576,-7 13-66,-2 1 245,-6 7-304,0 14 89,0-5 1,2 17-146,3-6 26,-4 0-54,6-6 355,-7 1-82,6-7-318,-4-1 46,11-1-327,-5-4 230,7 4-907,-7-6 578,5 0 623,-5 0 0,7 7 0,0 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5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1 103 8113,'14'-21'1138,"-4"8"-682,0-7 0,-5 12 263,5-7-613,-7 10 59,3-8-227,-6 12-2317,0-6 1714,0 20 50,0 3 0,2 7 615,3-3 0,3-4 0,7-1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91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60 8077,'14'-22'883,"-6"6"-491,-1 1-569,-7 9-687,0 6-41,0 13 365,0-3-143,-7 4 683,-1 0 0,0-13 0,-5 12 0,5-5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27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8057,'23'-21'196,"-2"4"0,-6 1 957,-1 6-609,-6 7-835,5-4 247,-11 7-265,11 0-817,-11 7 206,4 8 920,-6 1 0,0 12 0,0-5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576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67 8134,'14'-21'0,"-4"9"1056,0-2-193,-7 9-1066,4-8-1570,-7 11 1538,-13 9 235,3 2 0,-11 13 0,6-8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2.4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1014 7775,'9'0'87,"-3"0"-412,-6 0 408,7 0-186,-6 0 21,6 0 202,-1 0-225,-4 0 220,4 0-39,1 0-89,1 0 64,0 0-8,5 0-22,-4 0 17,5 0-7,1 0 0,0 0 1,-1 0 43,1 0 0,0 0-44,6 0 0,-3 0 208,6 0-191,-6 0-7,10 0 1,-10 0 24,7 0-12,-7-6-13,9 4 0,-5-9-12,2 6 36,4-6-11,-12 9-244,5-11 224,1 11 0,-6-11 46,4 3-270,2 4 207,-5-7 1,9 6 13,-6-3-119,-1-3 95,2 5 0,-3-2 42,7 1-46,-7-1 0,3-5 1,-1 0 17,-1 1-13,7-1-3,-9 0 0,6 6 1,-4-1 1,-3 0 20,4-5-74,3 1 55,-7-1 0,7 0 5,-3 0 70,-4 1-77,5-1 1,1 0 36,2 1-32,-3-1-3,7-6 1,-7 4 139,4-2-133,3 2 31,-6 3 1,3-1 10,-1 0 0,-4-1 3,4-4-105,-6 4 71,10-5 0,-10 6 25,7 0-159,-7 1 127,9-1 1,-9 0-104,7 1 103,-7-1-6,3 7 1,-5-5-89,4 3 86,-4-3-29,6-2-64,-8 0 78,1 1 0,5-1 0,-1 0 1,1 1-1,-6-1 0,1 5-5,0 0 39,0 1-34,-1-6 0,1 5 18,0 0-17,-1 0 0,1 2 0,0-3 16,-1 6-15,1-6 4,0 9-1,-7-11 1,5 11 0,-5-9-12,7 6 0,0-2-3,-1 2 1,1 4 7,0-4-188,-7 3 183,12 2 1,-11 0-179,11 0 10,-4 0 140,-1 0 1,1 0-45,4 0 24,-4 0 59,5 0 0,-6 5-16,0 0 1,4 0-61,1-5 233,0 6-181,-6-4 1,3 5 18,2-7 1,-2 0 15,2 0 0,-1 1 88,2 4-90,-4-3-10,5 4 1,-1-6 21,0 0-16,6 7-6,-10-5 3,12 4-2,-5-6 1,1 0 1,1 0-9,-7 7 7,9-6 0,-9 6-41,7-7 39,-1 0 0,-1 0 0,0 5-1,-3 0-3,-4-1 2,5-4 1,-4 0 8,2 0-9,-3 7 0,6-5 12,-8 4-12,1-6-14,0 0 0,-1 5-1,1 0 1,0 1 11,0-1-80,-1-3 79,1 5 1,0-3-69,-1 1 60,-5 0 2,4 2 0,-5-4 5,6 7-14,1-7 21,-7 10-6,5-11 0,-4 9-17,5-6 86,-6 0-77,5 2 13,-4-6-37,5 12 34,-5-11 0,4 9 27,-4-6-26,-2 7 1,6-6-5,-3 4 18,3 3-14,2-5 0,-1 5-38,1-3 36,0 3 0,-1-5-5,1 7 32,0 0-25,-1-1 0,1 1-2,0 0 57,0 0-52,-1 6 0,6-5 230,-1 4 0,8-4-214,-11 5 0,12-3 87,-4 7-75,4-1-3,1-1 1,1 5 12,-1-4 0,2 4 55,3 2-251,-3-1 193,5 0 1,-5 1 30,4-1-235,-11 0 180,11-6 1,-14 3-216,3-6 201,4 0 0,-7-6-95,4 1 0,-9-2-271,-6-3 156,0 3-496,-2-11 710,-2 4 0,-6 1 0,0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5.59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7966,'15'-19'0,"-1"-1"1101,1-6-252,0 3-194,-7 7-181,-1 3-2234,-7 13 1856,0 19 165,0-14 286,0 15-19,6-20-240,-4 0-511,4 6 214,1-4-603,-6 4 0,6 1 0,-7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14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59 8446,'0'-16'1747,"0"3"-2095,0 7-800,0 4 810,0-11-95,0 11 59,0-4 1,13 6-1,3 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48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7978,'15'-21'-559,"-1"5"55,1-5 717,-7 12 737,-1 3-901,-1 6-103,-4 0-302,5 6 159,-7 3-210,-7 5 0,4 1 407,-7 0 0,7-1 0,-4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9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68 7969,'22'-15'0,"-6"0"-5,-1 1-82,-2 6 0,-10-1-129,7 4 6,-7 4 1,2 6-328,-10 9 537,-3 4 0,-13-3 0,-2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2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67 8055,'21'-15'79,"-5"-6"288,-1 11 700,-2-9-2438,-11 17 544,4 2 827,-12 15 0,-3 1 0,-5 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488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7995,'28'-6'246,"-3"-4"1,-9-3 1059,-6-2-2227,-7 7 530,4 1 391,-27 14 0,2 8 0,-18 8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7.65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7972,'15'-15'35,"0"1"-370,0-1 828,-1 7-207,1-5-164,-7 11 517,5-5-191,-11 7-1071,4 0 404,-6 14-113,7-11 50,-6 16 146,6-10-217,0 5 195,-6 1 0,12-5-26,-3 0 0,-2-6-375,2 6 32,-7-6 347,17 9 180,-10-12 0,11 6 0,-6-7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00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15 7626,'9'-8'-630,"-3"1"1081,-6 7-854,7 0 403,-6 7 0,-1 1 0,-8 7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34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7468,'7'-16'395,"-6"3"-581,6 13 0,-7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54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1 309 8284,'0'-15'0,"0"6"35,0-1-1,0 7 381,0-11-282,0 13-386,0-6 188,6 7 1,-2 0-58,5 0 1,-4 5 40,5 0 99,0 7 0,5-9 2,-1 7 1,1-7-63,0 2 1,-1 1 46,1-1 1,2 0 42,2-5 0,-3 0-5,4 0 0,3 0-14,1 0 0,-1 0-9,2 0 0,-6 0 2,6 0 0,-1 0-5,6 0 1,-1 0-1,1 0 1,-6 0-2,1 0 1,-1 0-9,5 0 1,1 0-2,-1 0 1,1 0 10,-1 0 0,0-2-2,1-2 0,-1 2 46,1-3 0,-1 3-31,0 2 0,-2 0 2,2 0 1,-8-4-29,9-1 0,-4 0 0,3 5 0,1 0 10,-1 0 1,0 0-3,1 0 0,-3-5 9,-2 0 0,4 0-5,1 5 0,-6 0 14,6 0 0,-4 0-7,3 0 1,2 0-8,4 0 0,-4-5-11,3 0 1,-1 0 2,1 5 1,-2 0 1,8 0 0,-8 0-5,3 0 1,1 0 51,-2 0 0,5 0-46,-5 0 0,6 0 110,-6 0 1,5-1-93,-5-4 1,7 3 29,-2-3 0,2 2-33,-2-2 0,2 3 7,-6-2 0,4 0-31,-5-1 0,5 4-9,-4-4 1,4 3-6,-5 2 1,5-1 24,-4-4 0,0 3-59,0-3 1,-4 4 43,3 1 0,2-5-15,-2 0 0,1 0 12,-6 5 0,5 0-1,1 0 0,4-2 4,-5-3-3,7 4 4,-3-6 0,1 7-1,0 0 1,0 0 0,5 0 0,0 0 0,0 0 0,0 0 0,1 0 0,4 0 0,0 0 0,0-2 0,-5-2 0,1 2 0,4-3 0,2 3 0,3 2 0,3 0 0,-3 0 0,8 0-28,2 0 0,6 0 26,-1 0 0,-4 0 2,-1 0 0,-2 0-3,1 0 1,3 0-1,2 0 1,-2 0 1,-8 0 1,3 2 0,3 3-1,-4-3-8,4 2 1,-4-2 5,-1-2 0,1 0-35,4 0 1,-4 0 33,4 0 0,-5-2-72,-5-2 0,3 2 65,-3-3 1,3-1-2,2 1 0,-2-5-26,-3 5 96,3-6-73,2 9 0,-4-10 138,4 8 0,-8-6-78,3 5 1,-4-5 12,9 5 1,-8-5-18,8 5-90,-10 1 69,8-3 0,-10 4-16,7-7 0,-2 7-10,2-2 1,3 2 8,-3-2 1,0 3-10,5-3 1,-8 3-76,7 2 1,-7 0 71,3 0 0,1 0-97,9 0 1,-8 0 93,2 0 1,-2 0-4,3 0 1,-4 0 10,4 0 0,-5 0 5,5 0 0,-5 0 22,-5 0 1,3 0 7,7 0 1,-7 0 56,-3 0-95,-3 0 23,-2 0 1,2 0 105,3 0 0,-4 0-92,4 0 0,-3 0 20,-2 0 0,-3 0 0,3 0-140,-10 0 113,15 0 0,-13 0-6,3 0 1,4 0-13,-4 0 0,-3 0-6,-2 0 0,-1 0 17,1 0 1,-1 0 1,6 0 1,-6 0 12,1 0 1,-3 0 7,-1 0 0,4 0-36,0 0 0,0 0 2,-4 0 0,-1 0-1,1 0 1,4 0-8,0 0 1,2 0-15,-2 0 1,-3 0 27,4 0 0,1 0-24,-2 0 12,7 0 7,-10 0-36,5 0 31,0 0 0,-4 0-7,8 0 0,-8 0 0,3 0 0,0 0 2,0 0 0,4 0-2,-5 0 1,1 5 5,-6 0 0,0 0-2,1-5 0,-1 0 98,1 0 0,-6 0-59,1 0 0,-6 0 8,6 0 0,-7 0 19,1 0 1,2 0 12,-1 0 0,0 0-6,-6 0 0,1 0 7,0 0 0,-5 0 17,-1 0 0,1 0 130,5 0-128,0 0 0,-1 0-42,1 0 0,-5 0 77,0 0 0,-1 7-62,6-6 1,0 6 30,-1-7-59,1 0 1,0 0-244,0 0 266,-1 0-36,1 0 1,0 0-130,-1 0 0,1 0 90,0 0 0,-1 0-7,1 0 1,0 0 13,0 0-34,-1 0 35,1 6 0,1-4 5,4 3 0,-4-3 5,4-2 0,-4 0 60,-1 0 1,0 0-60,-1 0 1,1 0 26,0 0 0,-6 0-5,1 0 1,0 0 35,5 0-150,-1 6-10,1-4 5,0 4-261,0-6-720,-7 0 729,-2 0 1,-7 0 339,-4 0 0,-10 7 0,-8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0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1220 6353,'8'0'426,"-2"-6"-490,-6 4 155,0-4-5,7 6-67,-6 0 1,8 0 7,-5 0 1,0 0-28,6 0 0,-6 0-7,6 0 6,0 0 0,5 0 21,-1 0 0,1 0 26,0 0 0,1 0-14,4 0 1,-2 0 30,6 0-44,-6 0 22,10 0 1,-7 0 10,4 0 1,2-5 2,-2 0 0,3-2 1,1 2 0,-1 2 38,-4-7-46,4 7-13,-5-10 0,6 10-45,1-7 0,-1 2 54,1-2 0,-1-3-40,0 3 0,-4-3 45,-1-2-121,1 1 93,4-1 0,-4 0-15,-1 1 1,1-6-9,4 0 1,1 1-47,-1 4 1,0-5 56,1 1 0,-1-1-32,1 6 1,-1-6 9,0 0 1,2-1-3,4 2 0,-3 1 13,8-7 1,-6 7-3,5-1 1,-3-3 11,8 3 0,-8-6 1,8 6 1,-3-3 55,3 3 0,0 2-59,0-2 1,0 1 30,0-2-22,1 4-4,-1-5 0,5 6 7,0 0 1,0 1-28,-5-1 0,-2-5-3,-3 1 1,5-1 31,1 5-222,-8 1 201,12-1 0,-13 0-48,3 1 0,4-1 34,-4 0 0,3 1 8,3-1 0,-6 0-23,0 0 54,0 1-38,5-1 1,-6 0 15,-4 1 1,2-1 5,-2 0 0,2 1-3,-1-1 1,-4 5 5,3 0 0,-3 5-2,-2-4 0,6 4-9,-1-5 0,0 7-14,-4-2 0,-1 1 3,0-1 0,1 4-1,-1-4 1,1 3-20,-1 2 0,0 0-8,1 0 1,4 0 10,0 0 1,2 0-7,-1 0 1,-4 0 66,3 0-50,3 0 2,-5 7 0,3-4 39,-5 7 0,4-5-23,0 5 1,2-2 4,-1 2 1,-4 3-5,3-4 0,-3 5 0,-2 0 1,6 1-3,-1 0 1,5-1-7,-4 1 1,0 0 5,0-1 0,2 6-2,7 0 1,-4-1 56,-1-4 0,0 0-21,5-1 1,5 1 6,0 0 0,-5 4-38,-5 1 0,1-1 3,4-4 0,3 0 4,-3 0 0,3 1 0,-7 4 0,2-4-31,2 3 1,0-2 31,0-3 1,1 3 25,-1 2-28,0-2 1,6 4 0,-4-1 6,3-1 1,-3 2 17,-2-1 1,5-4 4,0 4 1,-2 1-29,-8-1 1,4-1 2,-4-4 0,5 5 22,5-1 1,-8 1-16,3-5 1,-8 4 8,3 1 1,0-1-32,6-4 1,-6 0-3,0-1 1,-5 6-2,5 0 0,-4-1-1,4-4 0,-8 0-28,-2-1 1,1-4-10,-6 0 1,-1-2-36,2 2 0,-7 1 63,1-6 0,-7 0-455,-3-5-38,-5 0 507,2 0 0,-6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7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8048,'-9'0'-526,"3"0"354,-1 0 1,1 1 134,-4 4 1,-1 4-42,6 5 1,-7 1 132,2 0 1,-3 4-379,-1 1 159,-1 6 10,0-3 1,5 6-56,1 1 1,0-3 208,0-2 0,2 9 0,7-3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44 8183,'0'-14'-765,"0"-1"710,0 7 1,-7 1 54,-3 7 0,-3 7-260,-1 3 0,-8 9 235,0-2 0,-3 10-269,1-2 0,-1 3 294,-4 1 0,-1 0 0,1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44 8197,'14'-6'-280,"-4"-2"-419,0-7 1033,-7 7-101,4 1 0,-7 9-151,0 3 1,-2 8-224,-3 6 0,2 6 98,-7-6 1,-4 8-87,-6-3 1,0-1-170,6 1 0,-3-4 96,-2 5 1,2-7 201,-2 1 0,2 4 0,3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30 8158,'15'-7'-1158,"-1"-2"2096,1 2-629,-7 1 0,-1 7-560,-7 4 0,0 8 125,0 7 0,-2 6 7,-3-2 0,-3 3 62,-7-3 0,1 4-173,-1-4 0,0-1 81,1 2 0,-6-2-292,0 1 441,1-3 0,4 0 0,0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6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30 8341,'15'-7'-384,"-6"1"-481,1-4 1952,-7 3-734,11 7 1,-13 13-440,4 7 1,-11 6 94,-9 4 0,0 4-156,-4 0 1,-4 7 110,-2-2 1,-3 4-102,-1 1 0,0 0-174,-1 0 1,1 0 116,-1 0 0,3-1-164,2-4 0,-1 2 358,6-7 0,-6-6 0,3-7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 8243,'9'8'-249,"1"-3"0,-5-4 229,5-1 1,-7 2 13,2 3 0,-3 3 42,-2 7 0,-4 3-81,-5 6 0,-3 2-7,-12 14 0,-1 0-75,-4 9 1,-6 4-190,1 5 0,0-5 122,4-4 1,1-4 193,0 0 0,-1-8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0 8306,'15'0'-525,"0"0"-178,-1 7 0,-1 1 736,-3 7 1,-3 6 139,-7 4 0,-4 7 114,-5 2 1,-3 7-142,-12-1 0,4 7-547,-4 2 188,-1 0 20,2-5 1,-5-6 57,4-4 1,3 2 134,1-2 0,4 0 0,1-4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 7973,'14'0'-786,"-6"1"1089,-3 4 0,2 10-260,-2 10 1,-2 2-32,-8 3 0,-3 6-175,-7 3 1,1 3 131,-1 2 1,0 5-516,0 0 251,1-6 295,6-7 0,-12 0 0,4 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8352,'9'0'183,"1"0"0,-6 9 66,0 5 0,-8 14 29,-6 11 0,-5 10-534,-5 5 0,-2 3-39,-8 2 0,-1 5-209,-3-1 1,3 8 503,-4-3 0,-2 4 0,-1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7.8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1470 7917,'0'-8'905,"0"1"-827,0 1-654,0 4 489,6-4-501,-4 6 261,4 6 280,-6-4 0,5 6 155,0-3 1,2-3 39,-3 2 1,0 0-39,6 1 1,-6-4-26,6 4 1,0-3 5,5-2 0,-4 0 9,4 0 0,-4 1-73,9 4 0,3-3-10,1 3 1,-1-4-79,2-1 0,-1 0 68,6 0 0,4 0-112,0 0 1,5 0 121,-4 0 0,5 0-178,0 0-17,2 0 141,2 0 1,0 0-18,0 0 0,1 0-11,-1 0 1,1 0-9,4 0 1,-3-4 156,3-1-126,-3 0 9,-2-2 1,5 4 152,0-7 0,5 5-88,-5-5 0,0 6 103,-5-6 1,0 5-42,0-5 1,0 5-36,0-5 1,-5 5-36,1-4 0,-6 4-14,5-5 1,-1 2-13,1-2 1,3-3-117,-2 3 0,2 2 49,2-2 0,-1 0 59,-4-4 0,3-6 73,-3 0 0,-1-1-31,1 2 0,-6 2 107,1-2 0,2-4-72,-2-2 0,2 2 18,-1-1 0,-3-1-22,8-4 0,-8 0 4,2-1 1,2 1 56,-1-1-88,-1 1 10,2 0 1,-5-2-128,3-4 1,-3 4 46,-1-3 1,-3-2-10,-2 2 1,3 0 41,-4 4 0,4-4-11,1 0 1,1-1-5,-1 6 0,1-1-8,-1 1 0,4 5 19,-4-1 1,4 5-3,-9-4 1,6 6 15,4-2 0,-3-1-10,3 2 0,2-3-184,-2 3 0,6 2 115,-6-2 0,5 2 55,-5 3 0,1-1 1,-6 0 0,1 1-17,-1-1 1,0 2 123,1 3 1,-1-1-19,1 6 1,-1-5 17,0 5-69,7 0-9,-5 5 0,12 0 16,-4 0 1,2 0-51,-2 0 0,2 5-10,-7 0 0,0 5 52,-4-5-194,-1 6 170,1-3 0,4 5-12,0-3 0,5 5-4,-4 0 0,6-1 31,-2 6 0,2 1-35,-2-1 161,3-1-143,-11 2 0,7-3 9,-4 7 0,2-5 7,3 4 1,4-1-9,-4 1 1,3 4 1,2-3 0,1 1 0,-1-2 0,-2 4-1,-3-3 0,5-3-36,1 3 1,-5-5 26,9 4 1,-6-1-98,6 1 93,3 4 3,0-5 0,2 1-5,0 1 1,-5-7 6,5 2 0,0 1 0,5-2 0,-5 1-14,-1-5-549,-5-1 558,9 1 1,-8 0 0,10-1 1,-9 1-1,9 0 1,-10-2-7,0-3 0,-3 3-43,-2-3 0,-6-2-7,-4 2 1,-5-6-33,-4 6 0,1-6 153,-6 0 0,-1 0-643,-4 1 153,-7-4-90,5 6 521,-11-7 0,4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6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779 67 8040,'0'-15'0,"0"1"430,0-1 1,0 5 176,0 0-603,0 7 0,-8 3 115,-6 10 1,-8 9-50,-7 6 1,-7 8-447,-3 1 1,-4 12 235,-1-2 1,-5 8-622,0-3-647,-6 6 1208,9-2 0,-5-1-163,7-3 0,5-3 70,0-2 0,6-7 293,-1-2 0,8-12 0,1-9 0,1 1 0,-6-7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8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515 1 7950,'14'0'783,"-5"6"1,-3-2-525,-6 5-249,-6 8 156,-3 6 1,-12 8-456,-3 3 1,-11 10 222,-4 10 0,-3 10-101,-2 4 1,-2 1-382,-3 4 1,8-9-72,-3 5 1,8-16 618,-3-8 0,6-8 0,-3-7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0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441 14 8122,'15'0'0,"-5"-5"156,-1 0 1,-5 2-56,1 8 178,-10 9-113,-3 9 0,-15 18 21,-7 3-578,1 17 63,-14-1 0,6 13-453,-7 1 545,0-1 1,0 3-71,-1 2-297,8-9-700,8 9 1303,1-24 0,11 10 0,-4-12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3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398 1 8097,'9'1'175,"1"4"0,-7 0 76,2 10 1,-3 0-31,-2 14 1,-13 7-166,-7 18 1,-8 6 149,-6 14 0,2 4-2693,-8 0 2189,8 7 240,-11-9 1,12 4-506,-3-7 0,4 4-320,6-4 883,3-2 0,-1-19 0,0-2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294 1 7995,'7'8'0,"-6"5"-185,4-3 0,-3 9-378,-2 6 1,-13 6 400,-7 8 1,-6 7 316,-3 13 0,-1 1-226,1 4-737,-1-4 702,1 12 0,1-11 106,4 2 0,-4-9 0,5-3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7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354 0 8013,'5'15'0,"-1"0"481,1-1-253,-5 8-43,0-6 0,-6 13-164,-4 1 1,-5 2-179,-4 13 1,-4-5-229,-7 9 0,1 4 225,0 0-217,-1-2 254,1 0 1,-1-7 103,1 0 19,0-6 0,-1-3 0,1-5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8053,'10'13'-67,"0"-3"244,-7 3 1,4-3 363,-7 10-367,-7-4 0,-3 17-171,-9-4 0,-6 15 121,-9 0 0,1 10-1273,-6 0 1149,6 3 0,-9 2 0,4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0.0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8065,'15'0'260,"-5"2"217,0 2 1,-7 0-398,2 5 1,-12 9-399,-7 12 318,-14 6 0,-23 21 0,-9 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7.91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118 132 7315,'-8'-8'788,"2"-5"-653,6 12-255,-7-6 233,6 0-322,-13 6 114,6-6-99,-6 7 196,-1-6-65,7 4 71,-5-11 63,11 11 16,-5-11 341,7 5-255,0-6 2,0 5-61,0-4-72,7 12-7,1-6 69,13 7-200,2 0 3,0 7 156,-2-6-413,-6 19 209,0-10 1,-5 11-253,-1-6 317,-5-1-3,2 1-24,-6-7 2,0 12 146,0-17-37,0 10-120,-13-13 285,-3 0-91,-7 0 1,-3-2-124,6-2 223,1-5-78,4-5 0,5 4 163,0 0-173,0 0-34,2-4 5,2-1-235,6 0 13,0 7 93,0-5-47,13 11 373,3-4-283,7 6 276,5 0 14,-12 0-246,-1 0 51,-2 6-6,-11-4-228,4 11 39,-6-11-10,0 4 0,-2 1-643,-2 3 774,-5-4 0,-5 7 0,-1-5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47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60 8013,'8'-15'2095,"5"0"-2325,-5 0 10,1 7-109,-3 2-459,-6 6 404,0 13 58,-6-3 0,2 11-120,-6-6 156,7-7 226,-3-2 464,6 1 994,0-6-1260,6 6-57,2-14-213,1 6 162,4-6-230,-5 7 40,0 0 147,5 0-154,-5 0 138,0 7-228,-1-6 218,-7 12-65,0-11-744,0 5 452,13-7 199,-10 0 0,22-2 201,-11-3 0,4 3 0,-3-4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92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74 89 8441,'8'-15'671,"-1"7"-131,-1 2-282,-4-1-2635,4 5 2131,-19 9 0,4-2-216,-11 9 331,10-9 71,-3 2 107,5-7-143,-7 0 741,7-7-382,1-1 281,7-6-148,0-1 75,7 7-174,1-5-117,7 4-273,0 1 66,-1 2-505,1 6 243,0 0 70,-7 0-397,-2 6 228,-6 2 388,0 14 0,-6-6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394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30 177 7895,'15'-14'1653,"0"5"-2015,-7-4 133,5 12 29,-12-6-1270,6 7 1294,-20 7-65,10-6-27,-17 6 254,18-7-118,-11 0 0,10-2 539,-7-3-137,7 4 126,-4-19-65,7 10-5,0-4 166,0-6-105,0 4 240,0-7-717,0 2 248,0 12-588,7 3-45,1 6 227,0 13 0,0 2-45,-3 9 96,-3-3 0,3-1-346,-10 0-5,3-1 548,-17-4 0,9 0 0,-11-1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9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60 8191,'8'-17'-763,"-1"-2"885,-7 10-133,0 1-220,-7 2-238,-1 6 155,0 0 47,-5 0 190,11 6 130,-4-4 57,19 4 387,-10-6-82,23 0-104,-16 0-173,11 0-59,-13 0 16,12 0-11,-10 0 67,11 0-418,-6 7 78,-7-5 96,-2 11-70,-6-12-63,0 6 119,0-1 22,0-4 128,-6 5-70,-2-7 63,-7 0 0,5-2 46,0-3-56,7 3 24,-10-4-104,11-1 74,-11 6-467,12-12-46,-6 11 493,7-5 0,-6 7 0,-3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1.37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59 30 8163,'16'0'1308,"-3"0"-1307,-6 0-1307,-5 0 845,-16 0 128,10 0 191,-23 0 159,19 0 23,0 0 8,-5 0 42,11 0 28,-11 0 7,12-6-10,-6 4-7,7-11 86,7 11 10,1-4-154,7 6 19,-1 0-63,8 0-203,-13 0-123,11 0 203,-18 0-65,4 6 1,-19 3 0,-3 5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2.74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45 9215,'8'-8'-521,"-1"-5"-197,-7 11-1331,0-5 2378,0 20 18,0-9-12,6 9 102,2-13 249,7 0-145,-7-7-238,5-1-352,2 0 6,1-5-222,6 11 81,-8-4-207,1 6 196,0 0 42,-7 0 70,5 6-48,-12-4 384,6 11-119,-7-11 126,-7 4-124,-1-6-100,0 0 22,-5 0 6,5 0-161,-7 0 144,7 0-394,-5 0 189,11-6-458,-4 4 1,6-5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19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30 7307,'17'-8'728,"2"1"-758,-17 7 194,4 0-152,1 0 146,-5 0-450,-9 7-330,4-6 386,-17 6 4,12-7-103,0 0 878,1 0-268,20-7-158,4 6 1,12-11 16,0 7 15,-6 0-85,-1 5 0,-8 2-149,1 3-42,0-3 228,-7 4-552,5 1-113,-11 1 21,11 7 543,-18-1 0,-3 1 0,-15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68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59 8041,'-8'-8'378,"-5"1"1,8 7-632,-10 0 244,10 0-391,-14 0 275,10 0-240,-5 0 92,6 0 252,1 0-7,7-6 49,7-2 0,6-2 52,6 0-83,7 7 299,4-4-34,-6 7-100,4 0-27,0 0-26,-10 0-137,10 7 1,-14 1 148,1 7-318,-7-1 125,5 1 0,-13 5 30,0-1 1,-6-4-43,-9-5-22,0-7-314,-6 10 195,-8-11-360,-2 4 592,-12-6 0,19-6 0,-4-2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22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15 38 8472,'0'-17'880,"0"4"-1246,0 7-646,0 4 710,-6 9 186,4-4-234,-5 10 272,7-6 933,0-6-741,7 6-45,1-7 14,0 0-108,5 0-165,-11 0 88,11 0-282,-11 6 333,4-4-106,-6 11 86,0-11-218,0 4 248,-13-6 59,10 0-9,-17 0-12,19 0-734,-6 0 737,20 0 0,-3 0 0,11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683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88 30 7495,'-14'-8'-156,"6"-5"-299,-5 11 208,4-4-212,1 6 459,-5 0 0,5 6 0,-7 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07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0 6277,'0'30'0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322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1 8202,'33'0'-1079,"-4"0"1654,-9 0 56,7 0-795,-4 0 1,5 1 22,-4 4 0,-7-2 30,-7 7 0,-6-5 122,6 5-11,-6-7-112,2 4-325,-6-1 304,0-4 0,-13 4 0,-3-6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2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89 30 8594,'16'-6'357,"4"4"-907,-19-5-279,6 7 705,-20 7-123,3 1-11,-11 0 354,13-1-299,-12-7 366,10 0 136,-11 0 340,13 0-378,1-7 126,1-1 4,4 0-180,-4 1-66,6 1-816,6 4 372,-4-4-632,11 6 321,-11 0 492,4 0 1,-6 13 0,0 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56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38 8246,'23'-13'1624,"-8"10"-2779,-2-10 464,-11 6 355,4 5-49,-19 9 0,3-2-21,-9 10 3,2-11 403,3 9 0,-1-11 0,-6 5 0,-2-1 0,-7 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18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 8135,'8'-1'-128,"-3"-4"0,-2 3-791,2-3 529,-3 4 1673,4-6-454,-6 6 90,0-6-453,7 7-257,-6 0 0,6 7 24,-7 2 1,5 4-151,0 2 0,-1 2-6,-4 2 0,0-1 44,0 7 1,0-1 54,0 5 0,0 3 34,0 2-243,0-3 110,0 11 1,0-2-158,0 9 218,0-4-82,-6 12 1,4-6-99,-3 3 134,-3 3-615,7-5 678,-6 7-89,7 6 0,0-6 53,0 0-225,-6 0 69,4-7 0,-5 9 13,7 2 1,0-2 35,0 2 0,0-4-212,0-5 228,0 3-1,-6 2 1,4-3-172,-3 2 166,4-2-59,1 3 0,0 6 0,0 4 1,0-4 23,0-1-735,0-4 744,0 5 1,0 2 0,0 7 1,0-6-133,0 1 0,5 5 438,-1 4-138,8 7-73,-10-3 1,11-1 52,-4-2 0,0-3-56,0 3-672,1 2 627,-2-5 1,4 0-47,-7-12 0,4 6-23,-4-1 0,7 3 97,-2 1-47,-4 1 178,7-1 1,-10 2-144,7 4 0,-2-4-64,2 3 0,2-8 81,-7-1 1,4 0-38,-4 4 1,7 6 2,-2-1 0,-2 0 13,1-4-833,-5-1 809,9 7 1,-12 0-53,4 4 0,2-4 290,-2-7 0,1 7-48,-1 3-207,-3 11-1,4-11 1,-1 10 0,0-10-1005,0 4 1007,-5 1 1,5-3 1,0-7 1,0 1 40,-5-11 1,0-1-28,0 2 0,0-4 18,0-1 110,0 0-131,0-12 1,0 7 96,0-1-88,0 1 468,0 0 1,-5-5-452,0 0 1,-5-7 159,5 2 0,0-5-194,5-4 1,-5-5 1410,1-5-1554,-1-1 185,5 7 0,0-10-124,0 4 0,0-4 59,0 3 0,0-1-168,0-3 1,0 1 73,0-7 1,0 1 52,0-5 0,0-1 14,0 1 0,0 0-16,0-1 84,0 1 21,0 0 265,0-7-199,0 5 253,0-11-3013,0 4 2662,0 1-108,0-6 103,0 6-7,0-1-10,0-4 9,0 11 0,5-5 12,-1 7-93,1 0 73,-5-1 0,2 1 8,3 0 49,-3 6-61,4-5 0,-6 10 268,0-6-254,7 6 0,-6-10 0,7 11 313,-3-8-284,-3 7-23,4-9 0,-6 9 32,0-7 1,2 1 56,3-5 75,-3 6-137,4-5 0,-6 5-172,0-6 181,7 0-15,-6-7 0,6 5 1,-7-3 7,0-4 0,0 8 25,0-6-14,0 0-4,0 5 137,0-11-124,0 4-8,0 1 90,0-6-4540,0 6 4015,6-7-706,-4 0 378,5 0 0,-7-7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0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1 397 8069,'10'9'-359,"0"-4"296,-7 3 206,10-7-679,-11 6 407,11-7 1,-12 2 27,4 2-84,3-2 296,-6 5 202,4-7-244,1 0 34,-5 0 1547,4 0-1359,-6 6 100,0-4-140,7 4-206,-6-6 195,12 0-249,-11 0-75,11 0 170,-5 0 0,7 2-63,0 3-107,-1-4 149,8 6 1,-3-7-157,11 0-54,-4 0 243,16 0-243,2 0 182,2 0 1,13 0 32,0 0-177,6 0-63,8 0 0,11 0 52,-1 0-1208,7-7 1332,-8 6 0,6-7-5,0 3 5,7 3-15,-6-11 108,6 11-95,-7-11 1,7 10 10,3-7 21,-44 9 0,0-1-31,-2-5 1,0 1 0,3 4 0,0 1 10,-4-4 0,1 0 4,2 3 1,1 1-11,0-6 1,1 1 0,4 4 0,1 0 75,-2-3 1,0 0-5,-2 4 0,0-1-67,1-4 1,0-1-1,-1 5 1,0 1 102,7-4 1,0 0-11,-4 4 1,1-1-860,1-5 1,0 1 787,-4 5 0,1 0-10,3-5 0,0-1 1,-1 5-1,1 1 37,4-4 0,0 0-147,-8 3 0,0 1 108,10-2 1,0-1 0,-12 2 0,0-1-1,5 1 1,1-1 0,1-2 0,1 1-186,2 1 0,1 1 1,-4-2-1,1 1 109,2 0 0,0 1 18,-1 2 0,-1-1 1,2-3-1,1 1 24,-1 3 1,0 0-1,2-2 1,1-1-12,0 1 1,-1-1 0,-1 1 0,-1-1 7,-3 3 0,1 0 11,3 0 1,0 0-1,1 0 1,1 0-3,5 0 0,-1 0 1,-6 0-1,0 0 1,4 0 0,0 0 0,-4 0 0,0 0 0,4 0 0,0 0-485,-3 0 0,0 0 485,8 0 1,-1 0 0,-9 0 0,-1 0 3,4 0 0,-1 0-2,-2 0 0,-1 0 2,-2 0 0,0 0 0,2 0 0,0 0 54,0 0 0,-2 0-55,-4 0 1,-1 0 0,1 0 1,-2 0 92,-2 0 0,0 0-90,0 4 1,1-1 0,2-2 0,1 0 7,0 1 1,0 0 33,-3 0 1,-1-2 127,-3 0 0,-1 0 1,45 0-126,-3 0 171,-3 0-192,5 0 1,-7 0 33,0 0 368,-6 0-388,5 0 0,-6 0 38,7 0-144,-6 0 97,-2 0 1,-1 0-218,-1 0 212,-6 0 0,3 0-158,-6 0 54,6 0 1,-13 0 707,6 0 0,-6 2-660,2 3 0,-8-4 3,-2 4 308,-7-3-214,3-2 0,-1 0-55,0 0-4,0 0-3,-11 0 0,3 5 1321,-7 0-1288,0-1 995,-4-4-1082,-1 7 69,1-5 1,4 4 29,0-6 485,1 0-519,-13 7 0,1-6 6,-3 4 0,-4-3 4,4-2 0,-4 0-12,-1 0 12,-7 0 12,5 0-13,-11 0-18,4 0-116,1 0 116,-6 0-75,6 0-22,-1 0 85,-4 0-8,5 0 10,-1 0-6,2 0 1,1 0-2,4 0-8,-5 0 206,6 0-190,-5 0 1,-1 0 14,-3 0-11,-4 0 16,12 0-149,-11 0 134,11 0 1,-11 0 1,6 0-56,-3 0 50,-4 0-5,6 0-17,-1 0 16,-4 0 0,6-2-17,-3-3-6,-3 4 12,11-6 1,-10 7-5,7 0-252,-7-6 255,10 4 0,-9-5-1,5 7-6,-5 0-20,9-6-31,-5 4 45,7-4-76,-1 6 41,1 0 1,0 0 40,-1 0 1,1-5 8,0 0 0,-1 0-22,1 5 158,0 0-137,0 0 1,-6 0 101,1 0-106,0 0-1,5 0-26,-1 0 34,1 0 12,0 0-116,-7 0 109,5 0 0,-10 0-14,7 0-71,-7 0 76,10 0 0,-9 0-19,5 0 6,-5 0-15,2 7 44,1-6-28,-6 6-11,12-7-72,-11 0-68,5 0 132,-1 0-1,-4 0-1452,4 0 1068,-19-7 169,3 6 0,-17-12 180,10 4-35,-10-5 1,9 2-126,-7-2 399,1 2-144,-6-9 1,2 6 317,4 1-193,-4-1-72,12 0 0,-10 2 50,6 3 1,2-3-47,8 3 221,-3 4-19,12-1-121,-12 1 76,11 4 70,-5-4 72,7 6-218,7 0 0,-4 1 17,7 4-117,0-3 24,5 11 0,-1-7-115,1 4 139,0 3-11,-1-5 0,1 7-171,0 0 165,-1 0-72,-5-1 0,4-1-106,-4-3 0,3 8 132,-2-3-158,3 3 44,-12-4 0,6 1 79,-7 0-306,0 6 165,0-5 1,0 10-350,0-6 267,0 6 68,-7-3 0,-1 2-623,-6-1 345,-1-6 110,0 10-339,-6-12 139,5 12 523,-12-12 0,-2 12 0,-7-5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5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0 307 9154,'8'0'610,"-1"0"-268,-7 0-323,0-6 8,0 4 0,1-5 209,4 7-269,-3-6 143,11 4 0,-10-11 106,7 3-245,0-3 36,11-1 0,-3-6-42,7 0 22,-1-6 1,6 5 28,-1-3 0,-5-3-7,1 8 1,-2-1-24,1 6 1,2 0 98,-6 5-239,0-4 1,-6 11 42,1-3 0,-2 10-44,-3 5 1,3 3 87,-3 2 1,3 4 44,1 1 0,0 4-51,-5-4 1,4 1 2,-3-1 0,-2-4-103,2 4 0,-5 1 65,5-2-319,-7 1 1,5-5-210,-3-1 636,-3 1 0,-2 0 0,-8-1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3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8016,'9'-7'0,"-1"6"0,-3-4 2472,-4-4-1041,12 8-605,-11-12 1,6 11 341,-3-3-69,-3 4-3493,4 1-348,-6 6 306,0-4 2436,0 4 0,-6 1 0,-2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8308,'5'-10'97,"0"0"151,0 7 379,-5-3 261,0-1-186,6 5 418,-4-11-242,4 12 112,-6-6-3909,0 7 2190,0-6 1,2 4-1315,3-3 2043,3 3 0,7-4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8291,'8'-6'0,"5"4"0,-11-11 512,4 11-417,1-4-254,-5-1 1658,4 6-510,-6-6 881,0 7-1896,-6 0-355,4 0 1,-6 0-974,3 0-762,3 0 2116,-11 0 0,12 0 0,-6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9298,'9'-8'3086,"-3"2"-3690,-6 6 0,0-7 1,0-1-1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7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8150,'7'-15'1182,"-6"7"-6,6-5 188,0 11-527,-6-5-115,6 7-2852,-7 0 1,0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1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8140,'14'-2'0,"1"-3"397,0 3-419,-7-11 0,0 12 2846,-3-4-1090,-4 3-3007,6 2 1,-14 7 0,-1 1-1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8078,'15'0'1397,"0"-6"-970,-1 4 1,-1-6-125,-3 3 1,-2 3 530,-3-3-81,-3 4-337,4 1-589,1 0-869,-5 0-2081,4 0 3123,-19 0 0,3 6 0,-11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9453,'8'0'822,"0"-5"-736,-3 1 717,-3-1 0,5 3-151,-7-3-1034,0 3-808,0-4-957,0-1 2147,0 6 0,0-12 0,0 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9345,'8'0'2130,"-2"0"-1537,1 0-198,-5 0-7,4 0-286,1 0 226,-6 0-370,6 0-1129,-7-6 507,0 4-2682,0-4 3346,6-1 0,2-1 0,7-7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8164,'10'-8'1132,"0"3"-1084,-7-3 1,5 5-31,-3-7-3,-3 7 1049,4-4-1695,-6 7 0,7 0 1,1 0-1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8502,'17'-2'546,"2"-3"-429,-2 3 0,2-6 530,-9 3 1,3 4-187,-3-4 1,-2 3-728,2 2 34,-7 0 310,10 0-892,-11 0 335,4 0 0,-6 7 0,0 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3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8392,'0'8'2607,"0"-2"-1620,0-6-938,7 0 1,-4 0-193,7 0 0,-5 0-1250,5 0 617,-7 0 581,10 7 195,-5-6 0,7 13 0,0-6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9295,'0'-9'-572,"0"3"-211,7 6-601,-6 0 1227,6 0 1,-7-7 0,0-1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1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8183,'0'-10'962,"0"0"1,0 5 989,0-5-568,0 7-741,0-10 152,0 11 1057,0-4-1463,6 6-298,-4 0 571,4 0-189,-6 6-301,0-4 173,0 5-180,0-1-1435,0-4-1804,0 4 0,0-6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4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7997,'8'-14'0,"0"4"1868,-3 0-1297,-3 7 0,9-5 399,-6 3-221,0 3-2249,-5-4 0,0 6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8103,'14'-2'0,"1"-3"0,-7-3 0,4-2 940,-7 1 163,6 5 65,-9-2-581,4 6-1392,-6 0 319,0 6 0,5-2 486,0 5 0,7 1 0,-4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8137,'9'10'0,"5"0"0,1 0-77,5 4 0,-4 3 121,-1 2 1,-6-2 1076,1 2-658,0-2 1,3-3-134,-3 1 15,3-7-243,-11 5 1,4-9-353,-6 5 123,7-5-348,-6 2-1586,6-6 2061,-14 7 0,-1 1 0,-7 7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1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7874,'0'15'39,"0"-7"0,1 3-39,4-6 1395,-3 7-336,4-11-43,-6 6-504,0-7-2513,7 0 2001,-5 0 0,11 0 0,-5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7974,'15'-15'3567,"-7"0"-3157,-1 7 0,-7 0-12,0 3-750,0 3-229,0-4 496,0 19 1,0-8-70,0 10 1,0-9-50,0 4 0,0-5-150,0 5 1,0-5-38,0 4 0,0-4-49,0 5 1,0-5-602,0 5 1040,0-7 0,0 10 0,0-5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8260,'15'-7'-137,"-1"-3"-64,1-3 1176,-7-1 1,0 1 123,-3 3-411,-3 3-355,4 7-1407,-6 0 1,-13 0 0,-3 0-1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1 119 8116,'13'-25'0,"-4"1"1869,-2 6-987,0-4-423,-6 8-106,6 6-260,-7 1-2171,0 7 1655,0 13-761,0-3 1184,0 11 0,-7-6 0,-1-1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9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5754,'0'0'0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0.4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177 118 7934,'-8'-8'472,"1"2"0,7 4-337,0-3 1,-1 4-74,-4-4 140,3 3-284,-11 2 90,5 0 34,-7 0 0,1 7-99,-1 2 1,5 6 62,0 5 0,2-2-73,-2 6 1,-3 1 86,3 4 1,2 5-48,-2 1 1,7 5 32,-2 0 0,4-4 1,1-2 1,0 2-11,0-2 1,1 0 20,4-4 0,3-6-49,7 1 1,0-7 36,-1 1 1,3-2-86,2-3 1,-1-1 78,7-3 0,-2 2-142,1-7 0,9-1 77,-4-4 1,4 0 32,-4 0 0,1-6 56,-1-4 1,5-3 136,1-2 1,-1-6-44,-5-3 1,-1-4-111,-3-2 0,1-1 169,-7-3 0,1 3-63,-5-3 0,-7 3-85,-3 1 0,-4-4 1,-1 0 1,-1-1-89,-4 6 0,-5 0-41,-10-1 0,4 3 67,-3 2 0,-4-1-120,-2 6 0,2 1 84,-1 4 0,-1-3-80,-4 3 1,4-3 55,1 9 1,1 0-196,-1 0 1,-3 5-36,8-1 1,-1 4-67,5 1 1,6 0-131,-1 0 518,0 0 0,2 6 0,1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0 280 7950,'9'0'0,"-3"-2"-41,-6-3-6,7 4 0,-4-11 215,7 7 333,-7 1 35,3 4-222,1-7-176,1-1 1,2-2 11,0 0 1,0 5 15,4-4 0,-1-1 110,-3-5-97,10 0 0,-6 1-97,11-1 1,-4 0 19,-6 1 1,0-1-158,-1 0 1,1 5 125,0 1 1,-1 0-141,1 0 1,-2 0-5,-3 4 1,3 4-125,-3-4 120,-4 3-260,7 2 153,-11 0 0,6 0 18,-3 0-528,-3 0-482,4 0 0,-17 0 810,-4 0 0,-3 0 366,3 0 0,1 0 0,-1 0 0,0 0 0,1-6 0,-1-2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7121,'0'-8'688,"7"1"1,-6 5-230,4-2-53,3 2-191,0-5-74,7 7 1,0 0-10,0 0 1,-6 0-148,1 0 1,0 0 119,5 0 1,-6 0-165,1 0 1,0 5 29,5 0 0,-5 7-54,-1-3 0,0 5 78,0 0 0,4 1-10,-3 0 0,-2 1-22,2 4 1,-5-4 2,5 3 1,-7 3-28,2-3 0,-2 1-121,2-5 0,-3-1-354,3 1 0,-4 0 23,-1-1 513,0 1 0,0 0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9.6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7354,'8'0'-100,"-1"0"485,-7 0-214,0-6-18,0 4-163,0-4 180,-7 6-228,6 0 1,-7 0 77,3 0 1,1 0-90,-5 0 51,5 0 1,-7 1-9,6 4 0,-5-2-22,5 7 0,-4 0 51,4 5 0,-5-1-24,5 1 0,-5 1 22,5 4 0,-1-2-35,1 6 0,3-4 32,-3 5 0,4-3-2,1 3 1,0 1-1,0-6 0,0 4 0,0-4 0,1-1 8,4-4 1,-2 0-9,7-1 0,-5 1 9,5 0 0,0-5-7,4-1 1,0-4-51,-5 5 0,4-7 46,-3 2-34,10-3 0,-4-2 37,4 0 1,-4 0-2,-1 0 0,4-2 4,1-3 0,0 2-15,-6-7 1,6 1 95,-1-6 1,6 0-85,-5 0 0,1-4 105,-2-1 1,-2 1-73,2 4 1,-2-5 73,-3 1 0,1-1-20,0 5 0,-5-1 16,-1-3 1,-4 2-97,5-2 0,-7 1-2,2-2 0,-3 4-24,-2-4 1,-2-1 56,-3 1 0,-3 1-136,-7 4 0,-6 0 40,-3 1 1,-4-4-55,-1 3 0,-1-3 58,1 8 0,-2-1-95,-4 1 0,3-2 0,-7 8 0,6-1-188,-1 5 0,1 0 340,-1 0 0,3 0 0,-5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0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7727,'0'-8'1297,"0"2"-1262,0-1 229,0 5-1,0-4-339,0-1 84,0 6 1,0-7 232,0 3-194,6 3 56,-4-11 0,11 6 123,-3-2-121,3-4 0,2 4-60,-1-5 1,3-3 4,2-2 0,3 2-83,2-2 1,4-2 79,-4 1 0,2-5-38,-1 6 1,3-2 57,-4 1 0,-3 4-71,-1-4 0,-4 9-7,-1 1 0,-5 7-248,0-2 37,-7-3-436,3 6 79,-6-5 0,0 9-107,0 3-60,-6-3 391,-2 11 1,-7-7 354,0 4 0,1-2 0,-1-3 0,0-3 0,1 3 0,-8 3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1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8061,'0'-10'-62,"0"0"444,0 7-123,0-10 1,0 10-55,0-7 0,1 7 14,4-2 0,-2-2-151,7 2 1,-7-1 91,2 1 0,4 3-200,0-3 0,0 4 86,0 1 1,-1-2-167,2-3 1,3 3 58,-3-2 0,3 2-11,2 2 1,-5 0-374,-1 0 365,1 6 1,5 1-45,0 3 0,-6 3 94,1-3 0,-6 3-120,0 1 0,3 1 106,-2 0 0,0-5-135,-5-1 0,0 1-4,0 5 0,0 0-96,0-1 0,0 1 12,0 0 1,-5-1-81,0 1 347,-6 6 0,2-4 0,-5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29.5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2146 8159,'8'0'713,"1"0"-276,-5 0-43,-2 0-1181,5 0 1,-14 5 888,-3 0 1,2 5-40,-2-5 1,1 5 155,-6-5 0,5 6-85,0-1 0,0 3 16,-4 2 0,-1-1-34,0 1 0,1 1-20,-1 4 0,0-2 28,1 6 1,-1-4-207,0 4 1,0-1 72,1 2 0,-1 3-53,0-4 0,6 4 100,-1 1 0,2-1-11,-2-4 1,-2 4-26,7-3 0,-1-2 20,1 1 1,3-4 109,-2 4 0,-3-1-63,2 2 1,0 2 1,5-2 0,-1-2-21,-4 1 1,3 1-16,-3 4 1,3 0-49,2 1 1,-4-1 58,-1 1 0,0-1-94,5 0 1,0 6 77,0-1 1,0 0-58,0-4 0,0-1 16,0 1 1,0-1-2,0 0 1,0 2-4,0 4 0,0-4-3,0 3 1,0-3-13,0-2 1,0 2 24,0 4 1,0-4 32,0 3 1,0-3-33,0-1 1,0 4 70,0 0 1,0 2-68,0-2 1,0-3 4,0 4 1,-5 2-7,0 2 0,0-1-5,5 1 1,-2-5-19,-2 6 0,2-4 29,-3 8 1,3-8 22,2 8 1,0-8-34,0 3 1,0 0 33,0 5 0,0-6-34,0-4 0,0 2 3,0-2 0,5 5 7,0-4 1,7 4 0,-3-5 0,0 1 37,0-6 0,1 5-36,5 1 0,-5 4 124,-1-5 0,1 7-68,5-2 0,0-3-103,-1-2 1,-4-3 17,0-1 1,-2-1-98,2 1 1,1-3 61,-6-2 1,5 1 52,-5-6 1,6 4-44,-1-4 0,3 6 11,2-2 1,0-1 44,-1 2 1,3-6-44,2 6 0,-2-6 104,2 6 1,2-6-13,-1 6 1,5-7 16,-6 1 1,1-2-79,-6-3 0,1 1 0,0 0 0,4 0-9,1-1 1,0 1 27,-6 0 0,1-1-124,0 1 0,-1-5 78,1 0 0,5-1-14,-1 6 1,1 0-2,-5 0 1,-1-6-1,1 1 1,0-2 56,-1 2 1,1 3-36,0-3 1,4-2 118,1 2 1,6-5-106,-1 5 0,-2-5 55,1 4 1,-4-4-39,4 5 0,-4-7 5,4 2 0,-4 2-64,4-2 1,-4 4-3,4-4 1,-4 5 26,5-5 1,-3 2-16,3-2 0,1-4 4,-6 4 1,6 2 14,-2-3 1,2 1 5,-1-5 0,4 0-5,1 0 0,-1 0 12,5 0 0,-3 0-27,-1 0 1,6 0 8,3 0 1,-2 0-25,3 0 0,-8 0 34,3 0 1,2 0 22,2 0 1,-3-5-31,-1 1 1,2-6 11,2 5 1,-1-7-10,1 3 0,-1 0 27,1 0 0,3-1 15,-2-5 0,-3 0 6,2 1 0,-1-3 48,1-2 0,2 3-71,-7-4 0,7-3-18,-2-1 0,4-4 25,1-2 0,-5 1-110,0 0 0,0-7 30,6-4 0,-1 3-40,0-2 1,0 4 75,0-4 0,0 0-13,0-5 1,-5 1 20,0 4 1,-1-3 82,1 3 1,4-9 100,-4-1 1,-3-1-102,-2 1 0,4 1 61,1-6 1,2 2-81,-2-2 0,-3-1 156,-7 6 0,6-2-113,-1 2 1,10-2-68,-5-2 0,7-3 39,-7 7 1,-1-5-2,1 5 0,-6-6 202,1 1 0,-3 1-66,-2-1 1,1 5-212,-1-4 1,0-5 48,1 0 1,-6-4-123,1 8 1,-6-3 116,6-2 1,-5-5-130,4 0 1,-6 2 116,2 8 1,-4-3-59,-1 3 0,-1-3 244,1-2 0,-5 1-110,0-1 0,-2-2 15,2-2 0,1 2-78,-6-2 0,5 0 7,-5 0 1,1 2-23,-1-2 1,-3-3-17,3 3 1,-4-1-67,-1 5 1,0 0-20,0 1 1,0-1 82,0 0 0,0 0-6,0 0 0,0 1 31,0-1 1,0-3-46,0 3 1,0-3 2,0 8 0,0-3-25,0-2 0,0-3-78,0 3 0,-5-1 184,0 11 0,1-5-83,4 5 1,0-5 180,0 5 1,-2 0-111,-3 5 0,3 0 72,-3 0 1,4 0-56,1-1 0,-5 3 4,0 3 1,-5-4-38,5 4 0,-1-2 3,1 2 0,2 1-22,-7 4 1,5 3-20,-5-3 1,5 3 41,-5 1 1,1 3-17,-6 2 1,5-1-95,0 6 1,-4-4 85,-6 4 1,0 1-248,6 4 1,-3-5 34,-2 1 1,2-1 119,-2 6 1,1-3 140,-2-2 0,4 6-61,-4-7 1,-1 12 85,2-7 1,-1 5-71,5 0 1,-1-1-58,-4 6 0,4 0 21,-4 5 1,7 0-94,-1 0 0,5 0 32,-10 0 1,6 2-140,-7 3 0,-3 1 89,-1 4 1,1 2 30,-2-8 1,1 6 223,-5-5 1,-1 5-140,1-5 0,-2 5 183,-4-5 1,4 6-40,-3-1 1,3-2 90,2 2 1,-6 0-85,1 4 1,-2-4-61,2 0 0,3 0-108,-3 4 0,1 1 109,-1 0 1,1-1-159,-6 1 0,4 0 122,-4 0 0,2 3-64,-3-4 0,0 7 79,5-11 0,-4 11 7,5-6 0,-7 3 1,2-3 1,1 0 17,-1-1 0,5 6-14,-5-1 0,1 6-15,-1-5 0,-2 4-44,7-4 0,-2 6 55,1-2 1,3 2-107,-7-1 0,6 3 52,-1-4 0,-2-1-14,1 2 0,-4-3 16,5 3 0,0 3 0,4-4 1,-4-1 34,0 1 0,-1 1-29,6 4 0,-1-4 47,1-1 1,0-4-34,-1 4 1,1-1 107,-1 2 0,3 3-96,2-4 0,-3 4 76,4 1 1,-9 1-112,-1-1 0,0-4-4,4-1 0,1 1 30,-1 4 1,-4-1 7,0-4 1,-5 2 65,4-6 0,-1 4-65,2-4 1,3 6 63,-3-1 0,0-2-7,4 1 1,-3-1 130,9 1 1,-4 4-173,-1-3 1,1 2 13,4 3 0,-4-1-124,3 1 1,2-3 128,-1-2 1,4 3-137,-4-4 0,6 4 38,-2 1 0,-1-6 20,1-3 1,1 1-54,4-1 1,-4 1-133,-1-2 0,0-2-40,6 2 0,-3-2 126,-2-3 0,2 1-225,-2 0 1,2-2 75,3-3 0,-6 3-279,1-3 1,-1 3 66,5 1 0,-1 1 7,-4 0 0,4-1-49,-4 1 0,2 1-479,-1 4 986,2 3 0,-10 0 0,4-2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31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1014 353 7944,'-10'-4'75,"1"-1"178,5 0 243,-9-2-437,5 6 1,-7-1-134,1 7 0,-3 6 113,-2-1 0,1 3-137,-7 2 0,6 1 51,-6 4 0,7-4 96,-1 4 0,-4 1 18,-2-1 0,3 1-61,-3-2 1,5-1 78,-4 7 0,6-6-40,-2 6 1,2-5 13,-1 4 0,1-4 37,-7 4 0,7-6 105,-1 2 0,2 1-100,3-1 0,-6 4-22,1-4 1,-3 1-94,3-2 0,2-1 87,-2 7 1,-4-5 10,-2 4 0,4-4-79,2 4 0,1-4-15,-2 4 1,2-4-24,-6 4 0,6 1-7,-2 4 0,5-1 79,5-4 0,-3 4-22,4-3 1,-3 3-54,2 1 0,2-5 49,3 1 0,2-1-25,-7 6 0,5-2 8,-4-4 1,5 4-2,-1-4 1,-1-1-7,1 2 1,0-2-8,5 1 0,0 2-6,0-6 0,0 4 17,0-4 0,0 4 11,0-4 0,0 1-9,0-1 1,7-2 75,2 6 0,0-4-69,0 4 1,0-6 5,0 2 0,4 1 2,-3-1 1,2 4-1,-3-4 1,4-1-20,-3-4 1,3 5 19,2-1 0,0 3-18,-1-3 0,-2-2 19,3 2 0,-4-3-2,9-1 1,-4 1 28,-1 4 1,1-4 11,4 4 1,-2-4-45,6-1 1,-6 0 3,2-1 1,1 6-43,-2 0 0,8-1 48,-3-4 1,-3-2-124,-1-3 1,1 3 67,-1-3 0,6-2-97,-2 2 1,-1-5 37,2 4 0,-1-4 23,6 5 1,1-5 44,3 5 0,-3-5 3,3 4 1,2 0 77,-1 0 1,5 4-84,0-3 1,-5 2 27,0-3 1,1 5-12,-2-5 1,5 0-64,-5 0 0,6-1 37,-6 2 1,7 3-12,-2-3 1,3-2 47,3 2 0,4-5-1,0 5 0,0-5 66,-5 5 1,5-6-86,0 6 0,0-7 219,-5 2 1,0 2-45,0-2 0,0 1-109,0-1 1,0-3-35,0 3 1,-4-4 2,-1-1 1,0 0-14,5 0 1,-2 0-13,-2 0 1,2 0 143,-3 0 0,-1-1-117,1-4 1,-5 2-18,6-7 1,-4 0 3,8-5 0,-8 1 6,8-1 0,-8 0-18,3 1 1,-5-1-6,5 0 1,-1 0-28,1 1 0,2-1-15,-7 0 0,7 1-57,-2-1 0,4 0 90,1 1 1,-5 4 3,0 0 0,2 0-11,8-5 1,-8-4 41,3-1 0,-3 1 9,3 4 1,-3-5 12,3 1 1,-8-6 4,8 6 1,-8-6 2,3 6 0,-5-8 106,5 3 1,-4-4-76,4-1 1,-6-2 124,1-4 1,2 3-81,-2-7 1,0 4 96,-4-4 1,-2 5-74,-4-5 0,4 4-42,-4-4 0,-1 2-176,2-3 1,-6-1 117,6 7 0,-7-7-128,1 2 1,-2 3 69,-3 2 0,1 1-45,0-1 0,-5 1 32,-1-6 1,-5 6-7,1-1 1,-4 8 20,-1 2 1,0-1 9,0-4 0,0-1-202,0 1 0,0 4 62,0 1 0,-1-1-16,-4-4 1,1 4 54,-5 1 0,-1-1 37,-5-4 0,-5 0-21,1-1 0,-7 1 52,1-1 0,-4 1-23,-5 0 0,-4-1 25,-6 1 0,0-1 17,0 1 0,-5 0 3,0-1 0,-12 1 96,2-1 1,-3 1-109,4 0 0,-6 4 13,0 1 1,-4-1 13,4-4 0,2 6 6,8 3 1,-3 2 4,3-1 1,-2 2-1,2-2 0,-1 2-15,6 3 1,-2-1-3,2 0 0,-1 1 26,-4-1 0,-3 0-20,3 1 0,1-1 115,0 0 1,5 2-105,-1 3 1,4-1-1,0 6 1,0 0 19,-4 5 1,1-5 1,-6 0 1,5 0 72,-4 5 1,-1-1-76,-5-4 1,-5 3 103,0-3 1,7 4-97,8 1 0,4 0-30,0 0 0,3 5 63,3-1 0,-4 6 8,4-5 0,-5 5-6,-5-5 0,2 5-1,-7-5 0,6 4-63,-1-4 1,4 7-8,1-2 1,-1-2-61,1 1 0,0 1 96,0 5 1,0 0-48,0-1 0,5-4-36,0 0 1,6 0-135,-1 4 1,8 3 4,1 2 1,2-2-142,-1 2 1,-2-2-272,6-3 1,-6 1-24,1 0 610,-2-1 0,-9-5 0,-2-3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2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8167,'6'-15'1525,"-4"7"0,5 0-1164,-7 3 31,0 3-394,6 9 1,-4 2-163,3 11 0,-4 3 115,-1 1 1,0 9-94,0 1 1,0 6 77,0-6 1,0 5 185,0-5 0,0 7-2,0-2 1,0-1 176,0 1 1,0-6-66,0 1 0,0 4 126,0 1 0,0-2-66,0 3 0,0-1-72,0 5 1,2 0-37,3 0 0,-2 7 47,7 3 1,-7 0-300,2 4 0,3-2 51,2 8 1,-2-4-103,2-1 1,-5 5 3,5-1 0,-1 6 110,6-6 1,-5 1 178,0-5 0,-5 1-148,4 4 0,-4-3 7,5 2 1,-7-2 24,2-3 0,2 3 15,-2 3 1,5 1-69,-6 4 0,3-3 2,-2-2 0,-2 5-22,7 9 0,-5-3-398,5 4 0,-5 2 328,4 3 1,1 4 69,5 5 0,-5-8 18,-1 3 1,1-5-42,5 1 1,-5 2 54,0-2 0,-6-4-35,6-2 0,-7-1 14,2 1 1,-3 4 15,-2 6 0,0-6 3,0-4 1,0-3-78,0-1 1,0 4 53,0 0 0,0 1-82,0-6 0,0 6 69,0-1 1,0 7 186,0-2 0,0-3-103,0-1 1,0-4-47,0-2 0,0 1-56,0-1 0,0-1-114,0-3 1,0 3-63,0-4 1,0 4 118,0 2 0,0-1 58,0 1 1,0-6-43,0 1 0,0-1 120,0 6 0,0-6 97,0 1 1,0-5 26,0 4 1,0-1-93,0 2 1,0-4 29,0-6 1,0-2-308,0-3 1,0 3 106,0-3 0,2-3 9,3-2 0,-4 1 29,4-1 0,-3 4 358,-2-9 0,0 3-320,0-8 0,0 4 119,0 1 0,0 0-72,0 0 0,0-6 30,0-4 0,0 4 199,0 1 1,0 8-75,0 2 1,0-5-119,0-5 0,0-6 10,0 1 1,0 1-46,0-6 1,0 4 61,0-9 1,0-1 14,0 2 1,0-3-32,0 3 1,0-4 32,0-6 69,-7 0 0,6-1-125,-4 1 1,1-5 113,-1 0 1,4-6-51,-4 6 1,3-5-158,2 5 0,0-5 1,0 5 0,0-5-81,0 4 0,0-4-26,0 5-253,0-7 31,0 10 302,0-11 0,0 6 164,0-3-231,0-3-4699,0 4 0,2-16 4835,3 1 0,-4-8 0,6 9 0,-7-7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3.9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1 706 8180,'8'-7'712,"5"5"1,-10-4-763,7 6 1,-5 0 125,5 0 0,-5 0-100,4 0 0,1 0 32,5 0 1,0 0-147,-1 0 1,3 5 112,2 0 1,1 1 57,9-1 1,-3-3 51,9 3 1,2-4-91,2-1 1,9 0 128,1 0 0,8-1-16,2-4 0,6 1-29,9-5 0,-4 1-196,3-2 1,-2-3 200,7 3 0,7-2-11,-2 3 1,2-4-15,-7 3 1,-1 2-90,7-2 0,-1 2 32,5-2 0,-3-2-103,3 7 0,-1-6 78,11 1 0,-5 2-358,5-2 1,-5 5 375,5-4 0,1 4-3,-45 0 0,0 0 0,-1 1 1,-1 0 24,2-1 0,0 0 0,-1-1 1,0 0-26,0 4 1,2 0 0,0-4 0,2 0 68,4 1 0,1 0 1,-3 1-1,-1 0-53,1-1 1,0 0-1,2 3 1,0-1 11,-2-1 0,0-1 0,4 2 0,1 1 3,0-3 0,0 0 1,-2 3-1,0-1-203,-1-2 1,0 0 0,-1 3 0,0 1 212,-2-1 0,1-1 0,1 0 0,-1 0 1,3 0 0,-1 1 0,-1-3 0,-1 0-1,2 3 0,1-1 1,-3-2-1,1-1-14,-1 0 0,-1 2 0,4 0 0,1 1-55,0 1 0,1-1 0,-1 0 0,0 0 43,1 1 1,-1-1 0,-2-2 0,1 0-24,1 2 0,1 1 1,0-1-1,1 0 51,4 0 0,-1 1 0,-3 1 0,-1 0-2,2-1 0,1-1 0,-3 2 0,1-1 40,1-1 0,0 1 0,1 1 0,0 0-58,1-1 0,1 0 0,-3 0 0,0 2 29,0 0 1,1 0 0,-1-2 0,0-1-8,-2 1 0,-1-1 0,1 0 1,0 1 6,2 2 1,0 0 0,-5 0 0,-1 0-40,1 0 0,0 0 0,-1 0 0,0 0-2,-4 0 0,0 0 1,0 0-1,1 0-11,2 0 0,-1 0 0,-6 0 0,-1 0 29,3 0 0,0 0 1,-3 0-1,-1 0-144,2 0 1,-1 0-1,3 0 1,0 0 132,0 0 1,0 0-1,-3 0 1,-1 0 84,43 0 1,-9 0-56,-6 0 1,2 0 5,-2 0 0,1 0-64,-6 0 1,9 0 1,6 0 0,5 5-132,5 0 0,-10 2-18,-9-3 0,-6 0 233,-4 5 1,-4 0 38,-6 0 0,-7 3-102,-3-7 1,-5 6 297,-4-1 0,0-3-284,-5-3 1,-1 3 444,-5-2 0,-4 5-332,-1-5 0,-6-1 241,2-4 0,-9 0-335,-1 0 0,-5 0 200,5 0-150,-7 0-903,4 0 0,-19-4 635,-2-1 0,1-5 72,3 5 1,0-5-91,-5 5 0,-1-6 27,-4 1 1,2-3 12,-6-2 0,4-1 87,-4-4 1,1 4 101,-2-4 1,-2-1-25,2 2 0,2-6-100,-1 6 1,6-1 252,-2 5 0,-1 1-44,1-1 0,2 0 24,9 0 1,-3 6 25,7-1-148,0 7-170,5-4 114,0 7 14,7 0 0,6 7 16,7 2 1,-1 0 48,-4 0 0,4 1 9,1 5 1,5 0 143,-6-1 0,2-4-145,-1 0 1,-4 0 24,4 4 0,-4 1-15,-1 0 0,0-2 9,-1-3 1,-4 3-75,0-4 0,-2 4 109,2 2-133,-4 0 0,-6 0 18,0-1 1,-1 1-114,-4 0 1,-3-1 52,-7 1 1,-1 0-133,-4-1 1,2 1-150,-6 0 0,-1 1 104,-4 4 1,3-2-428,-4 6 0,4-6 6,-8 2 671,-4-4 0,-6 5 0,-8 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5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1 293 8074,'0'8'-767,"0"-1"2095,0-7-757,0 7-150,0-6 934,0 6-1136,0-20 0,0 3 59,0-10 0,0 9-58,0 1 1,5 0-172,0-4 0,1-1 34,-1 0 0,-2 0-128,7 1 0,0-6 64,5 1 1,-1-3-114,1 3 1,0 2 74,-1-2 1,1 2-1,0 3 0,0 4-97,-1 0 1,1 7 62,0-2 1,-1 5-24,1 5 1,1 3 72,4 7 0,-4 6-155,4 3 1,-9-1 34,-1 2 1,0-1-177,5 6 0,-2-1-68,-4 1 1,5-6-20,-5 0 0,3-4-130,-2 5 0,3-7-36,-4 1 552,-2-3 0,6-1 0,-5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8082,'14'0'1307,"-5"0"1,4-5-653,-4 0-47,-2 0-292,0-2 0,-6 6 189,4-4-942,-3-3 370,4 6-451,-6-5 408,0 7-1145,0-6 737,0 4-1832,0-4 903,0 19 1447,0-10 0,-6 17 0,-2-12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8017,'13'-2'566,"-3"-3"-337,-4 4 0,-4-11 995,3 8-297,-4-1-692,6-2 1,-7 4 221,0-7-353,0 7-2916,0-4 1192,-7 7 1620,6 0 0,-12 7 0,4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8070,'30'0'761,"-3"-6"-404,-2-4 0,-4 2-276,-6-2 103,-7 7-168,5-4 1,-10 7-297,7 0 0,-5 2-1356,5 3 1636,0-3 0,4 11 0,1-5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8221,'24'-13'0,"1"3"0,-1-3 97,5 3 1,-1 4-41,-3 1 0,-9-2 8,-6 3 1,-5-1-321,5 5 1,-6 0-579,6 0 833,-7 0 0,11-7 0,-6-1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0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8351,'29'0'1562,"1"0"-1468,-7 0 0,-9 3 85,-9 7-338,-3 0 0,-2 12-427,0-2 1,-5-2 585,0 6 0,-6 1 0,3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8143,'13'24'0,"-3"1"19,3-8 1,-12 6 112,4-3 0,-3-2-239,-2 6 86,0 1 0,0 9 21,0 1 0,-7 12 0,-1-1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 8012,'-15'0'-863,"7"0"327,-5 0-22,11 0 664,-11 0-52,12 6 0,-13-4-373,5 3 319,2-3 0,-6 4 0,5 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9508,'1'-8'-151,"4"3"0,-3 1-486,3 0 210,-4 2 338,-1-5-673,7 7 64,-6-6 53,6 4 645,-7-4 0,0 6 0,-7 0 0,-1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8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8894,'0'-15'-262,"7"1"1,-4 4 202,7 0 0,-5 7-207,5-2 1,-5 3 55,4 2 0,-4 0-238,5 0 1,-7-2 447,2-2 0,3-5 0,1-5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0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16 206 8069,'0'-21'0,"0"-1"-14,0-2 0,0-2-33,0 6 1,0 1 64,0 4 0,0 5-52,0 0 0,-2 2-625,-3-2-94,3 4 753,-4 6 0,6-7 0,0-1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7998,'24'0'0,"1"0"0,-1-2 408,6-2 1,-7 2-64,-4-3 0,-2 3 68,-3 2-342,1-6-477,-7 4-844,-1-4 620,-7 6-55,0-7 0,0-1 685,0-7 0,-7 1 0,-1-1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4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15 162 7998,'0'-15'0,"0"0"189,0 1 0,5-1 882,0 0-641,6 1-370,-9-1-238,4 7 228,-6-5-1785,0 11 1735,-6-5 0,-9-6 0,-8-3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5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44 8073,'0'-8'1014,"0"-5"-914,0 5-239,-6 0 68,-2 1-572,-7 7 362,0 0 1,5 7-47,1 3-646,5 3 973,-2 1 0,-1 1 0,-1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0 8901,'-14'7'-214,"-1"3"0,-6 3 1,-2 1-1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192 1 8093,'-8'0'-852,"-5"5"818,3 0 0,-3 4 104,-2-4-60,0 7 0,1-2-55,-1 9 51,0-2 0,1 10-6,-1-2 0,-6 3 0,-2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103 221 7938,'-15'-8'0,"1"-7"0,5 0-151,5-4 0,-3 2-268,2 3 0,-1-1 74,1 0 245,3 1 1,-9-6 99,6 0 0,-7-6 0,4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8054,'10'-29'0,"0"-1"0,-7 1 313,2 0 1,1 6 1041,-1 3-629,0 10-1380,-5-3 124,0 12-1364,0-6 1894,-6 0 0,-3 6 0,-5-6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4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0 190 8180,'22'-29'0,"-6"-2"72,4-3 0,-6 9-254,-4 1 702,3 6 1,-11 8-35,3 0-1173,3 7 0,0-2-58,7 10 745,-1-4 0,8 13 0,1-6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7686,'0'10'-204,"0"-1"1,0-4 168,0 5 1,0 0 43,0 5 1,0 1 10,0 3 0,-7 4-667,-2 7 261,-5-1 386,0 1 0,-1-1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7974,'5'-14'571,"0"-1"0,5-5-87,-6 1 0,6 4-361,-5 5-419,0 0 1,-5-4-1604,0-1 1899,0 7 0,-7-12 0,-1 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8852,'15'-30'1444,"-2"-4"-1518,-3 0 1,3-2-543,-4 1 1,-2 11 733,-2-1 1,-4 7-52,-1 4 1,0-1-446,0 0 0,0 6 104,0-1 0,-6 6 274,-4 0 0,-3-11 0,-2-1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8222,'23'-21'0,"3"5"-46,-6-4-343,0 4 857,-12 8 1,-2 3-626,-6 10 1,-1 3 156,-4 6 0,-3 8 0,-7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8693,'13'2'1015,"-3"3"1,1-2-978,-6 7 1,5 0-525,-5 4 1,-1 3 328,-4 2 0,0 4-814,0 7 971,0-1 0,0 7 0,0 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8109,'52'-15'1438,"-8"1"-1078,-9-1 0,-11 7-1601,-4 3-141,-10 3 1382,-4 2 0,-6 7 0,0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8214,'37'-30'0,"-3"8"358,-9 2 0,-9 5-325,-6 5-93,-7 4 1,2 4-377,-10-3 1,-1 2 435,-4-7 0,-10-6 0,4-7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1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8075,'13'-6'-436,"-3"-4"250,-4 4-562,1-7 748,-5 11 0,-2-5 0,-9 7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 6212,'-30'21'0,"1"2"0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1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8214,'10'-16'480,"0"-3"1,-2 7-56,2-3 0,1 9 613,-6-4-203,0 7-1133,-5-4 0,-1 7 295,-4 0 3,-4 0 0,-12 0 0,-2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0 10281,'-6'8'-545,"3"5"-1573,-7-3 2118,-6 3 0,-14 15 0,-7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8073,'47'0'424,"-3"0"-394,4-6 0,-22 4-195,3-3 1,-14 5-201,0 5 0,-6 3 14,1 7 351,-3 0 0,-1-1 0,2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 8054,'15'0'136,"-7"6"0,-5 9-136,-13 9 0,-13 11 0,-14 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9.21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1147 133 7905,'8'-8'-1750,"5"1"1613,-3 7 0,-2-4 349,2-1 0,-5 0-165,5 5 0,-5-2 87,4-3-79,1 4-1,5-12 1,-5 9 84,-1-6-50,1 7 1,0-8 3,0 6 1,-7-2 141,2 2-167,3 4 1,-6-7 43,3 3 52,3 3-64,-7-4 48,6 6-42,-7-7-34,0 5-14,0-4 29,-7 6 0,4 0-8,-7 0 1,1 0-55,-6 0 1,0 0 39,1 0 0,-1 0-43,0 0 0,-4 0 32,-1 0 1,0 5-122,6 0 0,-6 0 102,0-5 0,-4 1-6,4 4 0,-4-3 4,4 3 1,-4-2-7,4 2 0,1-4-4,4 4 1,-5 2 7,1-2 1,-1 5 61,5-6 1,1 3-54,-1-2 1,0-2 80,1 7 1,-1-5-41,0 5 0,0-5 88,1 4 1,-1 1-44,0 5 1,1-5-44,-1-1 1,0 0-92,1 0 1,-1 5 187,0-5-191,0 4 0,1 2 71,-1 0 1,0-5-8,1-1 1,-1 1-32,0 5 0,5-5-3,1-1 1,-1 0 9,-5 0 1,2 5 12,3-5 1,-3-1-72,3 2 0,-3 0 69,-1 5 1,-1-5 9,0-1 1,5-4-15,1 5 0,-1-2 1,-5 2 0,5 3 107,1-3-60,-1 3 0,-5 2 8,0-1 0,6 1-38,-1 0 1,5-1-29,-5 1 1,5 0 33,-5 0 0,1-1-89,-6 1 0,5 0 61,0-1 0,5 1-5,-4 0 1,0-1-18,0 1 1,-3 0-5,7 0 0,-6-1 8,1 1 1,4 0 1,1-1 0,-2 1 1,2 0 1,-1-1 5,1 1 0,2 0-16,-7 0 1,6-1 14,0 1 1,-3 0-3,2-1 0,-1 1-8,1 0 1,3-1 3,-3 1 1,2 5 26,-2-1 0,3 1-24,-3-5 1,-1 4 54,1 1 1,0 4-51,5-4 0,-2 1 135,-2-1 0,2-4-128,-3 4 1,3 1 1,2-1 0,0 4-35,0-4 1,0 4 0,0-4 1,0 4-66,0-4 0,0 4 90,0-4 0,0 4-119,0-4 0,0 4 93,0-4 0,0 5-16,0-6 0,0 6 11,0-6 0,5 6 3,0-6 0,0 3 17,-5-3 0,0-1 3,0 7 1,0-2-8,0 1 1,5-1-9,0-3 0,0-3 16,-5 8 1,5-5-12,0 4 0,0-6-5,-5 2 0,1-2-4,4 1 0,-3-2-2,3 2 0,1 2 7,-1-1 1,2 0-1,-3-6 1,0 3 72,6 2 1,-7-2-67,2 2 0,1-1 65,-1 2 1,5-4-56,-5 4 1,5-4-36,-5-1 0,4-1 30,-4 1 0,5 0-4,-5-1 0,5 1 12,-5 0 1,4 0-7,-4-1 0,2-4-57,-2 0 0,-2 0 48,7 4 1,-2-4-31,2 0 0,1 0 35,-6 4-21,7 1 0,-6 0 24,4 0 1,1-6-75,-6 1-8,7 0 1,-4 5 28,6-1 1,-5-4 52,-4 0 0,1-5-21,-1 5 0,5-5-12,-5 4 0,4-4 31,-4 5 0,5-5-43,-5 5 26,7-7-2,-4 10 0,6-6 2,1 2 1,0 3 4,-1-7 0,-4 5 21,0-6 0,0 6-20,5-5 1,-6 5 17,1-5 1,0 5-15,5-5 0,-6 4-16,1-4 1,0 5 8,5-5 1,-5 5-6,-1-5-6,1 6 1,5-4-20,0 2 19,-1 4 1,1-6 4,0 3 0,-1 1 6,1-6 1,0 7-6,-1-3 0,1 0 12,0 0 0,0-4-6,-1 5 1,1-5 1,0 5 0,-6-5 27,1 4 1,0-5 5,5 1 1,-1 1 12,1-1 0,-5 0-41,0-5 1,0 5-10,4 0 0,-4 0 14,0-5 0,0 1-30,4 4 0,1-3 13,0 3 0,-1 1-4,1-1 1,0 0 3,0-5 0,-1 0-6,1 0 1,0 5 2,-1 0 1,1 0 6,0-5 0,-1 0 29,1 0 0,0 0-26,0 0 1,1 0 54,3 0 1,-2 0-56,2 0 0,-2 0 2,-3 0 0,1 0-45,0 0 0,4 0 35,1 0 1,0 5-7,-6-1 0,1 1 12,0-5 0,-1 0-6,1 0 0,0 0-2,0 0 0,1 0-28,3 0 1,-2 0 16,2 0 0,-1-4-1,2-1 1,-2 0-2,6 5 1,-4-5-12,5 0 1,-6-5 3,6 5 1,-1-1 6,5 1 1,-4 2 39,-1-7 0,1 5-37,4-5 1,-4 5 40,-1-5 0,1 5-32,4-4 0,-4 4 14,-1-5 1,1 2 15,4-2 1,-4-1 6,-1 6 0,-4-5 0,4 5 1,-4-7-1,4 3 1,-1 1-12,2-2 0,2 5-3,-2-5 0,3 0-127,1-4 0,-1-1 71,-4 0 0,3 0 68,-8 1 1,7-1-24,-1 0 0,-4 1-1,-1-1 0,1 0 78,-2 1 0,3 2-80,-3-3 0,-2 9 96,2-9 1,-2 4-69,-3-4 1,1-1 120,0-4 0,-1 4-69,1-4 1,0 4 19,-1 1 1,1-4-45,0-1 1,0-5-1,-1 6 0,-4-2 22,0 1 1,0 4-6,4-4 1,-4-1 20,0 1 0,-2 1-20,2 4 0,3-5-125,-3 1 1,1-6 66,-1 6 0,3-3 29,-3 3 1,-2 2-5,2-2 0,-5 3-4,5 1 1,-7 0 58,2 0 0,1 1-1,-1-1 0,2 0-64,-2 1 0,-4-1 40,4 0 1,-3 1-60,-2-1 0,5 0 47,0 0 0,-1 1-14,-4-1 1,5 0-34,0 1 0,0-6-2,-5 0 0,0 1-21,0 4 0,2 0-10,3 1 0,-4-6-21,4 1 0,-3-1 66,-2 5 1,0 1-78,0-1 1,0-5 49,0 1 1,-2-3 69,-3 3 0,4 3-13,-4-4 0,3-1 13,2 1 0,0-4-39,0 4 1,-5 0 10,0 6 0,0-3 28,5-2 1,-1 7-21,-4-2 0,3 2 64,-3-2 0,4-1-48,1 0 1,-5 0 10,0 1 0,0-1-33,5 0 1,-5 1 0,0-1 1,0 0-64,5 1 1,-5-1 65,1 0 1,-3 0-109,2 1 1,3-1 126,-2 0-51,-5 1 0,3-1-3,-4 0 1,2 1-60,3-1 0,2 5 88,-7 0 1,5 0 3,-5-4 0,5-1-40,-4 0 0,5 1 32,-1-1-16,-3 0 0,2 1 3,-4-1 1,-2 0 72,8 0 1,-6 1-68,5-1 0,-2 2-17,2 3 0,2-3 9,-7 3 0,5-3 3,-4-1 0,4 4-49,-5 0 0,5 0-12,-5-5 1,2 1 92,-2-1 1,-3 0-45,3 1 1,2-1-120,-2 0 0,2 5 103,-2 1 0,-3-1 15,4-5 0,0 2-3,0 3 1,4-3 1,-5 3 1,2 2-87,-2-2 1,-3 1 71,3-6 1,-3 0 6,-2 1 0,-1-1-22,-4 0 0,4 0-27,-4 1 1,4-1 42,1 0 0,-1 1-6,-3-1 1,2 0-17,-2 1 1,2 4-1,3 0 0,-1 2-75,0-2 0,5 3 61,1 7-77,-1-6 0,-5 3 77,0-7 1,6 7-7,-1-2 0,0 3 44,-5 2 0,5-2 25,1-2 0,-1 2 1,-5-6 15,0 3 1,1 3-21,-1-3 1,2 2-19,3-2 1,-3 4 57,3-4-47,-9-4 0,1 6-54,-7-7 1,7 7 40,-1-2 1,2-1-8,3 1 1,-1-5 128,0 5-127,1 0 65,-8-1 1,6 2-53,-4-5 1,9 5 8,1-1 80,0 4 15,-4-6-75,-1 6-6,0-6-80,1 1 90,-1 4-24,0-5 0,5 7-1,1 0 0,4 0-17,-5 0 1,5 0-4,-5 0 1,5 0-5,-4 0 1,4 0 3,-5 0 1,0 0 1,-5 0 47,1 0 1,4 0-38,0 0 0,0 0 39,-4 0 0,4 0-36,0 0 1,0 0 48,-5 0 1,6 0-4,-1 0-22,0 0 1,-5 0-17,1 0 1,4 0 17,0 0-97,0 0 100,-4 0 36,-1 0-44,0 0 177,0 0-150,1 0 0,4-1 10,0-4 1,5 3-32,-5-3 0,6 4 48,-6 1 79,6 0-49,-9 0-117,5 0 0,-2 0 47,1 0 1,4 0-111,-5 0 131,7 0-104,-10 0 56,4 0 1,0 0 9,-1 0 35,7 0-27,-11 0-3,6 0 0,-1 0 10,-1 0-44,6 0 0,-9 0 0,10 0-4,-7 0-52,7 0-16,-10 0 46,11 0 21,-11 0 1,7 1-128,-4 4 99,3-3-401,1 4 235,-2-6 1,-2 0-100,0 0 1,5 0-41,-5 0 0,6 0-801,-6 0 103,0 0 1,-5 0-81,1 0 260,-1 0 0,0-1 857,0-4 0,-6-3 0,-2-7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3.5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133 133 9019,'-2'8'290,"-3"-3"-184,3 4 0,-6-6-153,3 7 8,-3-1 15,0 6 1,-3 0 117,6-1-273,-7 1 210,11 0 0,-11 0 24,7-1-212,-6 1 177,9 0 0,-6-1 18,3 1-34,4 0 1,-6-1-9,7 1 1,-2 0-4,-2 0 6,2-1 0,-5 1 10,7 0 1,0-6 2,0 1-3,0 0 1,0 0-22,0 0 0,5-5-27,0 4 1,2-4-50,-2 5 42,3-7 0,6 10-10,1-3 1,-5-3-87,0-2 1,0 1 103,4-1 1,1 2-3,0-3 1,-4-2-10,4 3 1,-7-3 89,12-2 1,-7 0-41,6 0 0,-2 0 15,-3 0 0,1 0 49,0 0 1,1-5-70,4 0 1,-4-5 103,3 5 0,-2-6-48,-2 1 1,-1 2-32,1-2 1,0 5 6,-1-5 0,1 5 55,0-4 0,-1 4-13,1-5 1,-5 2 84,0-2 1,0-3-67,4 3 0,-1-3 76,-3-2 0,3 5-105,-3 1 1,-2-1 40,2-5 0,-5-4-117,5-1 1,-7 0 60,2 6 1,1-1-110,-1 0 1,0-4 1,-5-1 0,0 0 22,0 6 0,-2-1 21,-2 0 1,0-4-88,-5-1 0,-1 1 43,-5 4 0,0 0 46,1 0 0,-6 1 11,0-1 0,-1 5-16,2 0 0,2 6 79,-2-6 1,-3 7-55,3-2 1,-1 3 6,6 2 1,-1 0-25,0 0 1,5 2 6,1 3 1,0-2-175,0 7 0,-3-1 53,7 6 1,-5 0-35,6-1 1,-6-4 58,5 0 0,-5 0-601,5 5 123,-6-1-118,3 1 699,-7-7 0,0 5 0,0-5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163 29 7637,'8'0'715,"-2"0"480,-6 0-1336,-6-6 108,4 4 1,-6-4-375,3 6-157,3 0-106,-11 0 255,5 0 0,-7 0 111,1 0 1,-1 0 118,0 0 0,6 0 185,-1 0 0,0 0 0,-11-7 0,-2-1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0 7905,'-9'7'-577,"-4"-6"1,10 6 639,-7-7 1,7 2-221,-2 2 250,-3-2-167,0 5 1,-2-3 49,0 1 1,5 2-108,-4-2 1,4-4 97,-5 4 1,2-1 32,-2 1 0,-3-4 0,5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9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500 0 7905,'-2'10'-98,"-3"0"1,2-5 273,-7 5 1,5-5 258,-4 4 0,-1 0-338,-5 0 0,0 3 120,1-7 0,-1 6-358,0-1 0,1-2 94,-1 2 0,0-5-154,1 5 0,-1-2-35,0 2 1,0-2-63,1-3 0,1-2 42,3 7 1,-3-7-72,3 2 1,-3 3 58,-2 2 0,2-2 133,3 2 1,-3 0 134,4 4 0,0 1 0,0 0 0,4-6 0,-5 1 0,7 0 57,-2 5 1,-2-1 230,2 1-224,0 0 1,5 0 191,0-1 0,-1-4-49,-4 0-137,3-7 0,-4 5-157,6-3 162,-7-3 1,4 4-582,-7-6 129,7 0 213,-10 0 0,9 0 164,-5 0 0,5 0 0,-2 0 0,-1 7 0,-1 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7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7845,'8'0'1361,"-1"0"-251,-7 0-912,0-7 121,0 6-70,0-13-67,0 13 27,0-12-30,0 11-6,0-11-116,0 5 1,0-7 59,0 1 1,0 4 44,0 0 0,5 0-57,0-5 1,1 1 34,-1-1 0,-3 0-47,2 1 1,3-6-5,-2 0 1,5 1-41,-5 4 0,4-1 66,-4-4 0,5 4-167,-5-4 1,5 4 88,-5 1 0,5 1-100,-6-1 1,6 5 59,-5 0 1,2 5-116,-2-4-1,-4 5 82,6-2 0,-7 4-102,0-3-257,0 4-122,0-6-108,0 0 128,0 6-2077,0-6 1089,0 1 1486,0 4 0,-7-4 0,-1 6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8.4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7896,'8'0'1104,"-1"0"-511,-7 0-348,0 6 65,0-4-57,0 5-85,6-7 67,-4 0-123,11 0 1,-5 0-24,7 0 0,-1 0-18,1 0 0,-5 0-145,0 0 0,0 0 98,4 0 1,6 0-108,-1 0 1,1 1 87,-5 4 1,-1-2-54,1 7 1,-5 0 20,0 5 1,0-5 9,4-1 1,-4 1 12,0 5 0,-7-5 27,2-1 0,-2-4-372,2 5 120,-3-7-149,4 4 1,-7-7 134,-4 0 0,2 0-195,-7 0 1,2-2-51,-2-3 488,-3 4 0,-2-12 0,-8 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7831,'15'0'-51,"-1"0"0,-4 0 126,0 0 0,-5 0 136,5 0 0,-6 1-143,6 4 0,-5-3 192,5 3 23,-7 3 31,4-7-263,-1 12 0,-4-9 163,3 6-254,-4-7 1,-1 5 79,0-3 0,-1-3-125,-4 2 1,3 0 46,-3 1-176,-3-4 60,0 6 161,-7-7 1,6 0 23,-1 0 33,6-7 0,-7 4 10,6-7 0,0 5 223,5-5-134,0 1 187,0-6-123,0 0-36,0 1 1,2 0 6,3 5-7,-4 2-27,12 1-183,-4 4 0,5-5 50,1 7 0,-5 0-235,0 0 111,-7 7 1,8-4 38,-6 7-70,0 0 108,-5 5-58,0-1 1,0-4 13,0 0 0,-2-7-65,-2 2 48,-5-3 1,-5-2-117,-1 0 0,5 0 165,0 0 0,6-5-103,-6 0 271,6-7-196,-9 4 0,12-6 255,-4-1 1,3 5 33,2 0 1,5 5 24,0-4 0,6 5-92,-1-1 1,-2 4-25,2 1 1,0 0 2,5 0 104,-1 0-324,1 0 1,-2 1 107,-3 4 1,-3-1-715,-7 5-208,0-5 176,0 9 0,-7-12 193,-3 4 520,-3-3 0,-8 4 0,-2 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1 207 7250,'14'-8'-1159,"-6"-5"1262,5 4 1,-9-4-263,6 3 171,-7-3-83,3 5 18,-6-6-17,0-1 28,0 0 0,0 5 44,0 1 1,0 4-71,0-5 0,0 5 68,0-5 0,0 7 1,0-10 0,0 10-1,0-7 0,0 6 0,0-2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42.9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1000 15 8551,'0'-8'956,"-7"2"-957,5 6 1,-6 0 93,3 0 1,2 0 112,-7 0-230,7 0 1,-10 0 52,3 0 0,2 1-50,-2 4 1,0-2 75,-4 7 0,-1 0-16,0 5 0,1-6 39,-1 1 0,0 0-5,1 5 1,-1-1-30,0 1 0,-1 5 7,-4-1 1,4 1-74,-4-5 1,4 1 72,1 4 1,1-4 38,-1 4 1,0 1-45,0-2 0,1 1-23,-1-5 0,0 4 52,1 1 0,-6 1-2,0-1 1,1-4-15,4 4 0,0-4 14,1-1 0,-1 4 33,0 1 0,1-1-47,-1-4 0,2 1 52,3 4 1,-3-4-40,3 4 0,-3-4-14,-2-1 0,1 5-17,-1-1 0,0 1-95,1-5 0,4 4 58,0 1 0,2-1-118,-2-4 0,-3 5 44,3-1 1,4 1 71,1-5 1,-2 4-23,2 1 1,-4-1-2,4-4 1,0 0 143,5-1 0,-2 1-122,-3 0 134,4 6 1,-11-5-79,7 4 1,0-4 11,5-1 1,-5 0-101,1-1 0,-3 1 73,2 0 0,4-1 3,-4 1 1,1 0-15,-1 0 1,4 1 31,-4 4 0,-2-4-42,2 3 0,-1-2-5,1-3 0,3 1 6,-2 0 1,-3 0 3,2-1 0,-1 1-25,1 0 1,3-1 31,-3 1 0,2 0-88,-2-1 0,3 1 73,-3 0 1,4 0-5,1-1 0,-5 3 35,0 2 1,0-2 81,5 2 1,0 2-113,0-1 1,0 0 6,0-6 0,0 1 120,0 0 1,0-1-56,0 1 0,0 0-12,0-1 1,0 1-16,0 0 0,0 0-204,0-1 159,0 1 0,2 0 4,3-1-34,-4 1 0,6 0-18,-7-1 1,1 0 29,4-5 0,-3 4-3,3-3 0,-2-2-26,2 2 11,-3 0 1,6 3-32,-3-3 0,-4 3 1,4-3 1,2-2 1,-2 2 0,1-2-16,-1 2 0,-2 3-6,7-4 1,-7 0-2,2 0 1,2-4-14,-2 5 45,6 0 1,-4 5 5,3-1 1,1-4 5,-6 0 1,6-2 8,-1 2 0,-2 3 2,2-3 1,-5-2-27,5 2 4,0 0 51,4 4 0,1 1-30,0 0 1,-6-6 59,1 1-52,0 0 1,5 3 61,-1-3 1,-4 3-43,0-3 1,-2-2 4,2 2 1,3-5 11,-3 4 1,-2-4-21,2 5 0,-2-5 15,2 5 1,3-5-9,-3 5 0,3-2-30,1 1 0,-4 3 26,0-7 0,0 6 18,5-1 0,-1-2 15,1 2 1,-5-5 4,0 5 1,-1-2 95,6 2 0,0 1-82,-1-6-34,1 6 0,0-4 22,0 3 1,-1 1-66,1-6 0,0 2 59,-1-2 1,1-2-52,0 7 64,-1-7 1,1 8 0,0-6 1,0 2-18,-1-2-23,1-4 1,0 11-34,-1-7 1,-4 1 50,0-1 0,0-3-47,4 3 0,0-2 40,-5 2 0,4-4-101,-3 4 1,3 2 47,2-2 1,0 4-9,-1-4 0,6 5 15,0-5 1,-1 5 8,-4-5 1,4 5 125,1-6 1,1 6-116,-1-5 1,-4 5 107,4-5 1,-4 1-52,-1-1 0,4-3 5,1 3 1,0-2 16,-6 2 0,1-3-28,0 3 1,-1-4 3,1-1 1,0 2-6,0 3 1,-6-4-114,1 4 0,2-3 100,7-2 0,-7 0-109,2 0 1,-2 2 91,2 2 0,3-2-62,2 3 0,-2-3 17,2-2 0,-2 4-6,-3 1 0,6 0-39,-1-5 0,6 2 53,-5 3 0,4-4 10,-4 4 0,4-1-10,-4 1 1,4-4 97,-4 4 1,4-3-91,-4-2 1,4 0 21,-4 0 1,5 0 11,-6 0 1,1 0 7,-6 0 0,6 0-30,0 0 0,4 0-1,-4 0 1,-1 0-3,-4 0 1,5-5 7,-1 0 1,1 0-36,-5 5 0,4-2 54,1-3 0,-1 4 4,-4-4 0,5 3-51,-1 2 0,2-5 27,-1 0 1,1-1-10,4 1 1,1 3 8,-6-2 0,6-3 2,-2 2 0,-1-1 28,2 1 0,-3 1 3,3-5 0,3 4 10,-4-5 0,-1 0 6,2-5 0,-6 6-50,6-1 0,-7 0 25,1-5 1,2 1-27,-1-1 1,0 0 25,-6 0 1,1 1-81,0-1 0,-1 0 66,1 1 1,0-1-36,0 0 1,-1-1 47,1-4 1,0 4-4,-1-4 1,1 4 35,0 1 0,-1-4-44,1-1 0,0-1-121,0 1 0,-1 4 119,1-4 0,0 4-31,-1 1 1,1-4-31,0-1 1,-6 1-12,1 4 1,0 0 39,5 1 1,-2-1-57,-3 0 1,3-1 68,-3-4 0,1 4 3,-1-4 0,3 4 97,-3 1 0,-2-4-107,2-1 1,-6 0-47,6 6 1,-2-6 53,2 1 0,3-1-55,-3 5 0,-2-4 101,2-1 0,-2 0-1,2 6 0,-2-6-35,-3 1 0,-2-1-1,7 5 0,-7 1 27,2-1 0,2 0-23,-2 0 1,0 1 124,-5-1 0,5 0-62,-1 1 1,1-6-66,-5 0 0,0 1 35,0 4 0,0 0-51,0 1 0,0-1-10,0 0 1,0-1-109,0-4 1,0 4 20,0-4 1,0 4 58,0 1 1,0-4 22,0-1 0,-1-4-14,-4 4 0,3-1-51,-3 1 0,4 2 43,1-6 0,-5 6 6,0-2 0,0 4 40,5 1 0,-5-4 2,0-1 1,0-1-53,5 1 0,-5 4 20,0-4 0,1-1-94,4 1 1,-5-1 84,0 2 1,-5 1-33,5-7 1,-1 6-24,1-6 0,-2 7-92,-3-1 1,-3-3 111,3 3 0,2-6 0,-2 6 1,1-1-16,-6 5 1,2-4-2,3-1 1,-3 1 129,3 4 1,-1 0-26,1 0 37,-3 1 0,6-1-47,-2 0 1,-4 2 10,3 3 1,2-3-19,-2 4 0,5-3-11,-5 2 0,5-1 10,-5 6 0,5-6-11,-4 1 1,-1 2-65,-5-2 1,5 5 53,1-5 1,-1 2-3,-5-2 0,0-1 25,1 6 1,1-7 3,3 3 0,-8 0 7,3 0 1,-3 0-30,4 0 1,-1-3 72,0 7 1,0-6-57,1 1 1,-1 2 68,0-2 1,1 2-74,-1-2 1,0-3 4,1 3 1,-1 2-10,0-2 1,0 5-5,1-4 0,-1 4-15,0-5 1,1 5 26,-1-5 1,5 5-22,0-4 1,1 4 12,-6-5 1,0 2 8,0-2 0,-1-2-10,-3 8 1,2-6 1,-2 5 1,2-5 34,3 5 0,-1-5 3,0 5 1,-1-4 119,-4 4 0,4-5-87,-4 5 1,4-5 81,1 5 1,1-4-62,-1 4 0,0 0-42,0 5 0,6-5 25,-1 0 1,0-2-70,-5 3 1,1 2 25,-1-3 1,5 3-90,0 2 1,1-1 38,-6-4 1,0 3-26,0-3 1,6 4-18,-1 1 0,0 0 61,-5 0-21,1 0 1,-1 0 15,0 0 1,1 0 110,-1 0-59,0 0 0,0-5 102,1 0 0,-1 0-59,0 5 0,1 0 9,-1 0 1,0 0-55,1 0 1,-1-5 84,0 0-102,0 0 1,1 5 30,-1 0 1,0 0-51,1 0 1,-1 0 23,0 0 1,1 0 1,-1 0 0,0 0-50,0 0 0,1 0-2,-1 0 1,0 0-53,1 0 0,-1 0 87,0 0 0,5 0-99,1 0 0,-1 0 75,-5 0 0,0 0 107,1 0-57,-1 0 1,0 0 10,1 0 1,4 0-35,0 0 0,0 0 39,-4 0-40,-1 0 1,0 0 18,1 0-141,-1 0 1,0 0 52,0 0-208,1 0 190,-1 0 0,0 0 53,1 0 0,4 0 2,0 0 0,5 0 3,-5 0 1,5 5 61,-4 0 0,4 0-71,-5-5 0,5 5 81,-5 0 0,5 0-15,-4-5 1,4 0 0,-4 1 0,1 3 25,0 0 1,3 1 31,-5-5-35,1 0-44,-6 0 0,0 5-20,1 0 0,4 0 28,0-5 0,5 0-86,-5 0 0,2 2-12,-2 3-97,-3-4 0,5 6 79,-7-7 0,6 1-161,-1 4 0,5-3 42,-5 3 0,5-4 120,-5-1 0,5 2-521,-4 3 123,-1-3 95,-5 4 1,0-6-356,1 0 0,4 0-408,0 0 0,0 0 1144,-4 0 0,-8 0 0,0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54.49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552 129 7229,'0'-10'541,"0"1"309,0 9-778,-9 0 0,1 2-49,-4 5 1,2-4 29,4 10 1,-3-7-10,-4 7 1,-3-1-3,5 6 0,0 0 62,-1 1 1,0-2 10,-7 2 1,1 0-10,0-2 1,-1 2-31,1 0 0,0 0 18,-1-2 0,1 4-41,-1 3 1,8-3 28,-2 3 1,1-4-149,-7-1 0,8-1 124,-2 1 1,3-1-12,-2 0 0,-3 1-22,9-2 1,-6 2 9,6 0 16,-9-2 1,8 2-11,-6 0 0,-1 0 38,8-2 0,-6 2-30,5 0 0,-5-2-37,6 2 1,-1-1 36,7 0 0,-5 1-113,-1-1 1,0 1 89,6-1 1,0 3-77,0 3 0,0-5 78,0 6 0,0-5 2,0-1 1,0 0 49,0 0 1,0-2-65,0 2 1,0 0-26,0-2 32,0 2 1,0-1-46,0 0 0,0 3 47,0 3 1,0-9-66,0 2 1,6-2 27,0 4 1,-1-1 10,-5 0 0,0 1 34,0-2 0,7 2-13,-1 0 0,0-2 0,-3 2 0,0 0 35,4 0 1,0-2 24,-1 2 1,-1-1-83,7 0 0,-7 1 0,1-1 1,1-5-32,0-2 1,5 2 50,-6 5 0,6 1-30,-6-1 0,3 0 13,-3 1 1,1-2-4,6 2 0,2 0 31,-10-2 1,7-4 3,-6-1 1,7 1 10,-7 6 1,7-2 11,-7 2 0,8-7-46,-2 1 1,-2-2 15,3 8 0,-7-7-20,5 1 0,-5-2 23,7 8 0,-3-7-46,2 1 18,5-1 1,-7 4-4,8-4 1,-5 4 24,-1-4 1,-1-2-3,8 3 1,-6-7-53,-1 6 42,1 1 0,4 3-75,2-3 0,-3-3 70,-3-4 0,3-2-24,-4 8 0,-2-8 16,3 2 0,-2 2-31,8-2 27,-1 0 0,1 0-1,-1 1 1,0 1 8,1-3 0,-1-2 5,0 3 1,2-2 11,5 2 0,-5-3-18,5 3 0,1-5-1,-1-1 0,2 3 2,-2 3 0,-3-4-2,8 3 0,-1-2 3,1-3 0,5 0-15,-4 0 1,-3-3 23,2-2 1,-5 3-1,5-4 1,-5 2 49,5-2 1,-5 3-56,5-3 1,-7-2 91,2 2 0,1-6-76,-1 5 0,5 0-35,-5 1 0,5 1 28,-5-7 1,5 6 0,-5-6 1,6 5 56,-7-5 1,7 2-4,-7-3 1,0-3-37,-5 4 0,5 2-6,1-3 0,5 2-57,-5-8 0,1 1 101,-1 0 1,-3-1 81,8 1 1,-5-1-117,5 1 1,-7 0 56,2-1 1,-5 2-12,-1-2 0,4 0 88,2 2 0,0 4-125,-7 1 0,3-1 44,3-6 0,-3 2 35,3-2 0,-5 0-25,0 2 1,0-2-145,0 1 0,-2-2 93,2-5 1,0 5 11,-2-5 1,2-2-16,0 4 0,-7-2-4,-1 6 0,0 2 139,1-2 0,3-6-117,-9 1 0,5-1 5,-5 6 0,7 2 6,-7-2 1,3-1 125,-3-5 1,2 5-88,4-5 0,-2 3-28,-4-2 1,-2 3-37,9-3 1,-10-3-97,4 3 1,1-7 75,-1 7 1,-2-7-18,-5 7 1,2-7-148,4 7 1,-3-3 93,3 3 0,-5 3-66,-1-3 1,0 3 123,0 3 1,0 0 3,0-1 1,0 2 16,0-2 0,0 0 111,0 2 0,0-2-263,0 0 1,-6-5 94,0-1 1,-5-6-167,4 8 1,-8-4 54,3 2 1,-4 5 52,-2-5 0,-1 5 38,1 2 0,0-7-19,-1 1 0,-6-1 42,2 8 1,-8-2 12,7 0 0,-7 0 103,6 2 0,-8-2-108,3 0 1,-5 3 34,-1 4 1,-1-4-23,0 4 0,0-4 22,1-3 0,0 7-17,-2-1 0,8 10 0,-1-4 0,2 0-54,-1 1 1,-2-1-6,7 7 1,-5-2-28,5-4 1,-8 4 55,2-4 1,4 1 25,-4 0 0,7 3-31,-7-5 1,6 4 20,-5-4 0,7 5-21,-2-4 1,-1 2 6,2-2 0,-7 3-45,6-2 1,-1 3-121,2 2 0,2 0 58,-9 0 0,2 0-165,-1 0 0,-3-7-165,8 1 1,-7 0 152,1 6 0,3 0-364,-3 0 1,9 2 102,-3 5 1,5-6-573,1 5 612,1 4 1,0-1 519,-1 3 0,2 12 0,-2-3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5.39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9866,'8'-8'-2396,"-2"2"2396,-6 6 0,0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15 7922,'8'0'-624,"-1"-7"1180,-7 6-92,0-6-153,6 7-105,-4 0 76,4 0-154,1 0 1,-4 0 43,7 0-7,-7 7-101,10 1 0,-4 5-23,5-3 1,-1 3-65,-3-3 1,3-2 73,-3 1 0,8 1-113,2 5 1,1 0 114,-2-1 1,-1 3-49,7 2 1,-6-2 32,6 2 0,-5-2 22,4-3 0,-6 1-5,2 0 0,-4-6 70,-1 1-188,-7-6 160,5 9-271,-12-12 232,6 6-439,-7-7 1,-2-5-115,-3 0-9,4 0-225,-6 5 758,1 0 0,4-2-239,-3-2 43,4 2 1,-4-6 11,0 3-69,0 3 0,0-6 109,0 3 1,-1 2-117,1-7-59,3 7 290,-11-10 0,11 5 0,-11-1-129,12-4 1,-6 10 186,7-7 91,0 7 0,0-5 204,0 3 206,0 3 323,0-4-575,0-1 0,2 6 258,3-4-283,-4 3-74,6 2-11,-1 0 37,-4 7-225,5 1 1,-6 6-41,4 1 0,-3-5 75,3 0 1,-4 0-84,-1 4 1,0 1 98,0 0 0,0-6-130,0 1 0,0 0 55,0 5-55,0-1 1,0 1 29,0 0 0,0-5-63,0-1-195,0 1 0,0 0 91,0 0 1,-1-7-229,-4 2 40,3 3-463,-11-6 64,5 4 794,-7-6 0,0 7 0,1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84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15 7922,'8'0'-347,"5"0"1393,-11 0-527,5 0-618,-1 0-9,-4 0 1136,4 0-1021,-6 6 13,0-4 1,0 6-50,0-3 70,-6-3 1,2 4-67,-5-6 1,4 0 1,-5 0 1,5 0 87,-5 0 1,5 0-51,-4 0 371,5 0-217,-9 0 191,12-6-131,-6 4 38,7-11-208,0 11 0,0-6 48,0 3-309,7 4 107,-6-6-392,12 7 305,-11 0 1,6 0-511,-3 0 87,-3 7-79,4-6 239,-6 6 0,-1-2 445,-4 0 0,-3 0 0,-7-5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9.8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1000 59 7983,'-2'-8'-634,"-3"3"563,4-3 0,-7 7 102,3-4 1,3 1 104,-3-1 1,2 4 133,-2-4-158,3 3 1,-9 1 186,6-4-183,-6 3 0,3-4 22,-7 6 10,0 0-163,-6 0 1,0 5 57,-4-1 1,2 8-96,4-2 0,1-2 74,-7 2 0,6-1-89,-6 6 1,2 1 100,-1 4 1,-4-4-11,4 4 1,1 1 130,-2-1 1,6 4-117,-6-4 0,1 6 83,-6-1 0,7-3-62,4 3 0,-3-6 38,3 6 1,-1-2-27,6 1 0,-6 4-72,0-3 1,1 1 55,4-2 0,0 7-17,1-6 0,-1 6 5,0-7 0,1 4 1,-1 1 0,0 1-30,0-1 1,1-4 10,-1-1 1,2 1-89,3 4 0,-3-4 89,3-1 0,2-4-76,-2 4 1,7-1 64,-2 2 1,-1 2-73,1-2 1,0 3 43,5 1 0,-5 2-2,0 3 0,0-3 3,5 4 0,0-4-1,0-2 1,0 1-140,0-1 0,-1 0 125,-4 1 1,3-1 27,-3 1 1,3-1-35,2 0 1,0-4 114,0-1 1,5 1-15,0 4 0,2 1-22,-2-1 1,-2-4-42,7-1 0,-5-1 26,4 1 0,1 3 33,5-8 1,-5 6-40,0-6 1,-1 6-55,6-6 0,0 3 44,-1-3 0,1-3-59,0 4 0,0-4 13,-1-1 1,3 0-2,2-1 1,-2 0-60,2-5 1,-3 4 77,-1-3 0,5 3-46,-1 2 1,6-5 33,-6 0 1,3-6 2,-3 6 0,4-5-9,7 5 0,-6-2 47,1 2 1,-1 1-6,5-6 1,2 7 79,4-2 0,-3-2 46,8 1 1,-6-4-75,5 5 1,0-5 17,5 5 1,-4-7-42,-1 2 0,0-2 54,5 2 0,0-3-27,0 3 1,-1-4 18,-4-1 1,3-5-82,-2 1 0,2-3 48,2 2 1,-5 2-88,1-7 0,-3 7 81,2-2 0,4-2 2,-4 2 0,-1-4-12,1 4 0,-5-5-46,5 5 1,0-6 42,6 1 0,-6 2-2,0-2 1,-1 0-64,1-5 0,6-4 56,-5-1 0,5-1-59,-5 1 0,2 4 52,2-4 0,-1-2-25,-4-3 1,2 2 44,-7-1 0,2-1 4,-2-4 1,-3-1-15,3 1 1,2-2 0,-1-3 1,-1-2 73,-5-3 1,1-7-72,-1 7 0,-6-7 116,-3 7 0,-6 1-53,-4-1 0,2 5 14,-7-6 0,-1 6-44,-4-5 0,0 0-79,0-5 1,0 0 25,0-1 1,0 1-7,0 0 1,-6-5-82,-4 0 1,2 0 68,-2 5 1,2 0-18,-2 0 1,-3 3 30,3-3 0,-3 8-24,-1-8 1,-1 10 38,0-1 0,0 3 11,1-3 1,-1 4-87,0-3 0,-1 3 1,-4 2 1,2 3 61,-6-4 0,-1 11 3,-4-6 1,5 2-15,-1 4 1,-4-1-14,-6 5 0,-6 1 31,2-1 0,-3 2-75,-2 3 0,-7-1-85,-3 6 1,2 0 37,-2 5 0,2 0-138,-2 0 0,-8 0-124,3 0 0,-8 1 111,3 4 1,1-3-60,4 3 1,-6 1 11,-4-1 1,-1 5-454,1-5 0,-1 6 754,6-1 0,-3 0 0,2 1 0,-4 4 0,4 2 0,3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B6835-AC27-7B43-9E53-5D39759F3E5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B3707-D6DF-1044-8748-1C552981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6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Have to select k</a:t>
            </a:r>
          </a:p>
          <a:p>
            <a:pPr lvl="0"/>
            <a:r>
              <a:rPr lang="en-US" sz="1200" dirty="0"/>
              <a:t>Stuck in Local minima</a:t>
            </a:r>
          </a:p>
          <a:p>
            <a:pPr lvl="0"/>
            <a:r>
              <a:rPr lang="en-US" sz="1200" dirty="0"/>
              <a:t>Sensitive to outliers</a:t>
            </a:r>
          </a:p>
          <a:p>
            <a:pPr lvl="0"/>
            <a:r>
              <a:rPr lang="en-US" sz="1200" dirty="0"/>
              <a:t>Continuous features</a:t>
            </a:r>
          </a:p>
          <a:p>
            <a:pPr lvl="0"/>
            <a:r>
              <a:rPr lang="en-US" sz="1200" dirty="0"/>
              <a:t>Can only group points close in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85E8-27A5-CF49-8738-24AF6A550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11BB7-3351-4F41-92AC-FCF95728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E740-FEAE-2745-9BE5-E77820B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E4CF-5EB7-B944-8704-27469EED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7533-4407-4840-9C82-CA79E99A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DB84-BF7B-4148-920F-DDBCF835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16BB9-BF72-A245-975E-92861529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A6E4-2CA7-0B4F-B80F-0F3A3325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C481-CDA2-1648-8A9A-CBA74B81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F0B9-58D0-644F-ACC8-9B464D88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FA9C-E3CD-B14C-A6A6-C48157226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C4C0-9B27-E94D-9044-51FB5146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9FB7-E9FF-954D-94D3-B6481948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F490-2200-DD4C-8A12-8FEEB2A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2069-7C9C-1C41-B5B5-8BA928A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D4F-44CE-0043-95A6-0E94F1E9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8876-76DD-B741-B986-B8DB0F6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3017-81C1-B147-8C17-428884A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9B79-839B-534E-9CE5-07C03AA8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D188-E9DD-614D-AE30-4A8A7654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BBA-8DEB-F042-9ADC-AEAD4B98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E060-267D-814D-B837-A4CA22284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B70D-B2A9-8845-BDCD-C085D17C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F74B-33CE-2849-ADDD-51C25B1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E888-F9BE-5E49-8D6D-FF7F98A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25F2-E98E-EF4C-8CA6-0D52EFF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BFE9-5119-8140-A9A4-8032D60DA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A56AF-4589-8E45-9413-95583BF8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CE60-BC2F-CA40-9E46-111B43BB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CF4A-D006-EA45-87B0-F36784E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7659-D303-4C40-BCEC-4CDD47D9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C854-D6B4-1445-B76E-C98CC0C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0DBB-BF6B-1442-A59E-4BC14BA5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721FA-59E4-0348-B903-7B3DB5A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367E-2B00-224A-9ABF-7C6CB866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D875-117C-B240-AB62-182281B2A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5495C-CA29-504A-A008-A057F892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E569-C846-0546-B123-DA9FA19F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65C6B-80C0-B144-9C9E-FF11F8A5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155-7EAD-8F44-8026-11EF3CBE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9D079-37D9-AE47-BB65-5CBA7FCA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E6B8D-41CF-034D-9B8F-3D552B0E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03FE0-0D35-0449-B7DA-282C730C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553CB-ABC7-A445-B0C1-8E6A80B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122A3-797B-324F-9743-5EA23D4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DC4D-93E7-C64C-8491-2AD93D69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8F3D-D6CB-D749-AD22-3546EABE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E283-E56A-7B49-879E-2703C27E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B71B-9AD6-B84E-A680-0A60C891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C375-ECE7-0948-9B94-7BA173E4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159C9-E816-DA48-A438-4A2D3A78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88412-8444-FE47-9800-190B78E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94FA-3D82-7C4E-96DA-80A0805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246D5-63F8-2B4E-BDD2-7EE687AF0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398-E453-5F42-B1C4-0385A9CE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41B4-D01E-FF48-8349-3573178A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8A30-3E1E-B145-99CB-4FCEFD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971A-00B5-5F44-ABEB-7743DD67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B8D81-5028-B146-AA34-52790708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80E7-686A-104C-8427-DE0ACFA7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6057-20CE-CF42-8172-8058C265F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D33F-617A-3C4E-BCBE-45F7A53BCC6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9255-EDB3-1B40-8890-98F497C8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B28E-4861-5347-889C-7763D628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1110.png"/><Relationship Id="rId42" Type="http://schemas.openxmlformats.org/officeDocument/2006/relationships/customXml" Target="../ink/ink289.xml"/><Relationship Id="rId63" Type="http://schemas.openxmlformats.org/officeDocument/2006/relationships/image" Target="../media/image320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02.png"/><Relationship Id="rId170" Type="http://schemas.openxmlformats.org/officeDocument/2006/relationships/customXml" Target="../ink/ink353.xml"/><Relationship Id="rId191" Type="http://schemas.openxmlformats.org/officeDocument/2006/relationships/image" Target="../media/image318.png"/><Relationship Id="rId205" Type="http://schemas.openxmlformats.org/officeDocument/2006/relationships/image" Target="../media/image1030.png"/><Relationship Id="rId107" Type="http://schemas.openxmlformats.org/officeDocument/2006/relationships/image" Target="../media/image273.png"/><Relationship Id="rId11" Type="http://schemas.openxmlformats.org/officeDocument/2006/relationships/image" Target="../media/image610.png"/><Relationship Id="rId32" Type="http://schemas.openxmlformats.org/officeDocument/2006/relationships/customXml" Target="../ink/ink284.xml"/><Relationship Id="rId53" Type="http://schemas.openxmlformats.org/officeDocument/2006/relationships/image" Target="../media/image270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96.png"/><Relationship Id="rId5" Type="http://schemas.openxmlformats.org/officeDocument/2006/relationships/image" Target="../media/image310.png"/><Relationship Id="rId95" Type="http://schemas.openxmlformats.org/officeDocument/2006/relationships/image" Target="../media/image480.png"/><Relationship Id="rId160" Type="http://schemas.openxmlformats.org/officeDocument/2006/relationships/customXml" Target="../ink/ink348.xml"/><Relationship Id="rId181" Type="http://schemas.openxmlformats.org/officeDocument/2006/relationships/image" Target="../media/image313.png"/><Relationship Id="rId216" Type="http://schemas.openxmlformats.org/officeDocument/2006/relationships/customXml" Target="../ink/ink376.xml"/><Relationship Id="rId22" Type="http://schemas.openxmlformats.org/officeDocument/2006/relationships/customXml" Target="../ink/ink279.xml"/><Relationship Id="rId43" Type="http://schemas.openxmlformats.org/officeDocument/2006/relationships/image" Target="../media/image221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91.png"/><Relationship Id="rId85" Type="http://schemas.openxmlformats.org/officeDocument/2006/relationships/image" Target="../media/image430.png"/><Relationship Id="rId150" Type="http://schemas.openxmlformats.org/officeDocument/2006/relationships/customXml" Target="../ink/ink343.xml"/><Relationship Id="rId171" Type="http://schemas.openxmlformats.org/officeDocument/2006/relationships/image" Target="../media/image306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12" Type="http://schemas.openxmlformats.org/officeDocument/2006/relationships/customXml" Target="../ink/ink274.xml"/><Relationship Id="rId33" Type="http://schemas.openxmlformats.org/officeDocument/2006/relationships/image" Target="../media/image1710.png"/><Relationship Id="rId108" Type="http://schemas.openxmlformats.org/officeDocument/2006/relationships/customXml" Target="../ink/ink322.xml"/><Relationship Id="rId129" Type="http://schemas.openxmlformats.org/officeDocument/2006/relationships/image" Target="../media/image285.png"/><Relationship Id="rId54" Type="http://schemas.openxmlformats.org/officeDocument/2006/relationships/customXml" Target="../ink/ink295.xml"/><Relationship Id="rId75" Type="http://schemas.openxmlformats.org/officeDocument/2006/relationships/image" Target="../media/image380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03.png"/><Relationship Id="rId182" Type="http://schemas.openxmlformats.org/officeDocument/2006/relationships/customXml" Target="../ink/ink359.xml"/><Relationship Id="rId217" Type="http://schemas.openxmlformats.org/officeDocument/2006/relationships/image" Target="../media/image319.png"/><Relationship Id="rId6" Type="http://schemas.openxmlformats.org/officeDocument/2006/relationships/customXml" Target="../ink/ink271.xml"/><Relationship Id="rId23" Type="http://schemas.openxmlformats.org/officeDocument/2006/relationships/image" Target="../media/image1210.png"/><Relationship Id="rId119" Type="http://schemas.openxmlformats.org/officeDocument/2006/relationships/image" Target="../media/image279.png"/><Relationship Id="rId44" Type="http://schemas.openxmlformats.org/officeDocument/2006/relationships/customXml" Target="../ink/ink290.xml"/><Relationship Id="rId65" Type="http://schemas.openxmlformats.org/officeDocument/2006/relationships/image" Target="../media/image33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97.png"/><Relationship Id="rId172" Type="http://schemas.openxmlformats.org/officeDocument/2006/relationships/customXml" Target="../ink/ink354.xml"/><Relationship Id="rId193" Type="http://schemas.openxmlformats.org/officeDocument/2006/relationships/image" Target="../media/image970.png"/><Relationship Id="rId207" Type="http://schemas.openxmlformats.org/officeDocument/2006/relationships/image" Target="../media/image1040.png"/><Relationship Id="rId13" Type="http://schemas.openxmlformats.org/officeDocument/2006/relationships/image" Target="../media/image710.png"/><Relationship Id="rId109" Type="http://schemas.openxmlformats.org/officeDocument/2006/relationships/image" Target="../media/image274.png"/><Relationship Id="rId34" Type="http://schemas.openxmlformats.org/officeDocument/2006/relationships/customXml" Target="../ink/ink285.xml"/><Relationship Id="rId55" Type="http://schemas.openxmlformats.org/officeDocument/2006/relationships/image" Target="../media/image280.png"/><Relationship Id="rId76" Type="http://schemas.openxmlformats.org/officeDocument/2006/relationships/customXml" Target="../ink/ink306.xml"/><Relationship Id="rId97" Type="http://schemas.openxmlformats.org/officeDocument/2006/relationships/image" Target="../media/image490.png"/><Relationship Id="rId120" Type="http://schemas.openxmlformats.org/officeDocument/2006/relationships/customXml" Target="../ink/ink328.xml"/><Relationship Id="rId141" Type="http://schemas.openxmlformats.org/officeDocument/2006/relationships/image" Target="../media/image292.png"/><Relationship Id="rId7" Type="http://schemas.openxmlformats.org/officeDocument/2006/relationships/image" Target="../media/image410.png"/><Relationship Id="rId162" Type="http://schemas.openxmlformats.org/officeDocument/2006/relationships/customXml" Target="../ink/ink349.xml"/><Relationship Id="rId183" Type="http://schemas.openxmlformats.org/officeDocument/2006/relationships/image" Target="../media/image314.png"/><Relationship Id="rId218" Type="http://schemas.openxmlformats.org/officeDocument/2006/relationships/customXml" Target="../ink/ink377.xml"/><Relationship Id="rId24" Type="http://schemas.openxmlformats.org/officeDocument/2006/relationships/customXml" Target="../ink/ink280.xml"/><Relationship Id="rId45" Type="http://schemas.openxmlformats.org/officeDocument/2006/relationships/image" Target="../media/image2310.png"/><Relationship Id="rId66" Type="http://schemas.openxmlformats.org/officeDocument/2006/relationships/customXml" Target="../ink/ink301.xml"/><Relationship Id="rId87" Type="http://schemas.openxmlformats.org/officeDocument/2006/relationships/image" Target="../media/image440.png"/><Relationship Id="rId110" Type="http://schemas.openxmlformats.org/officeDocument/2006/relationships/customXml" Target="../ink/ink323.xml"/><Relationship Id="rId131" Type="http://schemas.openxmlformats.org/officeDocument/2006/relationships/image" Target="../media/image286.png"/><Relationship Id="rId152" Type="http://schemas.openxmlformats.org/officeDocument/2006/relationships/customXml" Target="../ink/ink344.xml"/><Relationship Id="rId173" Type="http://schemas.openxmlformats.org/officeDocument/2006/relationships/image" Target="../media/image307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1810.png"/><Relationship Id="rId56" Type="http://schemas.openxmlformats.org/officeDocument/2006/relationships/customXml" Target="../ink/ink296.xml"/><Relationship Id="rId77" Type="http://schemas.openxmlformats.org/officeDocument/2006/relationships/image" Target="../media/image390.png"/><Relationship Id="rId100" Type="http://schemas.openxmlformats.org/officeDocument/2006/relationships/customXml" Target="../ink/ink318.xml"/><Relationship Id="rId105" Type="http://schemas.openxmlformats.org/officeDocument/2006/relationships/image" Target="../media/image272.png"/><Relationship Id="rId126" Type="http://schemas.openxmlformats.org/officeDocument/2006/relationships/customXml" Target="../ink/ink331.xml"/><Relationship Id="rId147" Type="http://schemas.openxmlformats.org/officeDocument/2006/relationships/image" Target="../media/image295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610.png"/><Relationship Id="rId72" Type="http://schemas.openxmlformats.org/officeDocument/2006/relationships/customXml" Target="../ink/ink304.xml"/><Relationship Id="rId93" Type="http://schemas.openxmlformats.org/officeDocument/2006/relationships/image" Target="../media/image470.png"/><Relationship Id="rId98" Type="http://schemas.openxmlformats.org/officeDocument/2006/relationships/customXml" Target="../ink/ink317.xml"/><Relationship Id="rId121" Type="http://schemas.openxmlformats.org/officeDocument/2006/relationships/image" Target="../media/image281.png"/><Relationship Id="rId142" Type="http://schemas.openxmlformats.org/officeDocument/2006/relationships/customXml" Target="../ink/ink339.xml"/><Relationship Id="rId163" Type="http://schemas.openxmlformats.org/officeDocument/2006/relationships/image" Target="../media/image304.png"/><Relationship Id="rId184" Type="http://schemas.openxmlformats.org/officeDocument/2006/relationships/customXml" Target="../ink/ink360.xml"/><Relationship Id="rId189" Type="http://schemas.openxmlformats.org/officeDocument/2006/relationships/image" Target="../media/image317.png"/><Relationship Id="rId219" Type="http://schemas.openxmlformats.org/officeDocument/2006/relationships/image" Target="../media/image1100.png"/><Relationship Id="rId3" Type="http://schemas.openxmlformats.org/officeDocument/2006/relationships/image" Target="../media/image269.png"/><Relationship Id="rId214" Type="http://schemas.openxmlformats.org/officeDocument/2006/relationships/customXml" Target="../ink/ink375.xml"/><Relationship Id="rId25" Type="http://schemas.openxmlformats.org/officeDocument/2006/relationships/image" Target="../media/image1310.png"/><Relationship Id="rId46" Type="http://schemas.openxmlformats.org/officeDocument/2006/relationships/customXml" Target="../ink/ink291.xml"/><Relationship Id="rId67" Type="http://schemas.openxmlformats.org/officeDocument/2006/relationships/image" Target="../media/image340.png"/><Relationship Id="rId116" Type="http://schemas.openxmlformats.org/officeDocument/2006/relationships/customXml" Target="../ink/ink326.xml"/><Relationship Id="rId137" Type="http://schemas.openxmlformats.org/officeDocument/2006/relationships/image" Target="../media/image289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110.png"/><Relationship Id="rId62" Type="http://schemas.openxmlformats.org/officeDocument/2006/relationships/customXml" Target="../ink/ink299.xml"/><Relationship Id="rId83" Type="http://schemas.openxmlformats.org/officeDocument/2006/relationships/image" Target="../media/image420.png"/><Relationship Id="rId88" Type="http://schemas.openxmlformats.org/officeDocument/2006/relationships/customXml" Target="../ink/ink312.xml"/><Relationship Id="rId111" Type="http://schemas.openxmlformats.org/officeDocument/2006/relationships/image" Target="../media/image275.png"/><Relationship Id="rId132" Type="http://schemas.openxmlformats.org/officeDocument/2006/relationships/customXml" Target="../ink/ink334.xml"/><Relationship Id="rId153" Type="http://schemas.openxmlformats.org/officeDocument/2006/relationships/image" Target="../media/image298.png"/><Relationship Id="rId174" Type="http://schemas.openxmlformats.org/officeDocument/2006/relationships/customXml" Target="../ink/ink355.xml"/><Relationship Id="rId179" Type="http://schemas.openxmlformats.org/officeDocument/2006/relationships/image" Target="../media/image312.png"/><Relationship Id="rId195" Type="http://schemas.openxmlformats.org/officeDocument/2006/relationships/image" Target="../media/image980.png"/><Relationship Id="rId209" Type="http://schemas.openxmlformats.org/officeDocument/2006/relationships/image" Target="../media/image1050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15" Type="http://schemas.openxmlformats.org/officeDocument/2006/relationships/image" Target="../media/image810.png"/><Relationship Id="rId36" Type="http://schemas.openxmlformats.org/officeDocument/2006/relationships/customXml" Target="../ink/ink286.xml"/><Relationship Id="rId57" Type="http://schemas.openxmlformats.org/officeDocument/2006/relationships/image" Target="../media/image290.png"/><Relationship Id="rId106" Type="http://schemas.openxmlformats.org/officeDocument/2006/relationships/customXml" Target="../ink/ink321.xml"/><Relationship Id="rId127" Type="http://schemas.openxmlformats.org/officeDocument/2006/relationships/image" Target="../media/image284.png"/><Relationship Id="rId10" Type="http://schemas.openxmlformats.org/officeDocument/2006/relationships/customXml" Target="../ink/ink273.xml"/><Relationship Id="rId31" Type="http://schemas.openxmlformats.org/officeDocument/2006/relationships/image" Target="../media/image1610.png"/><Relationship Id="rId52" Type="http://schemas.openxmlformats.org/officeDocument/2006/relationships/customXml" Target="../ink/ink294.xml"/><Relationship Id="rId73" Type="http://schemas.openxmlformats.org/officeDocument/2006/relationships/image" Target="../media/image370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500.png"/><Relationship Id="rId101" Type="http://schemas.openxmlformats.org/officeDocument/2006/relationships/image" Target="../media/image511.png"/><Relationship Id="rId122" Type="http://schemas.openxmlformats.org/officeDocument/2006/relationships/customXml" Target="../ink/ink329.xml"/><Relationship Id="rId143" Type="http://schemas.openxmlformats.org/officeDocument/2006/relationships/image" Target="../media/image293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850.png"/><Relationship Id="rId185" Type="http://schemas.openxmlformats.org/officeDocument/2006/relationships/image" Target="../media/image315.png"/><Relationship Id="rId4" Type="http://schemas.openxmlformats.org/officeDocument/2006/relationships/customXml" Target="../ink/ink270.xml"/><Relationship Id="rId9" Type="http://schemas.openxmlformats.org/officeDocument/2006/relationships/image" Target="../media/image510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1080.png"/><Relationship Id="rId26" Type="http://schemas.openxmlformats.org/officeDocument/2006/relationships/customXml" Target="../ink/ink281.xml"/><Relationship Id="rId47" Type="http://schemas.openxmlformats.org/officeDocument/2006/relationships/image" Target="../media/image2410.png"/><Relationship Id="rId68" Type="http://schemas.openxmlformats.org/officeDocument/2006/relationships/customXml" Target="../ink/ink302.xml"/><Relationship Id="rId89" Type="http://schemas.openxmlformats.org/officeDocument/2006/relationships/image" Target="../media/image450.png"/><Relationship Id="rId112" Type="http://schemas.openxmlformats.org/officeDocument/2006/relationships/customXml" Target="../ink/ink324.xml"/><Relationship Id="rId133" Type="http://schemas.openxmlformats.org/officeDocument/2006/relationships/image" Target="../media/image287.png"/><Relationship Id="rId154" Type="http://schemas.openxmlformats.org/officeDocument/2006/relationships/customXml" Target="../ink/ink345.xml"/><Relationship Id="rId175" Type="http://schemas.openxmlformats.org/officeDocument/2006/relationships/image" Target="../media/image308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37" Type="http://schemas.openxmlformats.org/officeDocument/2006/relationships/image" Target="../media/image1910.png"/><Relationship Id="rId58" Type="http://schemas.openxmlformats.org/officeDocument/2006/relationships/customXml" Target="../ink/ink297.xml"/><Relationship Id="rId79" Type="http://schemas.openxmlformats.org/officeDocument/2006/relationships/image" Target="../media/image400.png"/><Relationship Id="rId102" Type="http://schemas.openxmlformats.org/officeDocument/2006/relationships/customXml" Target="../ink/ink319.xml"/><Relationship Id="rId123" Type="http://schemas.openxmlformats.org/officeDocument/2006/relationships/image" Target="../media/image282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05.png"/><Relationship Id="rId186" Type="http://schemas.openxmlformats.org/officeDocument/2006/relationships/customXml" Target="../ink/ink361.xml"/><Relationship Id="rId211" Type="http://schemas.openxmlformats.org/officeDocument/2006/relationships/image" Target="../media/image1060.png"/><Relationship Id="rId27" Type="http://schemas.openxmlformats.org/officeDocument/2006/relationships/image" Target="../media/image1410.png"/><Relationship Id="rId48" Type="http://schemas.openxmlformats.org/officeDocument/2006/relationships/customXml" Target="../ink/ink292.xml"/><Relationship Id="rId69" Type="http://schemas.openxmlformats.org/officeDocument/2006/relationships/image" Target="../media/image350.png"/><Relationship Id="rId113" Type="http://schemas.openxmlformats.org/officeDocument/2006/relationships/image" Target="../media/image276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99.png"/><Relationship Id="rId176" Type="http://schemas.openxmlformats.org/officeDocument/2006/relationships/customXml" Target="../ink/ink356.xml"/><Relationship Id="rId197" Type="http://schemas.openxmlformats.org/officeDocument/2006/relationships/image" Target="../media/image990.png"/><Relationship Id="rId201" Type="http://schemas.openxmlformats.org/officeDocument/2006/relationships/image" Target="../media/image1011.png"/><Relationship Id="rId17" Type="http://schemas.openxmlformats.org/officeDocument/2006/relationships/image" Target="../media/image910.png"/><Relationship Id="rId38" Type="http://schemas.openxmlformats.org/officeDocument/2006/relationships/customXml" Target="../ink/ink287.xml"/><Relationship Id="rId59" Type="http://schemas.openxmlformats.org/officeDocument/2006/relationships/image" Target="../media/image300.png"/><Relationship Id="rId103" Type="http://schemas.openxmlformats.org/officeDocument/2006/relationships/image" Target="../media/image271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460.png"/><Relationship Id="rId145" Type="http://schemas.openxmlformats.org/officeDocument/2006/relationships/image" Target="../media/image294.png"/><Relationship Id="rId166" Type="http://schemas.openxmlformats.org/officeDocument/2006/relationships/customXml" Target="../ink/ink351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4.xml"/><Relationship Id="rId28" Type="http://schemas.openxmlformats.org/officeDocument/2006/relationships/customXml" Target="../ink/ink282.xml"/><Relationship Id="rId49" Type="http://schemas.openxmlformats.org/officeDocument/2006/relationships/image" Target="../media/image2510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411.png"/><Relationship Id="rId135" Type="http://schemas.openxmlformats.org/officeDocument/2006/relationships/image" Target="../media/image288.png"/><Relationship Id="rId156" Type="http://schemas.openxmlformats.org/officeDocument/2006/relationships/customXml" Target="../ink/ink346.xml"/><Relationship Id="rId177" Type="http://schemas.openxmlformats.org/officeDocument/2006/relationships/image" Target="../media/image309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18" Type="http://schemas.openxmlformats.org/officeDocument/2006/relationships/customXml" Target="../ink/ink277.xml"/><Relationship Id="rId39" Type="http://schemas.openxmlformats.org/officeDocument/2006/relationships/image" Target="../media/image2010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83.png"/><Relationship Id="rId146" Type="http://schemas.openxmlformats.org/officeDocument/2006/relationships/customXml" Target="../ink/ink341.xml"/><Relationship Id="rId167" Type="http://schemas.openxmlformats.org/officeDocument/2006/relationships/image" Target="../media/image840.png"/><Relationship Id="rId188" Type="http://schemas.openxmlformats.org/officeDocument/2006/relationships/customXml" Target="../ink/ink362.xml"/><Relationship Id="rId71" Type="http://schemas.openxmlformats.org/officeDocument/2006/relationships/image" Target="../media/image360.png"/><Relationship Id="rId92" Type="http://schemas.openxmlformats.org/officeDocument/2006/relationships/customXml" Target="../ink/ink314.xml"/><Relationship Id="rId213" Type="http://schemas.openxmlformats.org/officeDocument/2006/relationships/image" Target="../media/image1070.png"/><Relationship Id="rId2" Type="http://schemas.openxmlformats.org/officeDocument/2006/relationships/customXml" Target="../ink/ink269.xml"/><Relationship Id="rId29" Type="http://schemas.openxmlformats.org/officeDocument/2006/relationships/image" Target="../media/image1510.png"/><Relationship Id="rId40" Type="http://schemas.openxmlformats.org/officeDocument/2006/relationships/customXml" Target="../ink/ink288.xml"/><Relationship Id="rId115" Type="http://schemas.openxmlformats.org/officeDocument/2006/relationships/image" Target="../media/image277.png"/><Relationship Id="rId136" Type="http://schemas.openxmlformats.org/officeDocument/2006/relationships/customXml" Target="../ink/ink336.xml"/><Relationship Id="rId157" Type="http://schemas.openxmlformats.org/officeDocument/2006/relationships/image" Target="../media/image301.png"/><Relationship Id="rId178" Type="http://schemas.openxmlformats.org/officeDocument/2006/relationships/customXml" Target="../ink/ink357.xml"/><Relationship Id="rId61" Type="http://schemas.openxmlformats.org/officeDocument/2006/relationships/image" Target="../media/image311.png"/><Relationship Id="rId82" Type="http://schemas.openxmlformats.org/officeDocument/2006/relationships/customXml" Target="../ink/ink309.xml"/><Relationship Id="rId199" Type="http://schemas.openxmlformats.org/officeDocument/2006/relationships/image" Target="../media/image1000.png"/><Relationship Id="rId203" Type="http://schemas.openxmlformats.org/officeDocument/2006/relationships/image" Target="../media/image1020.png"/><Relationship Id="rId19" Type="http://schemas.openxmlformats.org/officeDocument/2006/relationships/image" Target="../media/image10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63" Type="http://schemas.openxmlformats.org/officeDocument/2006/relationships/customXml" Target="../ink/ink408.xml"/><Relationship Id="rId159" Type="http://schemas.openxmlformats.org/officeDocument/2006/relationships/customXml" Target="../ink/ink456.xml"/><Relationship Id="rId170" Type="http://schemas.openxmlformats.org/officeDocument/2006/relationships/image" Target="../media/image352.png"/><Relationship Id="rId226" Type="http://schemas.openxmlformats.org/officeDocument/2006/relationships/image" Target="../media/image3800.png"/><Relationship Id="rId268" Type="http://schemas.openxmlformats.org/officeDocument/2006/relationships/image" Target="../media/image401.png"/><Relationship Id="rId32" Type="http://schemas.openxmlformats.org/officeDocument/2006/relationships/image" Target="../media/image2830.png"/><Relationship Id="rId74" Type="http://schemas.openxmlformats.org/officeDocument/2006/relationships/image" Target="../media/image3040.png"/><Relationship Id="rId128" Type="http://schemas.openxmlformats.org/officeDocument/2006/relationships/image" Target="../media/image331.png"/><Relationship Id="rId5" Type="http://schemas.openxmlformats.org/officeDocument/2006/relationships/customXml" Target="../ink/ink379.xml"/><Relationship Id="rId181" Type="http://schemas.openxmlformats.org/officeDocument/2006/relationships/customXml" Target="../ink/ink467.xml"/><Relationship Id="rId237" Type="http://schemas.openxmlformats.org/officeDocument/2006/relationships/customXml" Target="../ink/ink495.xml"/><Relationship Id="rId279" Type="http://schemas.openxmlformats.org/officeDocument/2006/relationships/customXml" Target="../ink/ink516.xml"/><Relationship Id="rId43" Type="http://schemas.openxmlformats.org/officeDocument/2006/relationships/customXml" Target="../ink/ink398.xml"/><Relationship Id="rId139" Type="http://schemas.openxmlformats.org/officeDocument/2006/relationships/customXml" Target="../ink/ink446.xml"/><Relationship Id="rId290" Type="http://schemas.openxmlformats.org/officeDocument/2006/relationships/image" Target="../media/image412.png"/><Relationship Id="rId85" Type="http://schemas.openxmlformats.org/officeDocument/2006/relationships/customXml" Target="../ink/ink419.xml"/><Relationship Id="rId150" Type="http://schemas.openxmlformats.org/officeDocument/2006/relationships/image" Target="../media/image342.png"/><Relationship Id="rId192" Type="http://schemas.openxmlformats.org/officeDocument/2006/relationships/image" Target="../media/image363.png"/><Relationship Id="rId206" Type="http://schemas.openxmlformats.org/officeDocument/2006/relationships/image" Target="../media/image3700.png"/><Relationship Id="rId248" Type="http://schemas.openxmlformats.org/officeDocument/2006/relationships/image" Target="../media/image391.png"/><Relationship Id="rId269" Type="http://schemas.openxmlformats.org/officeDocument/2006/relationships/customXml" Target="../ink/ink511.xml"/><Relationship Id="rId12" Type="http://schemas.openxmlformats.org/officeDocument/2006/relationships/image" Target="../media/image2730.png"/><Relationship Id="rId33" Type="http://schemas.openxmlformats.org/officeDocument/2006/relationships/customXml" Target="../ink/ink393.xml"/><Relationship Id="rId108" Type="http://schemas.openxmlformats.org/officeDocument/2006/relationships/image" Target="../media/image3210.png"/><Relationship Id="rId129" Type="http://schemas.openxmlformats.org/officeDocument/2006/relationships/customXml" Target="../ink/ink441.xml"/><Relationship Id="rId280" Type="http://schemas.openxmlformats.org/officeDocument/2006/relationships/image" Target="../media/image407.png"/><Relationship Id="rId54" Type="http://schemas.openxmlformats.org/officeDocument/2006/relationships/image" Target="../media/image2940.png"/><Relationship Id="rId75" Type="http://schemas.openxmlformats.org/officeDocument/2006/relationships/customXml" Target="../ink/ink414.xml"/><Relationship Id="rId96" Type="http://schemas.openxmlformats.org/officeDocument/2006/relationships/image" Target="../media/image3150.png"/><Relationship Id="rId140" Type="http://schemas.openxmlformats.org/officeDocument/2006/relationships/image" Target="../media/image337.png"/><Relationship Id="rId161" Type="http://schemas.openxmlformats.org/officeDocument/2006/relationships/customXml" Target="../ink/ink457.xml"/><Relationship Id="rId182" Type="http://schemas.openxmlformats.org/officeDocument/2006/relationships/image" Target="../media/image358.png"/><Relationship Id="rId217" Type="http://schemas.openxmlformats.org/officeDocument/2006/relationships/customXml" Target="../ink/ink485.xml"/><Relationship Id="rId6" Type="http://schemas.openxmlformats.org/officeDocument/2006/relationships/image" Target="../media/image2700.png"/><Relationship Id="rId238" Type="http://schemas.openxmlformats.org/officeDocument/2006/relationships/image" Target="../media/image386.png"/><Relationship Id="rId259" Type="http://schemas.openxmlformats.org/officeDocument/2006/relationships/customXml" Target="../ink/ink506.xml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270" Type="http://schemas.openxmlformats.org/officeDocument/2006/relationships/image" Target="../media/image402.png"/><Relationship Id="rId44" Type="http://schemas.openxmlformats.org/officeDocument/2006/relationships/image" Target="../media/image2890.png"/><Relationship Id="rId65" Type="http://schemas.openxmlformats.org/officeDocument/2006/relationships/customXml" Target="../ink/ink409.xml"/><Relationship Id="rId86" Type="http://schemas.openxmlformats.org/officeDocument/2006/relationships/image" Target="../media/image3100.png"/><Relationship Id="rId130" Type="http://schemas.openxmlformats.org/officeDocument/2006/relationships/image" Target="../media/image332.png"/><Relationship Id="rId151" Type="http://schemas.openxmlformats.org/officeDocument/2006/relationships/customXml" Target="../ink/ink452.xml"/><Relationship Id="rId172" Type="http://schemas.openxmlformats.org/officeDocument/2006/relationships/image" Target="../media/image353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28" Type="http://schemas.openxmlformats.org/officeDocument/2006/relationships/image" Target="../media/image381.png"/><Relationship Id="rId249" Type="http://schemas.openxmlformats.org/officeDocument/2006/relationships/customXml" Target="../ink/ink501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260" Type="http://schemas.openxmlformats.org/officeDocument/2006/relationships/image" Target="../media/image397.png"/><Relationship Id="rId281" Type="http://schemas.openxmlformats.org/officeDocument/2006/relationships/customXml" Target="../ink/ink517.xml"/><Relationship Id="rId34" Type="http://schemas.openxmlformats.org/officeDocument/2006/relationships/image" Target="../media/image2840.png"/><Relationship Id="rId55" Type="http://schemas.openxmlformats.org/officeDocument/2006/relationships/customXml" Target="../ink/ink404.xml"/><Relationship Id="rId76" Type="http://schemas.openxmlformats.org/officeDocument/2006/relationships/image" Target="../media/image3050.png"/><Relationship Id="rId97" Type="http://schemas.openxmlformats.org/officeDocument/2006/relationships/customXml" Target="../ink/ink425.xml"/><Relationship Id="rId120" Type="http://schemas.openxmlformats.org/officeDocument/2006/relationships/image" Target="../media/image327.png"/><Relationship Id="rId141" Type="http://schemas.openxmlformats.org/officeDocument/2006/relationships/customXml" Target="../ink/ink447.xml"/><Relationship Id="rId7" Type="http://schemas.openxmlformats.org/officeDocument/2006/relationships/customXml" Target="../ink/ink380.xml"/><Relationship Id="rId162" Type="http://schemas.openxmlformats.org/officeDocument/2006/relationships/image" Target="../media/image348.png"/><Relationship Id="rId183" Type="http://schemas.openxmlformats.org/officeDocument/2006/relationships/customXml" Target="../ink/ink468.xml"/><Relationship Id="rId218" Type="http://schemas.openxmlformats.org/officeDocument/2006/relationships/image" Target="../media/image376.png"/><Relationship Id="rId239" Type="http://schemas.openxmlformats.org/officeDocument/2006/relationships/customXml" Target="../ink/ink496.xml"/><Relationship Id="rId250" Type="http://schemas.openxmlformats.org/officeDocument/2006/relationships/image" Target="../media/image392.png"/><Relationship Id="rId271" Type="http://schemas.openxmlformats.org/officeDocument/2006/relationships/customXml" Target="../ink/ink512.xml"/><Relationship Id="rId24" Type="http://schemas.openxmlformats.org/officeDocument/2006/relationships/image" Target="../media/image2790.png"/><Relationship Id="rId45" Type="http://schemas.openxmlformats.org/officeDocument/2006/relationships/customXml" Target="../ink/ink399.xml"/><Relationship Id="rId66" Type="http://schemas.openxmlformats.org/officeDocument/2006/relationships/image" Target="../media/image3000.png"/><Relationship Id="rId87" Type="http://schemas.openxmlformats.org/officeDocument/2006/relationships/customXml" Target="../ink/ink420.xml"/><Relationship Id="rId110" Type="http://schemas.openxmlformats.org/officeDocument/2006/relationships/image" Target="../media/image322.png"/><Relationship Id="rId131" Type="http://schemas.openxmlformats.org/officeDocument/2006/relationships/customXml" Target="../ink/ink442.xml"/><Relationship Id="rId152" Type="http://schemas.openxmlformats.org/officeDocument/2006/relationships/image" Target="../media/image343.png"/><Relationship Id="rId173" Type="http://schemas.openxmlformats.org/officeDocument/2006/relationships/customXml" Target="../ink/ink463.xml"/><Relationship Id="rId194" Type="http://schemas.openxmlformats.org/officeDocument/2006/relationships/image" Target="../media/image364.png"/><Relationship Id="rId208" Type="http://schemas.openxmlformats.org/officeDocument/2006/relationships/image" Target="../media/image371.png"/><Relationship Id="rId229" Type="http://schemas.openxmlformats.org/officeDocument/2006/relationships/customXml" Target="../ink/ink491.xml"/><Relationship Id="rId240" Type="http://schemas.openxmlformats.org/officeDocument/2006/relationships/image" Target="../media/image387.png"/><Relationship Id="rId261" Type="http://schemas.openxmlformats.org/officeDocument/2006/relationships/customXml" Target="../ink/ink507.xml"/><Relationship Id="rId14" Type="http://schemas.openxmlformats.org/officeDocument/2006/relationships/image" Target="../media/image2740.png"/><Relationship Id="rId35" Type="http://schemas.openxmlformats.org/officeDocument/2006/relationships/customXml" Target="../ink/ink394.xml"/><Relationship Id="rId56" Type="http://schemas.openxmlformats.org/officeDocument/2006/relationships/image" Target="../media/image2950.png"/><Relationship Id="rId77" Type="http://schemas.openxmlformats.org/officeDocument/2006/relationships/customXml" Target="../ink/ink415.xml"/><Relationship Id="rId100" Type="http://schemas.openxmlformats.org/officeDocument/2006/relationships/image" Target="../media/image3170.png"/><Relationship Id="rId282" Type="http://schemas.openxmlformats.org/officeDocument/2006/relationships/image" Target="../media/image408.png"/><Relationship Id="rId8" Type="http://schemas.openxmlformats.org/officeDocument/2006/relationships/image" Target="../media/image2710.png"/><Relationship Id="rId98" Type="http://schemas.openxmlformats.org/officeDocument/2006/relationships/image" Target="../media/image3160.png"/><Relationship Id="rId121" Type="http://schemas.openxmlformats.org/officeDocument/2006/relationships/customXml" Target="../ink/ink437.xml"/><Relationship Id="rId142" Type="http://schemas.openxmlformats.org/officeDocument/2006/relationships/image" Target="../media/image338.png"/><Relationship Id="rId163" Type="http://schemas.openxmlformats.org/officeDocument/2006/relationships/customXml" Target="../ink/ink458.xml"/><Relationship Id="rId184" Type="http://schemas.openxmlformats.org/officeDocument/2006/relationships/image" Target="../media/image359.png"/><Relationship Id="rId219" Type="http://schemas.openxmlformats.org/officeDocument/2006/relationships/customXml" Target="../ink/ink486.xml"/><Relationship Id="rId230" Type="http://schemas.openxmlformats.org/officeDocument/2006/relationships/image" Target="../media/image382.png"/><Relationship Id="rId251" Type="http://schemas.openxmlformats.org/officeDocument/2006/relationships/customXml" Target="../ink/ink502.xml"/><Relationship Id="rId25" Type="http://schemas.openxmlformats.org/officeDocument/2006/relationships/customXml" Target="../ink/ink389.xml"/><Relationship Id="rId46" Type="http://schemas.openxmlformats.org/officeDocument/2006/relationships/image" Target="../media/image2900.png"/><Relationship Id="rId67" Type="http://schemas.openxmlformats.org/officeDocument/2006/relationships/customXml" Target="../ink/ink410.xml"/><Relationship Id="rId272" Type="http://schemas.openxmlformats.org/officeDocument/2006/relationships/image" Target="../media/image403.png"/><Relationship Id="rId88" Type="http://schemas.openxmlformats.org/officeDocument/2006/relationships/image" Target="../media/image3110.png"/><Relationship Id="rId111" Type="http://schemas.openxmlformats.org/officeDocument/2006/relationships/customXml" Target="../ink/ink432.xml"/><Relationship Id="rId132" Type="http://schemas.openxmlformats.org/officeDocument/2006/relationships/image" Target="../media/image333.png"/><Relationship Id="rId153" Type="http://schemas.openxmlformats.org/officeDocument/2006/relationships/customXml" Target="../ink/ink453.xml"/><Relationship Id="rId174" Type="http://schemas.openxmlformats.org/officeDocument/2006/relationships/image" Target="../media/image354.png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220" Type="http://schemas.openxmlformats.org/officeDocument/2006/relationships/image" Target="../media/image377.png"/><Relationship Id="rId241" Type="http://schemas.openxmlformats.org/officeDocument/2006/relationships/customXml" Target="../ink/ink497.xml"/><Relationship Id="rId15" Type="http://schemas.openxmlformats.org/officeDocument/2006/relationships/customXml" Target="../ink/ink384.xml"/><Relationship Id="rId36" Type="http://schemas.openxmlformats.org/officeDocument/2006/relationships/image" Target="../media/image2850.png"/><Relationship Id="rId57" Type="http://schemas.openxmlformats.org/officeDocument/2006/relationships/customXml" Target="../ink/ink405.xml"/><Relationship Id="rId262" Type="http://schemas.openxmlformats.org/officeDocument/2006/relationships/image" Target="../media/image398.png"/><Relationship Id="rId283" Type="http://schemas.openxmlformats.org/officeDocument/2006/relationships/customXml" Target="../ink/ink518.xml"/><Relationship Id="rId78" Type="http://schemas.openxmlformats.org/officeDocument/2006/relationships/image" Target="../media/image3060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328.png"/><Relationship Id="rId143" Type="http://schemas.openxmlformats.org/officeDocument/2006/relationships/customXml" Target="../ink/ink448.xml"/><Relationship Id="rId164" Type="http://schemas.openxmlformats.org/officeDocument/2006/relationships/image" Target="../media/image349.png"/><Relationship Id="rId185" Type="http://schemas.openxmlformats.org/officeDocument/2006/relationships/customXml" Target="../ink/ink469.xml"/><Relationship Id="rId9" Type="http://schemas.openxmlformats.org/officeDocument/2006/relationships/customXml" Target="../ink/ink381.xml"/><Relationship Id="rId210" Type="http://schemas.openxmlformats.org/officeDocument/2006/relationships/image" Target="../media/image372.png"/><Relationship Id="rId26" Type="http://schemas.openxmlformats.org/officeDocument/2006/relationships/image" Target="../media/image2800.png"/><Relationship Id="rId231" Type="http://schemas.openxmlformats.org/officeDocument/2006/relationships/customXml" Target="../ink/ink492.xml"/><Relationship Id="rId252" Type="http://schemas.openxmlformats.org/officeDocument/2006/relationships/image" Target="../media/image393.png"/><Relationship Id="rId273" Type="http://schemas.openxmlformats.org/officeDocument/2006/relationships/customXml" Target="../ink/ink513.xml"/><Relationship Id="rId47" Type="http://schemas.openxmlformats.org/officeDocument/2006/relationships/customXml" Target="../ink/ink400.xml"/><Relationship Id="rId68" Type="http://schemas.openxmlformats.org/officeDocument/2006/relationships/image" Target="../media/image3010.png"/><Relationship Id="rId89" Type="http://schemas.openxmlformats.org/officeDocument/2006/relationships/customXml" Target="../ink/ink421.xml"/><Relationship Id="rId112" Type="http://schemas.openxmlformats.org/officeDocument/2006/relationships/image" Target="../media/image323.png"/><Relationship Id="rId133" Type="http://schemas.openxmlformats.org/officeDocument/2006/relationships/customXml" Target="../ink/ink443.xml"/><Relationship Id="rId154" Type="http://schemas.openxmlformats.org/officeDocument/2006/relationships/image" Target="../media/image344.png"/><Relationship Id="rId175" Type="http://schemas.openxmlformats.org/officeDocument/2006/relationships/customXml" Target="../ink/ink464.xml"/><Relationship Id="rId196" Type="http://schemas.openxmlformats.org/officeDocument/2006/relationships/image" Target="../media/image365.png"/><Relationship Id="rId200" Type="http://schemas.openxmlformats.org/officeDocument/2006/relationships/image" Target="../media/image367.png"/><Relationship Id="rId16" Type="http://schemas.openxmlformats.org/officeDocument/2006/relationships/image" Target="../media/image2750.png"/><Relationship Id="rId221" Type="http://schemas.openxmlformats.org/officeDocument/2006/relationships/customXml" Target="../ink/ink487.xml"/><Relationship Id="rId242" Type="http://schemas.openxmlformats.org/officeDocument/2006/relationships/image" Target="../media/image388.png"/><Relationship Id="rId263" Type="http://schemas.openxmlformats.org/officeDocument/2006/relationships/customXml" Target="../ink/ink508.xml"/><Relationship Id="rId284" Type="http://schemas.openxmlformats.org/officeDocument/2006/relationships/image" Target="../media/image409.png"/><Relationship Id="rId37" Type="http://schemas.openxmlformats.org/officeDocument/2006/relationships/customXml" Target="../ink/ink395.xml"/><Relationship Id="rId58" Type="http://schemas.openxmlformats.org/officeDocument/2006/relationships/image" Target="../media/image2960.png"/><Relationship Id="rId79" Type="http://schemas.openxmlformats.org/officeDocument/2006/relationships/customXml" Target="../ink/ink416.xml"/><Relationship Id="rId102" Type="http://schemas.openxmlformats.org/officeDocument/2006/relationships/image" Target="../media/image3180.png"/><Relationship Id="rId123" Type="http://schemas.openxmlformats.org/officeDocument/2006/relationships/customXml" Target="../ink/ink438.xml"/><Relationship Id="rId144" Type="http://schemas.openxmlformats.org/officeDocument/2006/relationships/image" Target="../media/image339.png"/><Relationship Id="rId90" Type="http://schemas.openxmlformats.org/officeDocument/2006/relationships/image" Target="../media/image3120.png"/><Relationship Id="rId165" Type="http://schemas.openxmlformats.org/officeDocument/2006/relationships/customXml" Target="../ink/ink459.xml"/><Relationship Id="rId186" Type="http://schemas.openxmlformats.org/officeDocument/2006/relationships/image" Target="../media/image3600.png"/><Relationship Id="rId211" Type="http://schemas.openxmlformats.org/officeDocument/2006/relationships/customXml" Target="../ink/ink482.xml"/><Relationship Id="rId232" Type="http://schemas.openxmlformats.org/officeDocument/2006/relationships/image" Target="../media/image383.png"/><Relationship Id="rId253" Type="http://schemas.openxmlformats.org/officeDocument/2006/relationships/customXml" Target="../ink/ink503.xml"/><Relationship Id="rId274" Type="http://schemas.openxmlformats.org/officeDocument/2006/relationships/image" Target="../media/image404.png"/><Relationship Id="rId27" Type="http://schemas.openxmlformats.org/officeDocument/2006/relationships/customXml" Target="../ink/ink390.xml"/><Relationship Id="rId48" Type="http://schemas.openxmlformats.org/officeDocument/2006/relationships/image" Target="../media/image2910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34" Type="http://schemas.openxmlformats.org/officeDocument/2006/relationships/image" Target="../media/image334.png"/><Relationship Id="rId80" Type="http://schemas.openxmlformats.org/officeDocument/2006/relationships/image" Target="../media/image3070.png"/><Relationship Id="rId155" Type="http://schemas.openxmlformats.org/officeDocument/2006/relationships/customXml" Target="../ink/ink454.xml"/><Relationship Id="rId176" Type="http://schemas.openxmlformats.org/officeDocument/2006/relationships/image" Target="../media/image355.png"/><Relationship Id="rId197" Type="http://schemas.openxmlformats.org/officeDocument/2006/relationships/customXml" Target="../ink/ink475.xml"/><Relationship Id="rId201" Type="http://schemas.openxmlformats.org/officeDocument/2006/relationships/customXml" Target="../ink/ink477.xml"/><Relationship Id="rId222" Type="http://schemas.openxmlformats.org/officeDocument/2006/relationships/image" Target="../media/image378.png"/><Relationship Id="rId243" Type="http://schemas.openxmlformats.org/officeDocument/2006/relationships/customXml" Target="../ink/ink498.xml"/><Relationship Id="rId264" Type="http://schemas.openxmlformats.org/officeDocument/2006/relationships/image" Target="../media/image399.png"/><Relationship Id="rId285" Type="http://schemas.openxmlformats.org/officeDocument/2006/relationships/customXml" Target="../ink/ink519.xml"/><Relationship Id="rId17" Type="http://schemas.openxmlformats.org/officeDocument/2006/relationships/customXml" Target="../ink/ink385.xml"/><Relationship Id="rId38" Type="http://schemas.openxmlformats.org/officeDocument/2006/relationships/image" Target="../media/image2860.png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24" Type="http://schemas.openxmlformats.org/officeDocument/2006/relationships/image" Target="../media/image329.png"/><Relationship Id="rId70" Type="http://schemas.openxmlformats.org/officeDocument/2006/relationships/image" Target="../media/image3020.png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66" Type="http://schemas.openxmlformats.org/officeDocument/2006/relationships/image" Target="../media/image3500.png"/><Relationship Id="rId187" Type="http://schemas.openxmlformats.org/officeDocument/2006/relationships/customXml" Target="../ink/ink470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373.png"/><Relationship Id="rId233" Type="http://schemas.openxmlformats.org/officeDocument/2006/relationships/customXml" Target="../ink/ink493.xml"/><Relationship Id="rId254" Type="http://schemas.openxmlformats.org/officeDocument/2006/relationships/image" Target="../media/image394.png"/><Relationship Id="rId28" Type="http://schemas.openxmlformats.org/officeDocument/2006/relationships/image" Target="../media/image2810.png"/><Relationship Id="rId49" Type="http://schemas.openxmlformats.org/officeDocument/2006/relationships/customXml" Target="../ink/ink401.xml"/><Relationship Id="rId114" Type="http://schemas.openxmlformats.org/officeDocument/2006/relationships/image" Target="../media/image324.png"/><Relationship Id="rId275" Type="http://schemas.openxmlformats.org/officeDocument/2006/relationships/customXml" Target="../ink/ink514.xml"/><Relationship Id="rId60" Type="http://schemas.openxmlformats.org/officeDocument/2006/relationships/image" Target="../media/image2970.png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56" Type="http://schemas.openxmlformats.org/officeDocument/2006/relationships/image" Target="../media/image345.png"/><Relationship Id="rId177" Type="http://schemas.openxmlformats.org/officeDocument/2006/relationships/customXml" Target="../ink/ink465.xml"/><Relationship Id="rId198" Type="http://schemas.openxmlformats.org/officeDocument/2006/relationships/image" Target="../media/image366.png"/><Relationship Id="rId202" Type="http://schemas.openxmlformats.org/officeDocument/2006/relationships/image" Target="../media/image368.png"/><Relationship Id="rId223" Type="http://schemas.openxmlformats.org/officeDocument/2006/relationships/customXml" Target="../ink/ink488.xml"/><Relationship Id="rId244" Type="http://schemas.openxmlformats.org/officeDocument/2006/relationships/image" Target="../media/image389.png"/><Relationship Id="rId18" Type="http://schemas.openxmlformats.org/officeDocument/2006/relationships/image" Target="../media/image2760.png"/><Relationship Id="rId39" Type="http://schemas.openxmlformats.org/officeDocument/2006/relationships/customXml" Target="../ink/ink396.xml"/><Relationship Id="rId265" Type="http://schemas.openxmlformats.org/officeDocument/2006/relationships/customXml" Target="../ink/ink509.xml"/><Relationship Id="rId286" Type="http://schemas.openxmlformats.org/officeDocument/2006/relationships/image" Target="../media/image4100.png"/><Relationship Id="rId50" Type="http://schemas.openxmlformats.org/officeDocument/2006/relationships/image" Target="../media/image2920.png"/><Relationship Id="rId104" Type="http://schemas.openxmlformats.org/officeDocument/2006/relationships/image" Target="../media/image3190.png"/><Relationship Id="rId125" Type="http://schemas.openxmlformats.org/officeDocument/2006/relationships/customXml" Target="../ink/ink439.xml"/><Relationship Id="rId146" Type="http://schemas.openxmlformats.org/officeDocument/2006/relationships/image" Target="../media/image3400.png"/><Relationship Id="rId167" Type="http://schemas.openxmlformats.org/officeDocument/2006/relationships/customXml" Target="../ink/ink460.xml"/><Relationship Id="rId188" Type="http://schemas.openxmlformats.org/officeDocument/2006/relationships/image" Target="../media/image361.png"/><Relationship Id="rId71" Type="http://schemas.openxmlformats.org/officeDocument/2006/relationships/customXml" Target="../ink/ink412.xml"/><Relationship Id="rId92" Type="http://schemas.openxmlformats.org/officeDocument/2006/relationships/image" Target="../media/image3130.png"/><Relationship Id="rId213" Type="http://schemas.openxmlformats.org/officeDocument/2006/relationships/customXml" Target="../ink/ink483.xml"/><Relationship Id="rId234" Type="http://schemas.openxmlformats.org/officeDocument/2006/relationships/image" Target="../media/image384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91.xml"/><Relationship Id="rId255" Type="http://schemas.openxmlformats.org/officeDocument/2006/relationships/customXml" Target="../ink/ink504.xml"/><Relationship Id="rId276" Type="http://schemas.openxmlformats.org/officeDocument/2006/relationships/image" Target="../media/image405.png"/><Relationship Id="rId40" Type="http://schemas.openxmlformats.org/officeDocument/2006/relationships/image" Target="../media/image2870.png"/><Relationship Id="rId115" Type="http://schemas.openxmlformats.org/officeDocument/2006/relationships/customXml" Target="../ink/ink434.xml"/><Relationship Id="rId136" Type="http://schemas.openxmlformats.org/officeDocument/2006/relationships/image" Target="../media/image335.png"/><Relationship Id="rId157" Type="http://schemas.openxmlformats.org/officeDocument/2006/relationships/customXml" Target="../ink/ink455.xml"/><Relationship Id="rId178" Type="http://schemas.openxmlformats.org/officeDocument/2006/relationships/image" Target="../media/image356.png"/><Relationship Id="rId61" Type="http://schemas.openxmlformats.org/officeDocument/2006/relationships/customXml" Target="../ink/ink407.xml"/><Relationship Id="rId82" Type="http://schemas.openxmlformats.org/officeDocument/2006/relationships/image" Target="../media/image3080.png"/><Relationship Id="rId199" Type="http://schemas.openxmlformats.org/officeDocument/2006/relationships/customXml" Target="../ink/ink476.xml"/><Relationship Id="rId203" Type="http://schemas.openxmlformats.org/officeDocument/2006/relationships/customXml" Target="../ink/ink478.xml"/><Relationship Id="rId19" Type="http://schemas.openxmlformats.org/officeDocument/2006/relationships/customXml" Target="../ink/ink386.xml"/><Relationship Id="rId224" Type="http://schemas.openxmlformats.org/officeDocument/2006/relationships/image" Target="../media/image379.png"/><Relationship Id="rId245" Type="http://schemas.openxmlformats.org/officeDocument/2006/relationships/customXml" Target="../ink/ink499.xml"/><Relationship Id="rId266" Type="http://schemas.openxmlformats.org/officeDocument/2006/relationships/image" Target="../media/image4000.png"/><Relationship Id="rId287" Type="http://schemas.openxmlformats.org/officeDocument/2006/relationships/customXml" Target="../ink/ink520.xml"/><Relationship Id="rId30" Type="http://schemas.openxmlformats.org/officeDocument/2006/relationships/image" Target="../media/image2820.png"/><Relationship Id="rId105" Type="http://schemas.openxmlformats.org/officeDocument/2006/relationships/customXml" Target="../ink/ink429.xml"/><Relationship Id="rId126" Type="http://schemas.openxmlformats.org/officeDocument/2006/relationships/image" Target="../media/image3300.png"/><Relationship Id="rId147" Type="http://schemas.openxmlformats.org/officeDocument/2006/relationships/customXml" Target="../ink/ink450.xml"/><Relationship Id="rId168" Type="http://schemas.openxmlformats.org/officeDocument/2006/relationships/image" Target="../media/image351.png"/><Relationship Id="rId51" Type="http://schemas.openxmlformats.org/officeDocument/2006/relationships/customXml" Target="../ink/ink402.xml"/><Relationship Id="rId72" Type="http://schemas.openxmlformats.org/officeDocument/2006/relationships/image" Target="../media/image3030.png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" Type="http://schemas.openxmlformats.org/officeDocument/2006/relationships/customXml" Target="../ink/ink378.xml"/><Relationship Id="rId214" Type="http://schemas.openxmlformats.org/officeDocument/2006/relationships/image" Target="../media/image374.png"/><Relationship Id="rId235" Type="http://schemas.openxmlformats.org/officeDocument/2006/relationships/customXml" Target="../ink/ink494.xml"/><Relationship Id="rId256" Type="http://schemas.openxmlformats.org/officeDocument/2006/relationships/image" Target="../media/image395.png"/><Relationship Id="rId277" Type="http://schemas.openxmlformats.org/officeDocument/2006/relationships/customXml" Target="../ink/ink515.xml"/><Relationship Id="rId116" Type="http://schemas.openxmlformats.org/officeDocument/2006/relationships/image" Target="../media/image325.png"/><Relationship Id="rId137" Type="http://schemas.openxmlformats.org/officeDocument/2006/relationships/customXml" Target="../ink/ink445.xml"/><Relationship Id="rId158" Type="http://schemas.openxmlformats.org/officeDocument/2006/relationships/image" Target="../media/image346.png"/><Relationship Id="rId20" Type="http://schemas.openxmlformats.org/officeDocument/2006/relationships/image" Target="../media/image2770.png"/><Relationship Id="rId41" Type="http://schemas.openxmlformats.org/officeDocument/2006/relationships/customXml" Target="../ink/ink397.xml"/><Relationship Id="rId62" Type="http://schemas.openxmlformats.org/officeDocument/2006/relationships/image" Target="../media/image2980.png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190" Type="http://schemas.openxmlformats.org/officeDocument/2006/relationships/image" Target="../media/image362.png"/><Relationship Id="rId204" Type="http://schemas.openxmlformats.org/officeDocument/2006/relationships/image" Target="../media/image369.png"/><Relationship Id="rId225" Type="http://schemas.openxmlformats.org/officeDocument/2006/relationships/customXml" Target="../ink/ink489.xml"/><Relationship Id="rId246" Type="http://schemas.openxmlformats.org/officeDocument/2006/relationships/image" Target="../media/image3900.png"/><Relationship Id="rId267" Type="http://schemas.openxmlformats.org/officeDocument/2006/relationships/customXml" Target="../ink/ink510.xml"/><Relationship Id="rId288" Type="http://schemas.openxmlformats.org/officeDocument/2006/relationships/image" Target="../media/image4110.png"/><Relationship Id="rId106" Type="http://schemas.openxmlformats.org/officeDocument/2006/relationships/image" Target="../media/image3200.png"/><Relationship Id="rId127" Type="http://schemas.openxmlformats.org/officeDocument/2006/relationships/customXml" Target="../ink/ink440.xml"/><Relationship Id="rId10" Type="http://schemas.openxmlformats.org/officeDocument/2006/relationships/image" Target="../media/image2720.png"/><Relationship Id="rId31" Type="http://schemas.openxmlformats.org/officeDocument/2006/relationships/customXml" Target="../ink/ink392.xml"/><Relationship Id="rId52" Type="http://schemas.openxmlformats.org/officeDocument/2006/relationships/image" Target="../media/image2930.png"/><Relationship Id="rId73" Type="http://schemas.openxmlformats.org/officeDocument/2006/relationships/customXml" Target="../ink/ink413.xml"/><Relationship Id="rId94" Type="http://schemas.openxmlformats.org/officeDocument/2006/relationships/image" Target="../media/image3140.png"/><Relationship Id="rId148" Type="http://schemas.openxmlformats.org/officeDocument/2006/relationships/image" Target="../media/image341.png"/><Relationship Id="rId169" Type="http://schemas.openxmlformats.org/officeDocument/2006/relationships/customXml" Target="../ink/ink461.xml"/><Relationship Id="rId4" Type="http://schemas.openxmlformats.org/officeDocument/2006/relationships/image" Target="../media/image2690.png"/><Relationship Id="rId180" Type="http://schemas.openxmlformats.org/officeDocument/2006/relationships/image" Target="../media/image357.png"/><Relationship Id="rId215" Type="http://schemas.openxmlformats.org/officeDocument/2006/relationships/customXml" Target="../ink/ink484.xml"/><Relationship Id="rId236" Type="http://schemas.openxmlformats.org/officeDocument/2006/relationships/image" Target="../media/image385.png"/><Relationship Id="rId257" Type="http://schemas.openxmlformats.org/officeDocument/2006/relationships/customXml" Target="../ink/ink505.xml"/><Relationship Id="rId278" Type="http://schemas.openxmlformats.org/officeDocument/2006/relationships/image" Target="../media/image406.png"/><Relationship Id="rId42" Type="http://schemas.openxmlformats.org/officeDocument/2006/relationships/image" Target="../media/image2880.png"/><Relationship Id="rId84" Type="http://schemas.openxmlformats.org/officeDocument/2006/relationships/image" Target="../media/image3090.png"/><Relationship Id="rId138" Type="http://schemas.openxmlformats.org/officeDocument/2006/relationships/image" Target="../media/image336.png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47" Type="http://schemas.openxmlformats.org/officeDocument/2006/relationships/customXml" Target="../ink/ink500.xml"/><Relationship Id="rId107" Type="http://schemas.openxmlformats.org/officeDocument/2006/relationships/customXml" Target="../ink/ink430.xml"/><Relationship Id="rId289" Type="http://schemas.openxmlformats.org/officeDocument/2006/relationships/customXml" Target="../ink/ink521.xml"/><Relationship Id="rId11" Type="http://schemas.openxmlformats.org/officeDocument/2006/relationships/customXml" Target="../ink/ink382.xml"/><Relationship Id="rId53" Type="http://schemas.openxmlformats.org/officeDocument/2006/relationships/customXml" Target="../ink/ink403.xml"/><Relationship Id="rId149" Type="http://schemas.openxmlformats.org/officeDocument/2006/relationships/customXml" Target="../ink/ink451.xml"/><Relationship Id="rId95" Type="http://schemas.openxmlformats.org/officeDocument/2006/relationships/customXml" Target="../ink/ink424.xml"/><Relationship Id="rId160" Type="http://schemas.openxmlformats.org/officeDocument/2006/relationships/image" Target="../media/image347.png"/><Relationship Id="rId216" Type="http://schemas.openxmlformats.org/officeDocument/2006/relationships/image" Target="../media/image375.png"/><Relationship Id="rId258" Type="http://schemas.openxmlformats.org/officeDocument/2006/relationships/image" Target="../media/image396.png"/><Relationship Id="rId22" Type="http://schemas.openxmlformats.org/officeDocument/2006/relationships/image" Target="../media/image2780.png"/><Relationship Id="rId64" Type="http://schemas.openxmlformats.org/officeDocument/2006/relationships/image" Target="../media/image2990.png"/><Relationship Id="rId118" Type="http://schemas.openxmlformats.org/officeDocument/2006/relationships/image" Target="../media/image326.png"/><Relationship Id="rId171" Type="http://schemas.openxmlformats.org/officeDocument/2006/relationships/customXml" Target="../ink/ink462.xml"/><Relationship Id="rId227" Type="http://schemas.openxmlformats.org/officeDocument/2006/relationships/customXml" Target="../ink/ink4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1" Type="http://schemas.openxmlformats.org/officeDocument/2006/relationships/customXml" Target="../ink/ink531.xml"/><Relationship Id="rId42" Type="http://schemas.openxmlformats.org/officeDocument/2006/relationships/image" Target="../media/image434.png"/><Relationship Id="rId63" Type="http://schemas.openxmlformats.org/officeDocument/2006/relationships/customXml" Target="../ink/ink552.xml"/><Relationship Id="rId84" Type="http://schemas.openxmlformats.org/officeDocument/2006/relationships/image" Target="../media/image455.png"/><Relationship Id="rId138" Type="http://schemas.openxmlformats.org/officeDocument/2006/relationships/image" Target="../media/image482.png"/><Relationship Id="rId107" Type="http://schemas.openxmlformats.org/officeDocument/2006/relationships/customXml" Target="../ink/ink574.xml"/><Relationship Id="rId11" Type="http://schemas.openxmlformats.org/officeDocument/2006/relationships/customXml" Target="../ink/ink526.xml"/><Relationship Id="rId32" Type="http://schemas.openxmlformats.org/officeDocument/2006/relationships/image" Target="../media/image429.png"/><Relationship Id="rId53" Type="http://schemas.openxmlformats.org/officeDocument/2006/relationships/customXml" Target="../ink/ink547.xml"/><Relationship Id="rId74" Type="http://schemas.openxmlformats.org/officeDocument/2006/relationships/image" Target="../media/image4500.png"/><Relationship Id="rId128" Type="http://schemas.openxmlformats.org/officeDocument/2006/relationships/image" Target="../media/image477.png"/><Relationship Id="rId149" Type="http://schemas.openxmlformats.org/officeDocument/2006/relationships/customXml" Target="../ink/ink594.xml"/><Relationship Id="rId5" Type="http://schemas.openxmlformats.org/officeDocument/2006/relationships/customXml" Target="../ink/ink523.xml"/><Relationship Id="rId90" Type="http://schemas.openxmlformats.org/officeDocument/2006/relationships/image" Target="../media/image458.png"/><Relationship Id="rId95" Type="http://schemas.openxmlformats.org/officeDocument/2006/relationships/customXml" Target="../ink/ink568.xml"/><Relationship Id="rId22" Type="http://schemas.openxmlformats.org/officeDocument/2006/relationships/image" Target="../media/image424.png"/><Relationship Id="rId27" Type="http://schemas.openxmlformats.org/officeDocument/2006/relationships/customXml" Target="../ink/ink534.xml"/><Relationship Id="rId43" Type="http://schemas.openxmlformats.org/officeDocument/2006/relationships/customXml" Target="../ink/ink542.xml"/><Relationship Id="rId48" Type="http://schemas.openxmlformats.org/officeDocument/2006/relationships/image" Target="../media/image437.png"/><Relationship Id="rId64" Type="http://schemas.openxmlformats.org/officeDocument/2006/relationships/image" Target="../media/image445.png"/><Relationship Id="rId69" Type="http://schemas.openxmlformats.org/officeDocument/2006/relationships/customXml" Target="../ink/ink555.xml"/><Relationship Id="rId113" Type="http://schemas.openxmlformats.org/officeDocument/2006/relationships/customXml" Target="../ink/ink577.xml"/><Relationship Id="rId118" Type="http://schemas.openxmlformats.org/officeDocument/2006/relationships/image" Target="../media/image472.png"/><Relationship Id="rId134" Type="http://schemas.openxmlformats.org/officeDocument/2006/relationships/image" Target="../media/image4800.png"/><Relationship Id="rId139" Type="http://schemas.openxmlformats.org/officeDocument/2006/relationships/customXml" Target="../ink/ink589.xml"/><Relationship Id="rId80" Type="http://schemas.openxmlformats.org/officeDocument/2006/relationships/image" Target="../media/image453.png"/><Relationship Id="rId85" Type="http://schemas.openxmlformats.org/officeDocument/2006/relationships/customXml" Target="../ink/ink563.xml"/><Relationship Id="rId150" Type="http://schemas.openxmlformats.org/officeDocument/2006/relationships/image" Target="../media/image471.png"/><Relationship Id="rId12" Type="http://schemas.openxmlformats.org/officeDocument/2006/relationships/image" Target="../media/image419.png"/><Relationship Id="rId17" Type="http://schemas.openxmlformats.org/officeDocument/2006/relationships/customXml" Target="../ink/ink529.xml"/><Relationship Id="rId33" Type="http://schemas.openxmlformats.org/officeDocument/2006/relationships/customXml" Target="../ink/ink537.xml"/><Relationship Id="rId38" Type="http://schemas.openxmlformats.org/officeDocument/2006/relationships/image" Target="../media/image432.png"/><Relationship Id="rId59" Type="http://schemas.openxmlformats.org/officeDocument/2006/relationships/customXml" Target="../ink/ink550.xml"/><Relationship Id="rId103" Type="http://schemas.openxmlformats.org/officeDocument/2006/relationships/customXml" Target="../ink/ink572.xml"/><Relationship Id="rId108" Type="http://schemas.openxmlformats.org/officeDocument/2006/relationships/image" Target="../media/image467.png"/><Relationship Id="rId124" Type="http://schemas.openxmlformats.org/officeDocument/2006/relationships/image" Target="../media/image475.png"/><Relationship Id="rId129" Type="http://schemas.openxmlformats.org/officeDocument/2006/relationships/customXml" Target="../ink/ink584.xml"/><Relationship Id="rId54" Type="http://schemas.openxmlformats.org/officeDocument/2006/relationships/image" Target="../media/image4400.png"/><Relationship Id="rId70" Type="http://schemas.openxmlformats.org/officeDocument/2006/relationships/image" Target="../media/image448.png"/><Relationship Id="rId75" Type="http://schemas.openxmlformats.org/officeDocument/2006/relationships/customXml" Target="../ink/ink558.xml"/><Relationship Id="rId91" Type="http://schemas.openxmlformats.org/officeDocument/2006/relationships/customXml" Target="../ink/ink566.xml"/><Relationship Id="rId96" Type="http://schemas.openxmlformats.org/officeDocument/2006/relationships/image" Target="../media/image461.png"/><Relationship Id="rId140" Type="http://schemas.openxmlformats.org/officeDocument/2006/relationships/image" Target="../media/image483.png"/><Relationship Id="rId145" Type="http://schemas.openxmlformats.org/officeDocument/2006/relationships/customXml" Target="../ink/ink5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6.png"/><Relationship Id="rId23" Type="http://schemas.openxmlformats.org/officeDocument/2006/relationships/customXml" Target="../ink/ink532.xml"/><Relationship Id="rId28" Type="http://schemas.openxmlformats.org/officeDocument/2006/relationships/image" Target="../media/image427.png"/><Relationship Id="rId49" Type="http://schemas.openxmlformats.org/officeDocument/2006/relationships/customXml" Target="../ink/ink545.xml"/><Relationship Id="rId114" Type="http://schemas.openxmlformats.org/officeDocument/2006/relationships/image" Target="../media/image4700.png"/><Relationship Id="rId119" Type="http://schemas.openxmlformats.org/officeDocument/2006/relationships/customXml" Target="../ink/ink579.xml"/><Relationship Id="rId44" Type="http://schemas.openxmlformats.org/officeDocument/2006/relationships/image" Target="../media/image435.png"/><Relationship Id="rId60" Type="http://schemas.openxmlformats.org/officeDocument/2006/relationships/image" Target="../media/image443.png"/><Relationship Id="rId65" Type="http://schemas.openxmlformats.org/officeDocument/2006/relationships/customXml" Target="../ink/ink553.xml"/><Relationship Id="rId81" Type="http://schemas.openxmlformats.org/officeDocument/2006/relationships/customXml" Target="../ink/ink561.xml"/><Relationship Id="rId86" Type="http://schemas.openxmlformats.org/officeDocument/2006/relationships/image" Target="../media/image456.png"/><Relationship Id="rId130" Type="http://schemas.openxmlformats.org/officeDocument/2006/relationships/image" Target="../media/image478.png"/><Relationship Id="rId135" Type="http://schemas.openxmlformats.org/officeDocument/2006/relationships/customXml" Target="../ink/ink587.xml"/><Relationship Id="rId13" Type="http://schemas.openxmlformats.org/officeDocument/2006/relationships/customXml" Target="../ink/ink527.xml"/><Relationship Id="rId18" Type="http://schemas.openxmlformats.org/officeDocument/2006/relationships/image" Target="../media/image422.png"/><Relationship Id="rId39" Type="http://schemas.openxmlformats.org/officeDocument/2006/relationships/customXml" Target="../ink/ink540.xml"/><Relationship Id="rId109" Type="http://schemas.openxmlformats.org/officeDocument/2006/relationships/customXml" Target="../ink/ink575.xml"/><Relationship Id="rId34" Type="http://schemas.openxmlformats.org/officeDocument/2006/relationships/image" Target="../media/image4300.png"/><Relationship Id="rId50" Type="http://schemas.openxmlformats.org/officeDocument/2006/relationships/image" Target="../media/image438.png"/><Relationship Id="rId55" Type="http://schemas.openxmlformats.org/officeDocument/2006/relationships/customXml" Target="../ink/ink548.xml"/><Relationship Id="rId76" Type="http://schemas.openxmlformats.org/officeDocument/2006/relationships/image" Target="../media/image451.png"/><Relationship Id="rId97" Type="http://schemas.openxmlformats.org/officeDocument/2006/relationships/customXml" Target="../ink/ink569.xml"/><Relationship Id="rId104" Type="http://schemas.openxmlformats.org/officeDocument/2006/relationships/image" Target="../media/image465.png"/><Relationship Id="rId120" Type="http://schemas.openxmlformats.org/officeDocument/2006/relationships/image" Target="../media/image473.png"/><Relationship Id="rId125" Type="http://schemas.openxmlformats.org/officeDocument/2006/relationships/customXml" Target="../ink/ink582.xml"/><Relationship Id="rId141" Type="http://schemas.openxmlformats.org/officeDocument/2006/relationships/customXml" Target="../ink/ink590.xml"/><Relationship Id="rId146" Type="http://schemas.openxmlformats.org/officeDocument/2006/relationships/image" Target="../media/image486.png"/><Relationship Id="rId7" Type="http://schemas.openxmlformats.org/officeDocument/2006/relationships/customXml" Target="../ink/ink524.xml"/><Relationship Id="rId71" Type="http://schemas.openxmlformats.org/officeDocument/2006/relationships/customXml" Target="../ink/ink556.xml"/><Relationship Id="rId92" Type="http://schemas.openxmlformats.org/officeDocument/2006/relationships/image" Target="../media/image459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535.xml"/><Relationship Id="rId24" Type="http://schemas.openxmlformats.org/officeDocument/2006/relationships/image" Target="../media/image425.png"/><Relationship Id="rId40" Type="http://schemas.openxmlformats.org/officeDocument/2006/relationships/image" Target="../media/image433.png"/><Relationship Id="rId45" Type="http://schemas.openxmlformats.org/officeDocument/2006/relationships/customXml" Target="../ink/ink543.xml"/><Relationship Id="rId66" Type="http://schemas.openxmlformats.org/officeDocument/2006/relationships/image" Target="../media/image446.png"/><Relationship Id="rId87" Type="http://schemas.openxmlformats.org/officeDocument/2006/relationships/customXml" Target="../ink/ink564.xml"/><Relationship Id="rId110" Type="http://schemas.openxmlformats.org/officeDocument/2006/relationships/image" Target="../media/image468.png"/><Relationship Id="rId115" Type="http://schemas.openxmlformats.org/officeDocument/2006/relationships/customXml" Target="../ink/ink578.xml"/><Relationship Id="rId131" Type="http://schemas.openxmlformats.org/officeDocument/2006/relationships/customXml" Target="../ink/ink585.xml"/><Relationship Id="rId136" Type="http://schemas.openxmlformats.org/officeDocument/2006/relationships/image" Target="../media/image481.png"/><Relationship Id="rId61" Type="http://schemas.openxmlformats.org/officeDocument/2006/relationships/customXml" Target="../ink/ink551.xml"/><Relationship Id="rId82" Type="http://schemas.openxmlformats.org/officeDocument/2006/relationships/image" Target="../media/image454.png"/><Relationship Id="rId19" Type="http://schemas.openxmlformats.org/officeDocument/2006/relationships/customXml" Target="../ink/ink530.xml"/><Relationship Id="rId14" Type="http://schemas.openxmlformats.org/officeDocument/2006/relationships/image" Target="../media/image4200.png"/><Relationship Id="rId30" Type="http://schemas.openxmlformats.org/officeDocument/2006/relationships/image" Target="../media/image428.png"/><Relationship Id="rId35" Type="http://schemas.openxmlformats.org/officeDocument/2006/relationships/customXml" Target="../ink/ink538.xml"/><Relationship Id="rId56" Type="http://schemas.openxmlformats.org/officeDocument/2006/relationships/image" Target="../media/image441.png"/><Relationship Id="rId77" Type="http://schemas.openxmlformats.org/officeDocument/2006/relationships/customXml" Target="../ink/ink559.xml"/><Relationship Id="rId100" Type="http://schemas.openxmlformats.org/officeDocument/2006/relationships/image" Target="../media/image463.png"/><Relationship Id="rId105" Type="http://schemas.openxmlformats.org/officeDocument/2006/relationships/customXml" Target="../ink/ink573.xml"/><Relationship Id="rId126" Type="http://schemas.openxmlformats.org/officeDocument/2006/relationships/image" Target="../media/image476.png"/><Relationship Id="rId147" Type="http://schemas.openxmlformats.org/officeDocument/2006/relationships/customXml" Target="../ink/ink593.xml"/><Relationship Id="rId8" Type="http://schemas.openxmlformats.org/officeDocument/2006/relationships/image" Target="../media/image417.png"/><Relationship Id="rId51" Type="http://schemas.openxmlformats.org/officeDocument/2006/relationships/customXml" Target="../ink/ink546.xml"/><Relationship Id="rId72" Type="http://schemas.openxmlformats.org/officeDocument/2006/relationships/image" Target="../media/image449.png"/><Relationship Id="rId93" Type="http://schemas.openxmlformats.org/officeDocument/2006/relationships/customXml" Target="../ink/ink567.xml"/><Relationship Id="rId98" Type="http://schemas.openxmlformats.org/officeDocument/2006/relationships/image" Target="../media/image462.png"/><Relationship Id="rId121" Type="http://schemas.openxmlformats.org/officeDocument/2006/relationships/customXml" Target="../ink/ink580.xml"/><Relationship Id="rId142" Type="http://schemas.openxmlformats.org/officeDocument/2006/relationships/image" Target="../media/image484.png"/><Relationship Id="rId3" Type="http://schemas.openxmlformats.org/officeDocument/2006/relationships/customXml" Target="../ink/ink522.xml"/><Relationship Id="rId25" Type="http://schemas.openxmlformats.org/officeDocument/2006/relationships/customXml" Target="../ink/ink533.xml"/><Relationship Id="rId46" Type="http://schemas.openxmlformats.org/officeDocument/2006/relationships/image" Target="../media/image436.png"/><Relationship Id="rId67" Type="http://schemas.openxmlformats.org/officeDocument/2006/relationships/customXml" Target="../ink/ink554.xml"/><Relationship Id="rId137" Type="http://schemas.openxmlformats.org/officeDocument/2006/relationships/customXml" Target="../ink/ink588.xml"/><Relationship Id="rId20" Type="http://schemas.openxmlformats.org/officeDocument/2006/relationships/image" Target="../media/image423.png"/><Relationship Id="rId41" Type="http://schemas.openxmlformats.org/officeDocument/2006/relationships/customXml" Target="../ink/ink541.xml"/><Relationship Id="rId62" Type="http://schemas.openxmlformats.org/officeDocument/2006/relationships/image" Target="../media/image444.png"/><Relationship Id="rId83" Type="http://schemas.openxmlformats.org/officeDocument/2006/relationships/customXml" Target="../ink/ink562.xml"/><Relationship Id="rId88" Type="http://schemas.openxmlformats.org/officeDocument/2006/relationships/image" Target="../media/image457.png"/><Relationship Id="rId111" Type="http://schemas.openxmlformats.org/officeDocument/2006/relationships/customXml" Target="../ink/ink576.xml"/><Relationship Id="rId132" Type="http://schemas.openxmlformats.org/officeDocument/2006/relationships/image" Target="../media/image479.png"/><Relationship Id="rId15" Type="http://schemas.openxmlformats.org/officeDocument/2006/relationships/customXml" Target="../ink/ink528.xml"/><Relationship Id="rId36" Type="http://schemas.openxmlformats.org/officeDocument/2006/relationships/image" Target="../media/image431.png"/><Relationship Id="rId57" Type="http://schemas.openxmlformats.org/officeDocument/2006/relationships/customXml" Target="../ink/ink549.xml"/><Relationship Id="rId106" Type="http://schemas.openxmlformats.org/officeDocument/2006/relationships/image" Target="../media/image466.png"/><Relationship Id="rId127" Type="http://schemas.openxmlformats.org/officeDocument/2006/relationships/customXml" Target="../ink/ink583.xml"/><Relationship Id="rId10" Type="http://schemas.openxmlformats.org/officeDocument/2006/relationships/image" Target="../media/image418.png"/><Relationship Id="rId31" Type="http://schemas.openxmlformats.org/officeDocument/2006/relationships/customXml" Target="../ink/ink536.xml"/><Relationship Id="rId52" Type="http://schemas.openxmlformats.org/officeDocument/2006/relationships/image" Target="../media/image439.png"/><Relationship Id="rId73" Type="http://schemas.openxmlformats.org/officeDocument/2006/relationships/customXml" Target="../ink/ink557.xml"/><Relationship Id="rId78" Type="http://schemas.openxmlformats.org/officeDocument/2006/relationships/image" Target="../media/image452.png"/><Relationship Id="rId94" Type="http://schemas.openxmlformats.org/officeDocument/2006/relationships/image" Target="../media/image4600.png"/><Relationship Id="rId99" Type="http://schemas.openxmlformats.org/officeDocument/2006/relationships/customXml" Target="../ink/ink570.xml"/><Relationship Id="rId101" Type="http://schemas.openxmlformats.org/officeDocument/2006/relationships/customXml" Target="../ink/ink571.xml"/><Relationship Id="rId122" Type="http://schemas.openxmlformats.org/officeDocument/2006/relationships/image" Target="../media/image474.png"/><Relationship Id="rId143" Type="http://schemas.openxmlformats.org/officeDocument/2006/relationships/customXml" Target="../ink/ink591.xml"/><Relationship Id="rId148" Type="http://schemas.openxmlformats.org/officeDocument/2006/relationships/image" Target="../media/image487.png"/><Relationship Id="rId4" Type="http://schemas.openxmlformats.org/officeDocument/2006/relationships/image" Target="../media/image415.png"/><Relationship Id="rId9" Type="http://schemas.openxmlformats.org/officeDocument/2006/relationships/customXml" Target="../ink/ink525.xml"/><Relationship Id="rId26" Type="http://schemas.openxmlformats.org/officeDocument/2006/relationships/image" Target="../media/image426.png"/><Relationship Id="rId47" Type="http://schemas.openxmlformats.org/officeDocument/2006/relationships/customXml" Target="../ink/ink544.xml"/><Relationship Id="rId68" Type="http://schemas.openxmlformats.org/officeDocument/2006/relationships/image" Target="../media/image447.png"/><Relationship Id="rId89" Type="http://schemas.openxmlformats.org/officeDocument/2006/relationships/customXml" Target="../ink/ink565.xml"/><Relationship Id="rId112" Type="http://schemas.openxmlformats.org/officeDocument/2006/relationships/image" Target="../media/image469.png"/><Relationship Id="rId133" Type="http://schemas.openxmlformats.org/officeDocument/2006/relationships/customXml" Target="../ink/ink586.xml"/><Relationship Id="rId16" Type="http://schemas.openxmlformats.org/officeDocument/2006/relationships/image" Target="../media/image421.png"/><Relationship Id="rId37" Type="http://schemas.openxmlformats.org/officeDocument/2006/relationships/customXml" Target="../ink/ink539.xml"/><Relationship Id="rId58" Type="http://schemas.openxmlformats.org/officeDocument/2006/relationships/image" Target="../media/image442.png"/><Relationship Id="rId79" Type="http://schemas.openxmlformats.org/officeDocument/2006/relationships/customXml" Target="../ink/ink560.xml"/><Relationship Id="rId102" Type="http://schemas.openxmlformats.org/officeDocument/2006/relationships/image" Target="../media/image464.png"/><Relationship Id="rId123" Type="http://schemas.openxmlformats.org/officeDocument/2006/relationships/customXml" Target="../ink/ink581.xml"/><Relationship Id="rId144" Type="http://schemas.openxmlformats.org/officeDocument/2006/relationships/image" Target="../media/image485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9.png"/><Relationship Id="rId21" Type="http://schemas.openxmlformats.org/officeDocument/2006/relationships/customXml" Target="../ink/ink604.xml"/><Relationship Id="rId42" Type="http://schemas.openxmlformats.org/officeDocument/2006/relationships/customXml" Target="../ink/ink615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628.xml"/><Relationship Id="rId84" Type="http://schemas.openxmlformats.org/officeDocument/2006/relationships/customXml" Target="../ink/ink636.xml"/><Relationship Id="rId89" Type="http://schemas.openxmlformats.org/officeDocument/2006/relationships/image" Target="../media/image530.png"/><Relationship Id="rId16" Type="http://schemas.openxmlformats.org/officeDocument/2006/relationships/image" Target="../media/image494.png"/><Relationship Id="rId11" Type="http://schemas.openxmlformats.org/officeDocument/2006/relationships/customXml" Target="../ink/ink599.xml"/><Relationship Id="rId32" Type="http://schemas.openxmlformats.org/officeDocument/2006/relationships/image" Target="../media/image502.png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623.xml"/><Relationship Id="rId74" Type="http://schemas.openxmlformats.org/officeDocument/2006/relationships/customXml" Target="../ink/ink631.xml"/><Relationship Id="rId79" Type="http://schemas.openxmlformats.org/officeDocument/2006/relationships/image" Target="../media/image525.png"/><Relationship Id="rId102" Type="http://schemas.openxmlformats.org/officeDocument/2006/relationships/customXml" Target="../ink/ink645.xml"/><Relationship Id="rId5" Type="http://schemas.openxmlformats.org/officeDocument/2006/relationships/customXml" Target="../ink/ink596.xml"/><Relationship Id="rId90" Type="http://schemas.openxmlformats.org/officeDocument/2006/relationships/customXml" Target="../ink/ink639.xml"/><Relationship Id="rId95" Type="http://schemas.openxmlformats.org/officeDocument/2006/relationships/image" Target="../media/image533.png"/><Relationship Id="rId22" Type="http://schemas.openxmlformats.org/officeDocument/2006/relationships/image" Target="../media/image497.png"/><Relationship Id="rId27" Type="http://schemas.openxmlformats.org/officeDocument/2006/relationships/customXml" Target="../ink/ink607.xml"/><Relationship Id="rId43" Type="http://schemas.openxmlformats.org/officeDocument/2006/relationships/image" Target="../media/image507.png"/><Relationship Id="rId48" Type="http://schemas.openxmlformats.org/officeDocument/2006/relationships/customXml" Target="../ink/ink618.xml"/><Relationship Id="rId64" Type="http://schemas.openxmlformats.org/officeDocument/2006/relationships/customXml" Target="../ink/ink626.xml"/><Relationship Id="rId69" Type="http://schemas.openxmlformats.org/officeDocument/2006/relationships/image" Target="../media/image520.png"/><Relationship Id="rId80" Type="http://schemas.openxmlformats.org/officeDocument/2006/relationships/customXml" Target="../ink/ink634.xml"/><Relationship Id="rId85" Type="http://schemas.openxmlformats.org/officeDocument/2006/relationships/image" Target="../media/image528.png"/><Relationship Id="rId12" Type="http://schemas.openxmlformats.org/officeDocument/2006/relationships/image" Target="../media/image492.png"/><Relationship Id="rId17" Type="http://schemas.openxmlformats.org/officeDocument/2006/relationships/customXml" Target="../ink/ink602.xml"/><Relationship Id="rId33" Type="http://schemas.openxmlformats.org/officeDocument/2006/relationships/customXml" Target="../ink/ink610.xml"/><Relationship Id="rId38" Type="http://schemas.openxmlformats.org/officeDocument/2006/relationships/customXml" Target="../ink/ink613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20" Type="http://schemas.openxmlformats.org/officeDocument/2006/relationships/image" Target="../media/image496.png"/><Relationship Id="rId41" Type="http://schemas.openxmlformats.org/officeDocument/2006/relationships/image" Target="../media/image506.png"/><Relationship Id="rId54" Type="http://schemas.openxmlformats.org/officeDocument/2006/relationships/customXml" Target="../ink/ink621.xml"/><Relationship Id="rId62" Type="http://schemas.openxmlformats.org/officeDocument/2006/relationships/customXml" Target="../ink/ink625.xml"/><Relationship Id="rId70" Type="http://schemas.openxmlformats.org/officeDocument/2006/relationships/customXml" Target="../ink/ink629.xml"/><Relationship Id="rId75" Type="http://schemas.openxmlformats.org/officeDocument/2006/relationships/image" Target="../media/image523.png"/><Relationship Id="rId83" Type="http://schemas.openxmlformats.org/officeDocument/2006/relationships/image" Target="../media/image527.png"/><Relationship Id="rId88" Type="http://schemas.openxmlformats.org/officeDocument/2006/relationships/customXml" Target="../ink/ink638.xml"/><Relationship Id="rId91" Type="http://schemas.openxmlformats.org/officeDocument/2006/relationships/image" Target="../media/image531.png"/><Relationship Id="rId96" Type="http://schemas.openxmlformats.org/officeDocument/2006/relationships/customXml" Target="../ink/ink6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15" Type="http://schemas.openxmlformats.org/officeDocument/2006/relationships/customXml" Target="../ink/ink601.xml"/><Relationship Id="rId23" Type="http://schemas.openxmlformats.org/officeDocument/2006/relationships/customXml" Target="../ink/ink605.xml"/><Relationship Id="rId28" Type="http://schemas.openxmlformats.org/officeDocument/2006/relationships/image" Target="../media/image5000.png"/><Relationship Id="rId36" Type="http://schemas.openxmlformats.org/officeDocument/2006/relationships/customXml" Target="../ink/ink612.xml"/><Relationship Id="rId49" Type="http://schemas.openxmlformats.org/officeDocument/2006/relationships/image" Target="../media/image5100.png"/><Relationship Id="rId57" Type="http://schemas.openxmlformats.org/officeDocument/2006/relationships/image" Target="../media/image514.png"/><Relationship Id="rId10" Type="http://schemas.openxmlformats.org/officeDocument/2006/relationships/image" Target="../media/image491.png"/><Relationship Id="rId31" Type="http://schemas.openxmlformats.org/officeDocument/2006/relationships/customXml" Target="../ink/ink609.xml"/><Relationship Id="rId44" Type="http://schemas.openxmlformats.org/officeDocument/2006/relationships/customXml" Target="../ink/ink616.xml"/><Relationship Id="rId52" Type="http://schemas.openxmlformats.org/officeDocument/2006/relationships/customXml" Target="../ink/ink620.xml"/><Relationship Id="rId60" Type="http://schemas.openxmlformats.org/officeDocument/2006/relationships/customXml" Target="../ink/ink624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633.xml"/><Relationship Id="rId81" Type="http://schemas.openxmlformats.org/officeDocument/2006/relationships/image" Target="../media/image526.png"/><Relationship Id="rId86" Type="http://schemas.openxmlformats.org/officeDocument/2006/relationships/customXml" Target="../ink/ink637.xml"/><Relationship Id="rId94" Type="http://schemas.openxmlformats.org/officeDocument/2006/relationships/customXml" Target="../ink/ink641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4" Type="http://schemas.openxmlformats.org/officeDocument/2006/relationships/image" Target="../media/image488.png"/><Relationship Id="rId9" Type="http://schemas.openxmlformats.org/officeDocument/2006/relationships/customXml" Target="../ink/ink598.xml"/><Relationship Id="rId13" Type="http://schemas.openxmlformats.org/officeDocument/2006/relationships/customXml" Target="../ink/ink600.xml"/><Relationship Id="rId18" Type="http://schemas.openxmlformats.org/officeDocument/2006/relationships/image" Target="../media/image495.png"/><Relationship Id="rId39" Type="http://schemas.openxmlformats.org/officeDocument/2006/relationships/image" Target="../media/image505.png"/><Relationship Id="rId34" Type="http://schemas.openxmlformats.org/officeDocument/2006/relationships/image" Target="../media/image503.png"/><Relationship Id="rId50" Type="http://schemas.openxmlformats.org/officeDocument/2006/relationships/customXml" Target="../ink/ink619.xml"/><Relationship Id="rId55" Type="http://schemas.openxmlformats.org/officeDocument/2006/relationships/image" Target="../media/image513.png"/><Relationship Id="rId76" Type="http://schemas.openxmlformats.org/officeDocument/2006/relationships/customXml" Target="../ink/ink632.xml"/><Relationship Id="rId97" Type="http://schemas.openxmlformats.org/officeDocument/2006/relationships/image" Target="../media/image534.png"/><Relationship Id="rId104" Type="http://schemas.openxmlformats.org/officeDocument/2006/relationships/customXml" Target="../ink/ink646.xml"/><Relationship Id="rId7" Type="http://schemas.openxmlformats.org/officeDocument/2006/relationships/customXml" Target="../ink/ink597.xml"/><Relationship Id="rId71" Type="http://schemas.openxmlformats.org/officeDocument/2006/relationships/image" Target="../media/image521.png"/><Relationship Id="rId92" Type="http://schemas.openxmlformats.org/officeDocument/2006/relationships/customXml" Target="../ink/ink640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608.xml"/><Relationship Id="rId24" Type="http://schemas.openxmlformats.org/officeDocument/2006/relationships/image" Target="../media/image498.png"/><Relationship Id="rId40" Type="http://schemas.openxmlformats.org/officeDocument/2006/relationships/customXml" Target="../ink/ink614.xml"/><Relationship Id="rId45" Type="http://schemas.openxmlformats.org/officeDocument/2006/relationships/image" Target="../media/image508.png"/><Relationship Id="rId66" Type="http://schemas.openxmlformats.org/officeDocument/2006/relationships/customXml" Target="../ink/ink627.xml"/><Relationship Id="rId87" Type="http://schemas.openxmlformats.org/officeDocument/2006/relationships/image" Target="../media/image529.png"/><Relationship Id="rId61" Type="http://schemas.openxmlformats.org/officeDocument/2006/relationships/image" Target="../media/image516.png"/><Relationship Id="rId82" Type="http://schemas.openxmlformats.org/officeDocument/2006/relationships/customXml" Target="../ink/ink635.xml"/><Relationship Id="rId19" Type="http://schemas.openxmlformats.org/officeDocument/2006/relationships/customXml" Target="../ink/ink603.xml"/><Relationship Id="rId14" Type="http://schemas.openxmlformats.org/officeDocument/2006/relationships/image" Target="../media/image493.png"/><Relationship Id="rId30" Type="http://schemas.openxmlformats.org/officeDocument/2006/relationships/image" Target="../media/image501.png"/><Relationship Id="rId35" Type="http://schemas.openxmlformats.org/officeDocument/2006/relationships/customXml" Target="../ink/ink611.xml"/><Relationship Id="rId56" Type="http://schemas.openxmlformats.org/officeDocument/2006/relationships/customXml" Target="../ink/ink622.xml"/><Relationship Id="rId77" Type="http://schemas.openxmlformats.org/officeDocument/2006/relationships/image" Target="../media/image524.png"/><Relationship Id="rId100" Type="http://schemas.openxmlformats.org/officeDocument/2006/relationships/customXml" Target="../ink/ink644.xml"/><Relationship Id="rId105" Type="http://schemas.openxmlformats.org/officeDocument/2006/relationships/image" Target="../media/image538.png"/><Relationship Id="rId8" Type="http://schemas.openxmlformats.org/officeDocument/2006/relationships/image" Target="../media/image4900.png"/><Relationship Id="rId51" Type="http://schemas.openxmlformats.org/officeDocument/2006/relationships/image" Target="../media/image5110.png"/><Relationship Id="rId72" Type="http://schemas.openxmlformats.org/officeDocument/2006/relationships/customXml" Target="../ink/ink630.xml"/><Relationship Id="rId93" Type="http://schemas.openxmlformats.org/officeDocument/2006/relationships/image" Target="../media/image532.png"/><Relationship Id="rId98" Type="http://schemas.openxmlformats.org/officeDocument/2006/relationships/customXml" Target="../ink/ink643.xml"/><Relationship Id="rId3" Type="http://schemas.openxmlformats.org/officeDocument/2006/relationships/customXml" Target="../ink/ink595.xml"/><Relationship Id="rId25" Type="http://schemas.openxmlformats.org/officeDocument/2006/relationships/customXml" Target="../ink/ink606.xml"/><Relationship Id="rId46" Type="http://schemas.openxmlformats.org/officeDocument/2006/relationships/customXml" Target="../ink/ink617.xml"/><Relationship Id="rId67" Type="http://schemas.openxmlformats.org/officeDocument/2006/relationships/image" Target="../media/image519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4.xml"/><Relationship Id="rId21" Type="http://schemas.openxmlformats.org/officeDocument/2006/relationships/customXml" Target="../ink/ink656.xml"/><Relationship Id="rId42" Type="http://schemas.openxmlformats.org/officeDocument/2006/relationships/image" Target="../media/image558.png"/><Relationship Id="rId63" Type="http://schemas.openxmlformats.org/officeDocument/2006/relationships/customXml" Target="../ink/ink677.xml"/><Relationship Id="rId84" Type="http://schemas.openxmlformats.org/officeDocument/2006/relationships/image" Target="../media/image579.png"/><Relationship Id="rId138" Type="http://schemas.openxmlformats.org/officeDocument/2006/relationships/image" Target="../media/image606.png"/><Relationship Id="rId159" Type="http://schemas.openxmlformats.org/officeDocument/2006/relationships/customXml" Target="../ink/ink725.xml"/><Relationship Id="rId170" Type="http://schemas.openxmlformats.org/officeDocument/2006/relationships/image" Target="../media/image622.png"/><Relationship Id="rId107" Type="http://schemas.openxmlformats.org/officeDocument/2006/relationships/customXml" Target="../ink/ink699.xml"/><Relationship Id="rId11" Type="http://schemas.openxmlformats.org/officeDocument/2006/relationships/customXml" Target="../ink/ink651.xml"/><Relationship Id="rId32" Type="http://schemas.openxmlformats.org/officeDocument/2006/relationships/image" Target="../media/image553.png"/><Relationship Id="rId53" Type="http://schemas.openxmlformats.org/officeDocument/2006/relationships/customXml" Target="../ink/ink672.xml"/><Relationship Id="rId74" Type="http://schemas.openxmlformats.org/officeDocument/2006/relationships/image" Target="../media/image574.png"/><Relationship Id="rId128" Type="http://schemas.openxmlformats.org/officeDocument/2006/relationships/image" Target="../media/image601.png"/><Relationship Id="rId149" Type="http://schemas.openxmlformats.org/officeDocument/2006/relationships/customXml" Target="../ink/ink720.xml"/><Relationship Id="rId5" Type="http://schemas.openxmlformats.org/officeDocument/2006/relationships/customXml" Target="../ink/ink648.xml"/><Relationship Id="rId95" Type="http://schemas.openxmlformats.org/officeDocument/2006/relationships/customXml" Target="../ink/ink693.xml"/><Relationship Id="rId160" Type="http://schemas.openxmlformats.org/officeDocument/2006/relationships/image" Target="../media/image617.png"/><Relationship Id="rId181" Type="http://schemas.openxmlformats.org/officeDocument/2006/relationships/customXml" Target="../ink/ink736.xml"/><Relationship Id="rId22" Type="http://schemas.openxmlformats.org/officeDocument/2006/relationships/image" Target="../media/image548.png"/><Relationship Id="rId43" Type="http://schemas.openxmlformats.org/officeDocument/2006/relationships/customXml" Target="../ink/ink667.xml"/><Relationship Id="rId64" Type="http://schemas.openxmlformats.org/officeDocument/2006/relationships/image" Target="../media/image569.png"/><Relationship Id="rId118" Type="http://schemas.openxmlformats.org/officeDocument/2006/relationships/image" Target="../media/image596.png"/><Relationship Id="rId139" Type="http://schemas.openxmlformats.org/officeDocument/2006/relationships/customXml" Target="../ink/ink715.xml"/><Relationship Id="rId85" Type="http://schemas.openxmlformats.org/officeDocument/2006/relationships/customXml" Target="../ink/ink688.xml"/><Relationship Id="rId150" Type="http://schemas.openxmlformats.org/officeDocument/2006/relationships/image" Target="../media/image612.png"/><Relationship Id="rId171" Type="http://schemas.openxmlformats.org/officeDocument/2006/relationships/customXml" Target="../ink/ink731.xml"/><Relationship Id="rId12" Type="http://schemas.openxmlformats.org/officeDocument/2006/relationships/image" Target="../media/image543.png"/><Relationship Id="rId33" Type="http://schemas.openxmlformats.org/officeDocument/2006/relationships/customXml" Target="../ink/ink662.xml"/><Relationship Id="rId108" Type="http://schemas.openxmlformats.org/officeDocument/2006/relationships/image" Target="../media/image591.png"/><Relationship Id="rId129" Type="http://schemas.openxmlformats.org/officeDocument/2006/relationships/customXml" Target="../ink/ink710.xml"/><Relationship Id="rId54" Type="http://schemas.openxmlformats.org/officeDocument/2006/relationships/image" Target="../media/image564.png"/><Relationship Id="rId75" Type="http://schemas.openxmlformats.org/officeDocument/2006/relationships/customXml" Target="../ink/ink683.xml"/><Relationship Id="rId96" Type="http://schemas.openxmlformats.org/officeDocument/2006/relationships/image" Target="../media/image585.png"/><Relationship Id="rId140" Type="http://schemas.openxmlformats.org/officeDocument/2006/relationships/image" Target="../media/image607.png"/><Relationship Id="rId161" Type="http://schemas.openxmlformats.org/officeDocument/2006/relationships/customXml" Target="../ink/ink726.xml"/><Relationship Id="rId182" Type="http://schemas.openxmlformats.org/officeDocument/2006/relationships/image" Target="../media/image628.png"/><Relationship Id="rId6" Type="http://schemas.openxmlformats.org/officeDocument/2006/relationships/image" Target="../media/image540.png"/><Relationship Id="rId23" Type="http://schemas.openxmlformats.org/officeDocument/2006/relationships/customXml" Target="../ink/ink657.xml"/><Relationship Id="rId119" Type="http://schemas.openxmlformats.org/officeDocument/2006/relationships/customXml" Target="../ink/ink705.xml"/><Relationship Id="rId44" Type="http://schemas.openxmlformats.org/officeDocument/2006/relationships/image" Target="../media/image559.png"/><Relationship Id="rId65" Type="http://schemas.openxmlformats.org/officeDocument/2006/relationships/customXml" Target="../ink/ink678.xml"/><Relationship Id="rId86" Type="http://schemas.openxmlformats.org/officeDocument/2006/relationships/image" Target="../media/image580.png"/><Relationship Id="rId130" Type="http://schemas.openxmlformats.org/officeDocument/2006/relationships/image" Target="../media/image602.png"/><Relationship Id="rId151" Type="http://schemas.openxmlformats.org/officeDocument/2006/relationships/customXml" Target="../ink/ink721.xml"/><Relationship Id="rId172" Type="http://schemas.openxmlformats.org/officeDocument/2006/relationships/image" Target="../media/image623.png"/><Relationship Id="rId13" Type="http://schemas.openxmlformats.org/officeDocument/2006/relationships/customXml" Target="../ink/ink652.xml"/><Relationship Id="rId18" Type="http://schemas.openxmlformats.org/officeDocument/2006/relationships/image" Target="../media/image546.png"/><Relationship Id="rId39" Type="http://schemas.openxmlformats.org/officeDocument/2006/relationships/customXml" Target="../ink/ink665.xml"/><Relationship Id="rId109" Type="http://schemas.openxmlformats.org/officeDocument/2006/relationships/customXml" Target="../ink/ink700.xml"/><Relationship Id="rId34" Type="http://schemas.openxmlformats.org/officeDocument/2006/relationships/image" Target="../media/image554.png"/><Relationship Id="rId50" Type="http://schemas.openxmlformats.org/officeDocument/2006/relationships/image" Target="../media/image562.png"/><Relationship Id="rId55" Type="http://schemas.openxmlformats.org/officeDocument/2006/relationships/customXml" Target="../ink/ink673.xml"/><Relationship Id="rId76" Type="http://schemas.openxmlformats.org/officeDocument/2006/relationships/image" Target="../media/image575.png"/><Relationship Id="rId97" Type="http://schemas.openxmlformats.org/officeDocument/2006/relationships/customXml" Target="../ink/ink694.xml"/><Relationship Id="rId104" Type="http://schemas.openxmlformats.org/officeDocument/2006/relationships/image" Target="../media/image589.png"/><Relationship Id="rId120" Type="http://schemas.openxmlformats.org/officeDocument/2006/relationships/image" Target="../media/image597.png"/><Relationship Id="rId125" Type="http://schemas.openxmlformats.org/officeDocument/2006/relationships/customXml" Target="../ink/ink708.xml"/><Relationship Id="rId141" Type="http://schemas.openxmlformats.org/officeDocument/2006/relationships/customXml" Target="../ink/ink716.xml"/><Relationship Id="rId146" Type="http://schemas.openxmlformats.org/officeDocument/2006/relationships/image" Target="../media/image6100.png"/><Relationship Id="rId167" Type="http://schemas.openxmlformats.org/officeDocument/2006/relationships/customXml" Target="../ink/ink729.xml"/><Relationship Id="rId7" Type="http://schemas.openxmlformats.org/officeDocument/2006/relationships/customXml" Target="../ink/ink649.xml"/><Relationship Id="rId71" Type="http://schemas.openxmlformats.org/officeDocument/2006/relationships/customXml" Target="../ink/ink681.xml"/><Relationship Id="rId92" Type="http://schemas.openxmlformats.org/officeDocument/2006/relationships/image" Target="../media/image583.png"/><Relationship Id="rId162" Type="http://schemas.openxmlformats.org/officeDocument/2006/relationships/image" Target="../media/image618.png"/><Relationship Id="rId183" Type="http://schemas.openxmlformats.org/officeDocument/2006/relationships/customXml" Target="../ink/ink73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660.xml"/><Relationship Id="rId24" Type="http://schemas.openxmlformats.org/officeDocument/2006/relationships/image" Target="../media/image549.png"/><Relationship Id="rId40" Type="http://schemas.openxmlformats.org/officeDocument/2006/relationships/image" Target="../media/image557.png"/><Relationship Id="rId45" Type="http://schemas.openxmlformats.org/officeDocument/2006/relationships/customXml" Target="../ink/ink668.xml"/><Relationship Id="rId66" Type="http://schemas.openxmlformats.org/officeDocument/2006/relationships/image" Target="../media/image570.png"/><Relationship Id="rId87" Type="http://schemas.openxmlformats.org/officeDocument/2006/relationships/customXml" Target="../ink/ink689.xml"/><Relationship Id="rId110" Type="http://schemas.openxmlformats.org/officeDocument/2006/relationships/image" Target="../media/image592.png"/><Relationship Id="rId115" Type="http://schemas.openxmlformats.org/officeDocument/2006/relationships/customXml" Target="../ink/ink703.xml"/><Relationship Id="rId131" Type="http://schemas.openxmlformats.org/officeDocument/2006/relationships/customXml" Target="../ink/ink711.xml"/><Relationship Id="rId136" Type="http://schemas.openxmlformats.org/officeDocument/2006/relationships/image" Target="../media/image605.png"/><Relationship Id="rId157" Type="http://schemas.openxmlformats.org/officeDocument/2006/relationships/customXml" Target="../ink/ink724.xml"/><Relationship Id="rId178" Type="http://schemas.openxmlformats.org/officeDocument/2006/relationships/image" Target="../media/image626.png"/><Relationship Id="rId61" Type="http://schemas.openxmlformats.org/officeDocument/2006/relationships/customXml" Target="../ink/ink676.xml"/><Relationship Id="rId82" Type="http://schemas.openxmlformats.org/officeDocument/2006/relationships/image" Target="../media/image578.png"/><Relationship Id="rId152" Type="http://schemas.openxmlformats.org/officeDocument/2006/relationships/image" Target="../media/image613.png"/><Relationship Id="rId173" Type="http://schemas.openxmlformats.org/officeDocument/2006/relationships/customXml" Target="../ink/ink732.xml"/><Relationship Id="rId19" Type="http://schemas.openxmlformats.org/officeDocument/2006/relationships/customXml" Target="../ink/ink655.xml"/><Relationship Id="rId14" Type="http://schemas.openxmlformats.org/officeDocument/2006/relationships/image" Target="../media/image544.png"/><Relationship Id="rId30" Type="http://schemas.openxmlformats.org/officeDocument/2006/relationships/image" Target="../media/image552.png"/><Relationship Id="rId35" Type="http://schemas.openxmlformats.org/officeDocument/2006/relationships/customXml" Target="../ink/ink663.xml"/><Relationship Id="rId56" Type="http://schemas.openxmlformats.org/officeDocument/2006/relationships/image" Target="../media/image565.png"/><Relationship Id="rId77" Type="http://schemas.openxmlformats.org/officeDocument/2006/relationships/customXml" Target="../ink/ink684.xml"/><Relationship Id="rId100" Type="http://schemas.openxmlformats.org/officeDocument/2006/relationships/image" Target="../media/image587.png"/><Relationship Id="rId105" Type="http://schemas.openxmlformats.org/officeDocument/2006/relationships/customXml" Target="../ink/ink698.xml"/><Relationship Id="rId126" Type="http://schemas.openxmlformats.org/officeDocument/2006/relationships/image" Target="../media/image600.png"/><Relationship Id="rId147" Type="http://schemas.openxmlformats.org/officeDocument/2006/relationships/customXml" Target="../ink/ink719.xml"/><Relationship Id="rId168" Type="http://schemas.openxmlformats.org/officeDocument/2006/relationships/image" Target="../media/image621.png"/><Relationship Id="rId8" Type="http://schemas.openxmlformats.org/officeDocument/2006/relationships/image" Target="../media/image541.png"/><Relationship Id="rId51" Type="http://schemas.openxmlformats.org/officeDocument/2006/relationships/customXml" Target="../ink/ink671.xml"/><Relationship Id="rId72" Type="http://schemas.openxmlformats.org/officeDocument/2006/relationships/image" Target="../media/image573.png"/><Relationship Id="rId93" Type="http://schemas.openxmlformats.org/officeDocument/2006/relationships/customXml" Target="../ink/ink692.xml"/><Relationship Id="rId98" Type="http://schemas.openxmlformats.org/officeDocument/2006/relationships/image" Target="../media/image586.png"/><Relationship Id="rId121" Type="http://schemas.openxmlformats.org/officeDocument/2006/relationships/customXml" Target="../ink/ink706.xml"/><Relationship Id="rId142" Type="http://schemas.openxmlformats.org/officeDocument/2006/relationships/image" Target="../media/image608.png"/><Relationship Id="rId163" Type="http://schemas.openxmlformats.org/officeDocument/2006/relationships/customXml" Target="../ink/ink727.xml"/><Relationship Id="rId184" Type="http://schemas.openxmlformats.org/officeDocument/2006/relationships/image" Target="../media/image629.png"/><Relationship Id="rId3" Type="http://schemas.openxmlformats.org/officeDocument/2006/relationships/customXml" Target="../ink/ink647.xml"/><Relationship Id="rId25" Type="http://schemas.openxmlformats.org/officeDocument/2006/relationships/customXml" Target="../ink/ink658.xml"/><Relationship Id="rId46" Type="http://schemas.openxmlformats.org/officeDocument/2006/relationships/image" Target="../media/image560.png"/><Relationship Id="rId67" Type="http://schemas.openxmlformats.org/officeDocument/2006/relationships/customXml" Target="../ink/ink679.xml"/><Relationship Id="rId116" Type="http://schemas.openxmlformats.org/officeDocument/2006/relationships/image" Target="../media/image595.png"/><Relationship Id="rId137" Type="http://schemas.openxmlformats.org/officeDocument/2006/relationships/customXml" Target="../ink/ink714.xml"/><Relationship Id="rId158" Type="http://schemas.openxmlformats.org/officeDocument/2006/relationships/image" Target="../media/image616.png"/><Relationship Id="rId20" Type="http://schemas.openxmlformats.org/officeDocument/2006/relationships/image" Target="../media/image547.png"/><Relationship Id="rId41" Type="http://schemas.openxmlformats.org/officeDocument/2006/relationships/customXml" Target="../ink/ink666.xml"/><Relationship Id="rId62" Type="http://schemas.openxmlformats.org/officeDocument/2006/relationships/image" Target="../media/image568.png"/><Relationship Id="rId83" Type="http://schemas.openxmlformats.org/officeDocument/2006/relationships/customXml" Target="../ink/ink687.xml"/><Relationship Id="rId88" Type="http://schemas.openxmlformats.org/officeDocument/2006/relationships/image" Target="../media/image581.png"/><Relationship Id="rId111" Type="http://schemas.openxmlformats.org/officeDocument/2006/relationships/customXml" Target="../ink/ink701.xml"/><Relationship Id="rId132" Type="http://schemas.openxmlformats.org/officeDocument/2006/relationships/image" Target="../media/image603.png"/><Relationship Id="rId153" Type="http://schemas.openxmlformats.org/officeDocument/2006/relationships/customXml" Target="../ink/ink722.xml"/><Relationship Id="rId174" Type="http://schemas.openxmlformats.org/officeDocument/2006/relationships/image" Target="../media/image624.png"/><Relationship Id="rId179" Type="http://schemas.openxmlformats.org/officeDocument/2006/relationships/customXml" Target="../ink/ink735.xml"/><Relationship Id="rId15" Type="http://schemas.openxmlformats.org/officeDocument/2006/relationships/customXml" Target="../ink/ink653.xml"/><Relationship Id="rId36" Type="http://schemas.openxmlformats.org/officeDocument/2006/relationships/image" Target="../media/image555.png"/><Relationship Id="rId57" Type="http://schemas.openxmlformats.org/officeDocument/2006/relationships/customXml" Target="../ink/ink674.xml"/><Relationship Id="rId106" Type="http://schemas.openxmlformats.org/officeDocument/2006/relationships/image" Target="../media/image590.png"/><Relationship Id="rId127" Type="http://schemas.openxmlformats.org/officeDocument/2006/relationships/customXml" Target="../ink/ink709.xml"/><Relationship Id="rId10" Type="http://schemas.openxmlformats.org/officeDocument/2006/relationships/image" Target="../media/image542.png"/><Relationship Id="rId31" Type="http://schemas.openxmlformats.org/officeDocument/2006/relationships/customXml" Target="../ink/ink661.xml"/><Relationship Id="rId52" Type="http://schemas.openxmlformats.org/officeDocument/2006/relationships/image" Target="../media/image563.png"/><Relationship Id="rId73" Type="http://schemas.openxmlformats.org/officeDocument/2006/relationships/customXml" Target="../ink/ink682.xml"/><Relationship Id="rId78" Type="http://schemas.openxmlformats.org/officeDocument/2006/relationships/image" Target="../media/image576.png"/><Relationship Id="rId94" Type="http://schemas.openxmlformats.org/officeDocument/2006/relationships/image" Target="../media/image584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122" Type="http://schemas.openxmlformats.org/officeDocument/2006/relationships/image" Target="../media/image598.png"/><Relationship Id="rId143" Type="http://schemas.openxmlformats.org/officeDocument/2006/relationships/customXml" Target="../ink/ink717.xml"/><Relationship Id="rId148" Type="http://schemas.openxmlformats.org/officeDocument/2006/relationships/image" Target="../media/image611.png"/><Relationship Id="rId164" Type="http://schemas.openxmlformats.org/officeDocument/2006/relationships/image" Target="../media/image619.png"/><Relationship Id="rId169" Type="http://schemas.openxmlformats.org/officeDocument/2006/relationships/customXml" Target="../ink/ink730.xml"/><Relationship Id="rId185" Type="http://schemas.openxmlformats.org/officeDocument/2006/relationships/customXml" Target="../ink/ink738.xml"/><Relationship Id="rId4" Type="http://schemas.openxmlformats.org/officeDocument/2006/relationships/image" Target="../media/image539.png"/><Relationship Id="rId9" Type="http://schemas.openxmlformats.org/officeDocument/2006/relationships/customXml" Target="../ink/ink650.xml"/><Relationship Id="rId180" Type="http://schemas.openxmlformats.org/officeDocument/2006/relationships/image" Target="../media/image627.png"/><Relationship Id="rId26" Type="http://schemas.openxmlformats.org/officeDocument/2006/relationships/image" Target="../media/image550.png"/><Relationship Id="rId47" Type="http://schemas.openxmlformats.org/officeDocument/2006/relationships/customXml" Target="../ink/ink669.xml"/><Relationship Id="rId68" Type="http://schemas.openxmlformats.org/officeDocument/2006/relationships/image" Target="../media/image571.png"/><Relationship Id="rId89" Type="http://schemas.openxmlformats.org/officeDocument/2006/relationships/customXml" Target="../ink/ink690.xml"/><Relationship Id="rId112" Type="http://schemas.openxmlformats.org/officeDocument/2006/relationships/image" Target="../media/image593.png"/><Relationship Id="rId133" Type="http://schemas.openxmlformats.org/officeDocument/2006/relationships/customXml" Target="../ink/ink712.xml"/><Relationship Id="rId154" Type="http://schemas.openxmlformats.org/officeDocument/2006/relationships/image" Target="../media/image614.png"/><Relationship Id="rId175" Type="http://schemas.openxmlformats.org/officeDocument/2006/relationships/customXml" Target="../ink/ink733.xml"/><Relationship Id="rId16" Type="http://schemas.openxmlformats.org/officeDocument/2006/relationships/image" Target="../media/image545.png"/><Relationship Id="rId37" Type="http://schemas.openxmlformats.org/officeDocument/2006/relationships/customXml" Target="../ink/ink664.xml"/><Relationship Id="rId58" Type="http://schemas.openxmlformats.org/officeDocument/2006/relationships/image" Target="../media/image566.png"/><Relationship Id="rId79" Type="http://schemas.openxmlformats.org/officeDocument/2006/relationships/customXml" Target="../ink/ink685.xml"/><Relationship Id="rId102" Type="http://schemas.openxmlformats.org/officeDocument/2006/relationships/image" Target="../media/image588.png"/><Relationship Id="rId123" Type="http://schemas.openxmlformats.org/officeDocument/2006/relationships/customXml" Target="../ink/ink707.xml"/><Relationship Id="rId144" Type="http://schemas.openxmlformats.org/officeDocument/2006/relationships/image" Target="../media/image609.png"/><Relationship Id="rId90" Type="http://schemas.openxmlformats.org/officeDocument/2006/relationships/image" Target="../media/image582.png"/><Relationship Id="rId165" Type="http://schemas.openxmlformats.org/officeDocument/2006/relationships/customXml" Target="../ink/ink728.xml"/><Relationship Id="rId186" Type="http://schemas.openxmlformats.org/officeDocument/2006/relationships/image" Target="../media/image630.png"/><Relationship Id="rId27" Type="http://schemas.openxmlformats.org/officeDocument/2006/relationships/customXml" Target="../ink/ink659.xml"/><Relationship Id="rId48" Type="http://schemas.openxmlformats.org/officeDocument/2006/relationships/image" Target="../media/image561.png"/><Relationship Id="rId69" Type="http://schemas.openxmlformats.org/officeDocument/2006/relationships/customXml" Target="../ink/ink680.xml"/><Relationship Id="rId113" Type="http://schemas.openxmlformats.org/officeDocument/2006/relationships/customXml" Target="../ink/ink702.xml"/><Relationship Id="rId134" Type="http://schemas.openxmlformats.org/officeDocument/2006/relationships/image" Target="../media/image604.png"/><Relationship Id="rId80" Type="http://schemas.openxmlformats.org/officeDocument/2006/relationships/image" Target="../media/image577.png"/><Relationship Id="rId155" Type="http://schemas.openxmlformats.org/officeDocument/2006/relationships/customXml" Target="../ink/ink723.xml"/><Relationship Id="rId176" Type="http://schemas.openxmlformats.org/officeDocument/2006/relationships/image" Target="../media/image625.png"/><Relationship Id="rId17" Type="http://schemas.openxmlformats.org/officeDocument/2006/relationships/customXml" Target="../ink/ink654.xml"/><Relationship Id="rId38" Type="http://schemas.openxmlformats.org/officeDocument/2006/relationships/image" Target="../media/image556.png"/><Relationship Id="rId59" Type="http://schemas.openxmlformats.org/officeDocument/2006/relationships/customXml" Target="../ink/ink675.xml"/><Relationship Id="rId103" Type="http://schemas.openxmlformats.org/officeDocument/2006/relationships/customXml" Target="../ink/ink697.xml"/><Relationship Id="rId124" Type="http://schemas.openxmlformats.org/officeDocument/2006/relationships/image" Target="../media/image599.png"/><Relationship Id="rId70" Type="http://schemas.openxmlformats.org/officeDocument/2006/relationships/image" Target="../media/image572.png"/><Relationship Id="rId91" Type="http://schemas.openxmlformats.org/officeDocument/2006/relationships/customXml" Target="../ink/ink691.xml"/><Relationship Id="rId145" Type="http://schemas.openxmlformats.org/officeDocument/2006/relationships/customXml" Target="../ink/ink718.xml"/><Relationship Id="rId16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1.png"/><Relationship Id="rId49" Type="http://schemas.openxmlformats.org/officeDocument/2006/relationships/customXml" Target="../ink/ink670.xml"/><Relationship Id="rId114" Type="http://schemas.openxmlformats.org/officeDocument/2006/relationships/image" Target="../media/image594.png"/><Relationship Id="rId60" Type="http://schemas.openxmlformats.org/officeDocument/2006/relationships/image" Target="../media/image567.png"/><Relationship Id="rId81" Type="http://schemas.openxmlformats.org/officeDocument/2006/relationships/customXml" Target="../ink/ink686.xml"/><Relationship Id="rId135" Type="http://schemas.openxmlformats.org/officeDocument/2006/relationships/customXml" Target="../ink/ink713.xml"/><Relationship Id="rId156" Type="http://schemas.openxmlformats.org/officeDocument/2006/relationships/image" Target="../media/image615.png"/><Relationship Id="rId177" Type="http://schemas.openxmlformats.org/officeDocument/2006/relationships/customXml" Target="../ink/ink734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6.png"/><Relationship Id="rId21" Type="http://schemas.openxmlformats.org/officeDocument/2006/relationships/customXml" Target="../ink/ink748.xml"/><Relationship Id="rId34" Type="http://schemas.openxmlformats.org/officeDocument/2006/relationships/image" Target="../media/image645.png"/><Relationship Id="rId42" Type="http://schemas.openxmlformats.org/officeDocument/2006/relationships/image" Target="../media/image649.png"/><Relationship Id="rId47" Type="http://schemas.openxmlformats.org/officeDocument/2006/relationships/customXml" Target="../ink/ink761.xml"/><Relationship Id="rId50" Type="http://schemas.openxmlformats.org/officeDocument/2006/relationships/image" Target="../media/image653.png"/><Relationship Id="rId55" Type="http://schemas.openxmlformats.org/officeDocument/2006/relationships/customXml" Target="../ink/ink765.xml"/><Relationship Id="rId63" Type="http://schemas.openxmlformats.org/officeDocument/2006/relationships/customXml" Target="../ink/ink769.xml"/><Relationship Id="rId68" Type="http://schemas.openxmlformats.org/officeDocument/2006/relationships/image" Target="../media/image662.png"/><Relationship Id="rId7" Type="http://schemas.openxmlformats.org/officeDocument/2006/relationships/customXml" Target="../ink/ink741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37.png"/><Relationship Id="rId29" Type="http://schemas.openxmlformats.org/officeDocument/2006/relationships/customXml" Target="../ink/ink752.xml"/><Relationship Id="rId11" Type="http://schemas.openxmlformats.org/officeDocument/2006/relationships/customXml" Target="../ink/ink743.xml"/><Relationship Id="rId24" Type="http://schemas.openxmlformats.org/officeDocument/2006/relationships/image" Target="../media/image641.png"/><Relationship Id="rId32" Type="http://schemas.openxmlformats.org/officeDocument/2006/relationships/image" Target="../media/image642.png"/><Relationship Id="rId37" Type="http://schemas.openxmlformats.org/officeDocument/2006/relationships/customXml" Target="../ink/ink756.xml"/><Relationship Id="rId40" Type="http://schemas.openxmlformats.org/officeDocument/2006/relationships/image" Target="../media/image648.png"/><Relationship Id="rId45" Type="http://schemas.openxmlformats.org/officeDocument/2006/relationships/customXml" Target="../ink/ink760.xml"/><Relationship Id="rId53" Type="http://schemas.openxmlformats.org/officeDocument/2006/relationships/customXml" Target="../ink/ink764.xml"/><Relationship Id="rId58" Type="http://schemas.openxmlformats.org/officeDocument/2006/relationships/image" Target="../media/image657.png"/><Relationship Id="rId66" Type="http://schemas.openxmlformats.org/officeDocument/2006/relationships/image" Target="../media/image661.png"/><Relationship Id="rId5" Type="http://schemas.openxmlformats.org/officeDocument/2006/relationships/customXml" Target="../ink/ink740.xml"/><Relationship Id="rId61" Type="http://schemas.openxmlformats.org/officeDocument/2006/relationships/customXml" Target="../ink/ink768.xml"/><Relationship Id="rId19" Type="http://schemas.openxmlformats.org/officeDocument/2006/relationships/customXml" Target="../ink/ink747.xml"/><Relationship Id="rId14" Type="http://schemas.openxmlformats.org/officeDocument/2006/relationships/image" Target="../media/image635.png"/><Relationship Id="rId22" Type="http://schemas.openxmlformats.org/officeDocument/2006/relationships/image" Target="../media/image640.png"/><Relationship Id="rId27" Type="http://schemas.openxmlformats.org/officeDocument/2006/relationships/customXml" Target="../ink/ink751.xml"/><Relationship Id="rId30" Type="http://schemas.openxmlformats.org/officeDocument/2006/relationships/image" Target="../media/image644.png"/><Relationship Id="rId35" Type="http://schemas.openxmlformats.org/officeDocument/2006/relationships/customXml" Target="../ink/ink755.xml"/><Relationship Id="rId43" Type="http://schemas.openxmlformats.org/officeDocument/2006/relationships/customXml" Target="../ink/ink759.xml"/><Relationship Id="rId48" Type="http://schemas.openxmlformats.org/officeDocument/2006/relationships/image" Target="../media/image652.png"/><Relationship Id="rId56" Type="http://schemas.openxmlformats.org/officeDocument/2006/relationships/image" Target="../media/image656.png"/><Relationship Id="rId64" Type="http://schemas.openxmlformats.org/officeDocument/2006/relationships/image" Target="../media/image660.png"/><Relationship Id="rId8" Type="http://schemas.openxmlformats.org/officeDocument/2006/relationships/image" Target="../media/image633.png"/><Relationship Id="rId51" Type="http://schemas.openxmlformats.org/officeDocument/2006/relationships/customXml" Target="../ink/ink763.xml"/><Relationship Id="rId3" Type="http://schemas.openxmlformats.org/officeDocument/2006/relationships/customXml" Target="../ink/ink739.xml"/><Relationship Id="rId12" Type="http://schemas.openxmlformats.org/officeDocument/2006/relationships/image" Target="../media/image634.png"/><Relationship Id="rId17" Type="http://schemas.openxmlformats.org/officeDocument/2006/relationships/customXml" Target="../ink/ink746.xml"/><Relationship Id="rId25" Type="http://schemas.openxmlformats.org/officeDocument/2006/relationships/customXml" Target="../ink/ink750.xml"/><Relationship Id="rId33" Type="http://schemas.openxmlformats.org/officeDocument/2006/relationships/customXml" Target="../ink/ink754.xml"/><Relationship Id="rId38" Type="http://schemas.openxmlformats.org/officeDocument/2006/relationships/image" Target="../media/image647.png"/><Relationship Id="rId46" Type="http://schemas.openxmlformats.org/officeDocument/2006/relationships/image" Target="../media/image651.png"/><Relationship Id="rId59" Type="http://schemas.openxmlformats.org/officeDocument/2006/relationships/customXml" Target="../ink/ink767.xml"/><Relationship Id="rId67" Type="http://schemas.openxmlformats.org/officeDocument/2006/relationships/customXml" Target="../ink/ink771.xml"/><Relationship Id="rId20" Type="http://schemas.openxmlformats.org/officeDocument/2006/relationships/image" Target="../media/image639.png"/><Relationship Id="rId41" Type="http://schemas.openxmlformats.org/officeDocument/2006/relationships/customXml" Target="../ink/ink758.xml"/><Relationship Id="rId54" Type="http://schemas.openxmlformats.org/officeDocument/2006/relationships/image" Target="../media/image655.png"/><Relationship Id="rId6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2.png"/><Relationship Id="rId15" Type="http://schemas.openxmlformats.org/officeDocument/2006/relationships/customXml" Target="../ink/ink745.xml"/><Relationship Id="rId23" Type="http://schemas.openxmlformats.org/officeDocument/2006/relationships/customXml" Target="../ink/ink749.xml"/><Relationship Id="rId28" Type="http://schemas.openxmlformats.org/officeDocument/2006/relationships/image" Target="../media/image643.png"/><Relationship Id="rId36" Type="http://schemas.openxmlformats.org/officeDocument/2006/relationships/image" Target="../media/image646.png"/><Relationship Id="rId49" Type="http://schemas.openxmlformats.org/officeDocument/2006/relationships/customXml" Target="../ink/ink762.xml"/><Relationship Id="rId57" Type="http://schemas.openxmlformats.org/officeDocument/2006/relationships/customXml" Target="../ink/ink766.xml"/><Relationship Id="rId10" Type="http://schemas.openxmlformats.org/officeDocument/2006/relationships/image" Target="../media/image414.png"/><Relationship Id="rId31" Type="http://schemas.openxmlformats.org/officeDocument/2006/relationships/customXml" Target="../ink/ink753.xml"/><Relationship Id="rId44" Type="http://schemas.openxmlformats.org/officeDocument/2006/relationships/image" Target="../media/image650.png"/><Relationship Id="rId52" Type="http://schemas.openxmlformats.org/officeDocument/2006/relationships/image" Target="../media/image654.png"/><Relationship Id="rId60" Type="http://schemas.openxmlformats.org/officeDocument/2006/relationships/image" Target="../media/image658.png"/><Relationship Id="rId65" Type="http://schemas.openxmlformats.org/officeDocument/2006/relationships/customXml" Target="../ink/ink770.xml"/><Relationship Id="rId4" Type="http://schemas.openxmlformats.org/officeDocument/2006/relationships/image" Target="../media/image631.png"/><Relationship Id="rId9" Type="http://schemas.openxmlformats.org/officeDocument/2006/relationships/customXml" Target="../ink/ink742.xml"/><Relationship Id="rId13" Type="http://schemas.openxmlformats.org/officeDocument/2006/relationships/customXml" Target="../ink/ink744.xml"/><Relationship Id="rId18" Type="http://schemas.openxmlformats.org/officeDocument/2006/relationships/image" Target="../media/image638.png"/><Relationship Id="rId39" Type="http://schemas.openxmlformats.org/officeDocument/2006/relationships/customXml" Target="../ink/ink7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4.png"/><Relationship Id="rId21" Type="http://schemas.openxmlformats.org/officeDocument/2006/relationships/customXml" Target="../ink/ink781.xml"/><Relationship Id="rId42" Type="http://schemas.openxmlformats.org/officeDocument/2006/relationships/image" Target="../media/image682.png"/><Relationship Id="rId47" Type="http://schemas.openxmlformats.org/officeDocument/2006/relationships/customXml" Target="../ink/ink794.xml"/><Relationship Id="rId63" Type="http://schemas.openxmlformats.org/officeDocument/2006/relationships/customXml" Target="../ink/ink802.xml"/><Relationship Id="rId68" Type="http://schemas.openxmlformats.org/officeDocument/2006/relationships/image" Target="../media/image695.png"/><Relationship Id="rId84" Type="http://schemas.openxmlformats.org/officeDocument/2006/relationships/image" Target="../media/image703.png"/><Relationship Id="rId89" Type="http://schemas.openxmlformats.org/officeDocument/2006/relationships/customXml" Target="../ink/ink815.xml"/><Relationship Id="rId16" Type="http://schemas.openxmlformats.org/officeDocument/2006/relationships/image" Target="../media/image669.png"/><Relationship Id="rId11" Type="http://schemas.openxmlformats.org/officeDocument/2006/relationships/customXml" Target="../ink/ink776.xml"/><Relationship Id="rId32" Type="http://schemas.openxmlformats.org/officeDocument/2006/relationships/image" Target="../media/image677.png"/><Relationship Id="rId37" Type="http://schemas.openxmlformats.org/officeDocument/2006/relationships/customXml" Target="../ink/ink789.xml"/><Relationship Id="rId53" Type="http://schemas.openxmlformats.org/officeDocument/2006/relationships/customXml" Target="../ink/ink797.xml"/><Relationship Id="rId58" Type="http://schemas.openxmlformats.org/officeDocument/2006/relationships/image" Target="../media/image690.png"/><Relationship Id="rId74" Type="http://schemas.openxmlformats.org/officeDocument/2006/relationships/image" Target="../media/image698.png"/><Relationship Id="rId79" Type="http://schemas.openxmlformats.org/officeDocument/2006/relationships/customXml" Target="../ink/ink810.xml"/><Relationship Id="rId5" Type="http://schemas.openxmlformats.org/officeDocument/2006/relationships/customXml" Target="../ink/ink773.xml"/><Relationship Id="rId90" Type="http://schemas.openxmlformats.org/officeDocument/2006/relationships/image" Target="../media/image706.png"/><Relationship Id="rId95" Type="http://schemas.openxmlformats.org/officeDocument/2006/relationships/customXml" Target="../ink/ink818.xml"/><Relationship Id="rId22" Type="http://schemas.openxmlformats.org/officeDocument/2006/relationships/image" Target="../media/image672.png"/><Relationship Id="rId27" Type="http://schemas.openxmlformats.org/officeDocument/2006/relationships/customXml" Target="../ink/ink784.xml"/><Relationship Id="rId43" Type="http://schemas.openxmlformats.org/officeDocument/2006/relationships/customXml" Target="../ink/ink792.xml"/><Relationship Id="rId48" Type="http://schemas.openxmlformats.org/officeDocument/2006/relationships/image" Target="../media/image685.png"/><Relationship Id="rId64" Type="http://schemas.openxmlformats.org/officeDocument/2006/relationships/image" Target="../media/image693.png"/><Relationship Id="rId69" Type="http://schemas.openxmlformats.org/officeDocument/2006/relationships/customXml" Target="../ink/ink805.xml"/><Relationship Id="rId80" Type="http://schemas.openxmlformats.org/officeDocument/2006/relationships/image" Target="../media/image701.png"/><Relationship Id="rId85" Type="http://schemas.openxmlformats.org/officeDocument/2006/relationships/customXml" Target="../ink/ink813.xml"/><Relationship Id="rId3" Type="http://schemas.openxmlformats.org/officeDocument/2006/relationships/customXml" Target="../ink/ink772.xml"/><Relationship Id="rId12" Type="http://schemas.openxmlformats.org/officeDocument/2006/relationships/image" Target="../media/image667.png"/><Relationship Id="rId17" Type="http://schemas.openxmlformats.org/officeDocument/2006/relationships/customXml" Target="../ink/ink779.xml"/><Relationship Id="rId25" Type="http://schemas.openxmlformats.org/officeDocument/2006/relationships/customXml" Target="../ink/ink783.xml"/><Relationship Id="rId33" Type="http://schemas.openxmlformats.org/officeDocument/2006/relationships/customXml" Target="../ink/ink787.xml"/><Relationship Id="rId38" Type="http://schemas.openxmlformats.org/officeDocument/2006/relationships/image" Target="../media/image680.png"/><Relationship Id="rId46" Type="http://schemas.openxmlformats.org/officeDocument/2006/relationships/image" Target="../media/image684.png"/><Relationship Id="rId59" Type="http://schemas.openxmlformats.org/officeDocument/2006/relationships/customXml" Target="../ink/ink800.xml"/><Relationship Id="rId67" Type="http://schemas.openxmlformats.org/officeDocument/2006/relationships/customXml" Target="../ink/ink804.xml"/><Relationship Id="rId20" Type="http://schemas.openxmlformats.org/officeDocument/2006/relationships/image" Target="../media/image671.png"/><Relationship Id="rId41" Type="http://schemas.openxmlformats.org/officeDocument/2006/relationships/customXml" Target="../ink/ink791.xml"/><Relationship Id="rId54" Type="http://schemas.openxmlformats.org/officeDocument/2006/relationships/image" Target="../media/image688.png"/><Relationship Id="rId62" Type="http://schemas.openxmlformats.org/officeDocument/2006/relationships/image" Target="../media/image692.png"/><Relationship Id="rId70" Type="http://schemas.openxmlformats.org/officeDocument/2006/relationships/image" Target="../media/image696.png"/><Relationship Id="rId75" Type="http://schemas.openxmlformats.org/officeDocument/2006/relationships/customXml" Target="../ink/ink808.xml"/><Relationship Id="rId83" Type="http://schemas.openxmlformats.org/officeDocument/2006/relationships/customXml" Target="../ink/ink812.xml"/><Relationship Id="rId88" Type="http://schemas.openxmlformats.org/officeDocument/2006/relationships/image" Target="../media/image705.png"/><Relationship Id="rId91" Type="http://schemas.openxmlformats.org/officeDocument/2006/relationships/customXml" Target="../ink/ink816.xml"/><Relationship Id="rId96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15" Type="http://schemas.openxmlformats.org/officeDocument/2006/relationships/customXml" Target="../ink/ink778.xml"/><Relationship Id="rId23" Type="http://schemas.openxmlformats.org/officeDocument/2006/relationships/customXml" Target="../ink/ink782.xml"/><Relationship Id="rId28" Type="http://schemas.openxmlformats.org/officeDocument/2006/relationships/image" Target="../media/image675.png"/><Relationship Id="rId36" Type="http://schemas.openxmlformats.org/officeDocument/2006/relationships/image" Target="../media/image679.png"/><Relationship Id="rId49" Type="http://schemas.openxmlformats.org/officeDocument/2006/relationships/customXml" Target="../ink/ink795.xml"/><Relationship Id="rId57" Type="http://schemas.openxmlformats.org/officeDocument/2006/relationships/customXml" Target="../ink/ink799.xml"/><Relationship Id="rId10" Type="http://schemas.openxmlformats.org/officeDocument/2006/relationships/image" Target="../media/image666.png"/><Relationship Id="rId31" Type="http://schemas.openxmlformats.org/officeDocument/2006/relationships/customXml" Target="../ink/ink786.xml"/><Relationship Id="rId44" Type="http://schemas.openxmlformats.org/officeDocument/2006/relationships/image" Target="../media/image683.png"/><Relationship Id="rId52" Type="http://schemas.openxmlformats.org/officeDocument/2006/relationships/image" Target="../media/image687.png"/><Relationship Id="rId60" Type="http://schemas.openxmlformats.org/officeDocument/2006/relationships/image" Target="../media/image691.png"/><Relationship Id="rId65" Type="http://schemas.openxmlformats.org/officeDocument/2006/relationships/customXml" Target="../ink/ink803.xml"/><Relationship Id="rId73" Type="http://schemas.openxmlformats.org/officeDocument/2006/relationships/customXml" Target="../ink/ink807.xml"/><Relationship Id="rId78" Type="http://schemas.openxmlformats.org/officeDocument/2006/relationships/image" Target="../media/image700.png"/><Relationship Id="rId81" Type="http://schemas.openxmlformats.org/officeDocument/2006/relationships/customXml" Target="../ink/ink811.xml"/><Relationship Id="rId86" Type="http://schemas.openxmlformats.org/officeDocument/2006/relationships/image" Target="../media/image704.png"/><Relationship Id="rId94" Type="http://schemas.openxmlformats.org/officeDocument/2006/relationships/image" Target="../media/image708.png"/><Relationship Id="rId99" Type="http://schemas.openxmlformats.org/officeDocument/2006/relationships/customXml" Target="../ink/ink820.xml"/><Relationship Id="rId4" Type="http://schemas.openxmlformats.org/officeDocument/2006/relationships/image" Target="../media/image663.png"/><Relationship Id="rId9" Type="http://schemas.openxmlformats.org/officeDocument/2006/relationships/customXml" Target="../ink/ink775.xml"/><Relationship Id="rId13" Type="http://schemas.openxmlformats.org/officeDocument/2006/relationships/customXml" Target="../ink/ink777.xml"/><Relationship Id="rId18" Type="http://schemas.openxmlformats.org/officeDocument/2006/relationships/image" Target="../media/image670.png"/><Relationship Id="rId39" Type="http://schemas.openxmlformats.org/officeDocument/2006/relationships/customXml" Target="../ink/ink790.xml"/><Relationship Id="rId34" Type="http://schemas.openxmlformats.org/officeDocument/2006/relationships/image" Target="../media/image678.png"/><Relationship Id="rId50" Type="http://schemas.openxmlformats.org/officeDocument/2006/relationships/image" Target="../media/image686.png"/><Relationship Id="rId55" Type="http://schemas.openxmlformats.org/officeDocument/2006/relationships/customXml" Target="../ink/ink798.xml"/><Relationship Id="rId76" Type="http://schemas.openxmlformats.org/officeDocument/2006/relationships/image" Target="../media/image699.png"/><Relationship Id="rId97" Type="http://schemas.openxmlformats.org/officeDocument/2006/relationships/customXml" Target="../ink/ink819.xml"/><Relationship Id="rId7" Type="http://schemas.openxmlformats.org/officeDocument/2006/relationships/customXml" Target="../ink/ink774.xml"/><Relationship Id="rId71" Type="http://schemas.openxmlformats.org/officeDocument/2006/relationships/customXml" Target="../ink/ink806.xml"/><Relationship Id="rId92" Type="http://schemas.openxmlformats.org/officeDocument/2006/relationships/image" Target="../media/image707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785.xml"/><Relationship Id="rId24" Type="http://schemas.openxmlformats.org/officeDocument/2006/relationships/image" Target="../media/image673.png"/><Relationship Id="rId40" Type="http://schemas.openxmlformats.org/officeDocument/2006/relationships/image" Target="../media/image681.png"/><Relationship Id="rId45" Type="http://schemas.openxmlformats.org/officeDocument/2006/relationships/customXml" Target="../ink/ink793.xml"/><Relationship Id="rId66" Type="http://schemas.openxmlformats.org/officeDocument/2006/relationships/image" Target="../media/image694.png"/><Relationship Id="rId87" Type="http://schemas.openxmlformats.org/officeDocument/2006/relationships/customXml" Target="../ink/ink814.xml"/><Relationship Id="rId61" Type="http://schemas.openxmlformats.org/officeDocument/2006/relationships/customXml" Target="../ink/ink801.xml"/><Relationship Id="rId82" Type="http://schemas.openxmlformats.org/officeDocument/2006/relationships/image" Target="../media/image702.png"/><Relationship Id="rId19" Type="http://schemas.openxmlformats.org/officeDocument/2006/relationships/customXml" Target="../ink/ink780.xml"/><Relationship Id="rId14" Type="http://schemas.openxmlformats.org/officeDocument/2006/relationships/image" Target="../media/image668.png"/><Relationship Id="rId30" Type="http://schemas.openxmlformats.org/officeDocument/2006/relationships/image" Target="../media/image676.png"/><Relationship Id="rId35" Type="http://schemas.openxmlformats.org/officeDocument/2006/relationships/customXml" Target="../ink/ink788.xml"/><Relationship Id="rId56" Type="http://schemas.openxmlformats.org/officeDocument/2006/relationships/image" Target="../media/image689.png"/><Relationship Id="rId77" Type="http://schemas.openxmlformats.org/officeDocument/2006/relationships/customXml" Target="../ink/ink809.xml"/><Relationship Id="rId100" Type="http://schemas.openxmlformats.org/officeDocument/2006/relationships/image" Target="../media/image711.png"/><Relationship Id="rId8" Type="http://schemas.openxmlformats.org/officeDocument/2006/relationships/image" Target="../media/image665.png"/><Relationship Id="rId51" Type="http://schemas.openxmlformats.org/officeDocument/2006/relationships/customXml" Target="../ink/ink796.xml"/><Relationship Id="rId72" Type="http://schemas.openxmlformats.org/officeDocument/2006/relationships/image" Target="../media/image697.png"/><Relationship Id="rId93" Type="http://schemas.openxmlformats.org/officeDocument/2006/relationships/customXml" Target="../ink/ink817.xml"/><Relationship Id="rId98" Type="http://schemas.openxmlformats.org/officeDocument/2006/relationships/image" Target="../media/image7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40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1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</a:t>
            </a:r>
            <a:r>
              <a:rPr lang="en-US" sz="4800"/>
              <a:t>for Networking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5</a:t>
            </a:r>
            <a:r>
              <a:rPr lang="en-US"/>
              <a:t>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4b</a:t>
            </a:r>
            <a:endParaRPr lang="en-US" sz="4000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10</a:t>
            </a:fld>
            <a:endParaRPr 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669928" y="2251501"/>
            <a:ext cx="2057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66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5</a:t>
            </a:r>
            <a:endParaRPr lang="en-US" sz="4000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11</a:t>
            </a:fld>
            <a:endParaRPr lang="en-US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560010" y="1895168"/>
            <a:ext cx="231616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cluster centers to cluster means.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52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20" y="1690688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re-assignments of data points to different clusters,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change of centroids, or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(SSE), </a:t>
            </a:r>
          </a:p>
          <a:p>
            <a:pPr marL="571500" indent="-571500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br>
              <a:rPr lang="en-US" altLang="ja-JP" i="1" dirty="0">
                <a:ea typeface="ＭＳ Ｐゴシック" charset="0"/>
                <a:cs typeface="ＭＳ Ｐゴシック" charset="0"/>
              </a:rPr>
            </a:br>
            <a:r>
              <a:rPr lang="en-US" altLang="ja-JP" i="1" dirty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/>
        </p:nvGraphicFramePr>
        <p:xfrm>
          <a:off x="3723331" y="4175919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77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31" y="4175919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1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K-Means Failure Scenarios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14:cNvPr>
              <p14:cNvContentPartPr/>
              <p14:nvPr/>
            </p14:nvContentPartPr>
            <p14:xfrm>
              <a:off x="1068853" y="2587613"/>
              <a:ext cx="4186080" cy="32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33" y="2567093"/>
                <a:ext cx="4226760" cy="32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14:cNvPr>
              <p14:cNvContentPartPr/>
              <p14:nvPr/>
            </p14:nvContentPartPr>
            <p14:xfrm>
              <a:off x="1047613" y="2550533"/>
              <a:ext cx="18036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93" y="2530013"/>
                <a:ext cx="221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780EC-C0DF-8046-81C9-E82F854AA5F6}"/>
              </a:ext>
            </a:extLst>
          </p:cNvPr>
          <p:cNvGrpSpPr/>
          <p:nvPr/>
        </p:nvGrpSpPr>
        <p:grpSpPr>
          <a:xfrm>
            <a:off x="1878493" y="3418133"/>
            <a:ext cx="2063880" cy="1783800"/>
            <a:chOff x="1878493" y="3418133"/>
            <a:chExt cx="2063880" cy="17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14:cNvPr>
                <p14:cNvContentPartPr/>
                <p14:nvPr/>
              </p14:nvContentPartPr>
              <p14:xfrm>
                <a:off x="2428573" y="3466013"/>
                <a:ext cx="1620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893" y="342497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14:cNvPr>
                <p14:cNvContentPartPr/>
                <p14:nvPr/>
              </p14:nvContentPartPr>
              <p14:xfrm>
                <a:off x="2328133" y="3476453"/>
                <a:ext cx="216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093" y="3435413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14:cNvPr>
                <p14:cNvContentPartPr/>
                <p14:nvPr/>
              </p14:nvContentPartPr>
              <p14:xfrm>
                <a:off x="2201053" y="3561053"/>
                <a:ext cx="74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013" y="3520013"/>
                  <a:ext cx="15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14:cNvPr>
                <p14:cNvContentPartPr/>
                <p14:nvPr/>
              </p14:nvContentPartPr>
              <p14:xfrm>
                <a:off x="2031853" y="3730613"/>
                <a:ext cx="42840" cy="9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813" y="3689573"/>
                  <a:ext cx="12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14:cNvPr>
                <p14:cNvContentPartPr/>
                <p14:nvPr/>
              </p14:nvContentPartPr>
              <p14:xfrm>
                <a:off x="1984333" y="3915653"/>
                <a:ext cx="10800" cy="3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93" y="3874613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14:cNvPr>
                <p14:cNvContentPartPr/>
                <p14:nvPr/>
              </p14:nvContentPartPr>
              <p14:xfrm>
                <a:off x="1931413" y="4148573"/>
                <a:ext cx="1080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0453" y="4117973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14:cNvPr>
                <p14:cNvContentPartPr/>
                <p14:nvPr/>
              </p14:nvContentPartPr>
              <p14:xfrm>
                <a:off x="1878493" y="4402373"/>
                <a:ext cx="42840" cy="5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533" y="4371773"/>
                  <a:ext cx="10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14:cNvPr>
                <p14:cNvContentPartPr/>
                <p14:nvPr/>
              </p14:nvContentPartPr>
              <p14:xfrm>
                <a:off x="1973533" y="4672373"/>
                <a:ext cx="2664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2933" y="464177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14:cNvPr>
                <p14:cNvContentPartPr/>
                <p14:nvPr/>
              </p14:nvContentPartPr>
              <p14:xfrm>
                <a:off x="2000173" y="4846973"/>
                <a:ext cx="3204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9213" y="481637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14:cNvPr>
                <p14:cNvContentPartPr/>
                <p14:nvPr/>
              </p14:nvContentPartPr>
              <p14:xfrm>
                <a:off x="2090173" y="5037413"/>
                <a:ext cx="1166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213" y="5006813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14:cNvPr>
                <p14:cNvContentPartPr/>
                <p14:nvPr/>
              </p14:nvContentPartPr>
              <p14:xfrm>
                <a:off x="2396893" y="5106173"/>
                <a:ext cx="164520" cy="5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293" y="5075573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14:cNvPr>
                <p14:cNvContentPartPr/>
                <p14:nvPr/>
              </p14:nvContentPartPr>
              <p14:xfrm>
                <a:off x="2688133" y="5159093"/>
                <a:ext cx="6372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173" y="512849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14:cNvPr>
                <p14:cNvContentPartPr/>
                <p14:nvPr/>
              </p14:nvContentPartPr>
              <p14:xfrm>
                <a:off x="2904853" y="5185733"/>
                <a:ext cx="10620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4253" y="5155133"/>
                  <a:ext cx="16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14:cNvPr>
                <p14:cNvContentPartPr/>
                <p14:nvPr/>
              </p14:nvContentPartPr>
              <p14:xfrm>
                <a:off x="3169453" y="5111573"/>
                <a:ext cx="190800" cy="5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853" y="508097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14:cNvPr>
                <p14:cNvContentPartPr/>
                <p14:nvPr/>
              </p14:nvContentPartPr>
              <p14:xfrm>
                <a:off x="3412813" y="4894493"/>
                <a:ext cx="18036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213" y="4863893"/>
                  <a:ext cx="24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14:cNvPr>
                <p14:cNvContentPartPr/>
                <p14:nvPr/>
              </p14:nvContentPartPr>
              <p14:xfrm>
                <a:off x="3629893" y="4466093"/>
                <a:ext cx="286200" cy="39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9293" y="4435133"/>
                  <a:ext cx="3474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14:cNvPr>
                <p14:cNvContentPartPr/>
                <p14:nvPr/>
              </p14:nvContentPartPr>
              <p14:xfrm>
                <a:off x="3904933" y="4323173"/>
                <a:ext cx="374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4333" y="4292573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14:cNvPr>
                <p14:cNvContentPartPr/>
                <p14:nvPr/>
              </p14:nvContentPartPr>
              <p14:xfrm>
                <a:off x="3857413" y="4185653"/>
                <a:ext cx="2160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6813" y="415469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14:cNvPr>
                <p14:cNvContentPartPr/>
                <p14:nvPr/>
              </p14:nvContentPartPr>
              <p14:xfrm>
                <a:off x="3799093" y="3994853"/>
                <a:ext cx="42840" cy="1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8493" y="396425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14:cNvPr>
                <p14:cNvContentPartPr/>
                <p14:nvPr/>
              </p14:nvContentPartPr>
              <p14:xfrm>
                <a:off x="3682813" y="3778133"/>
                <a:ext cx="478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2213" y="374753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14:cNvPr>
                <p14:cNvContentPartPr/>
                <p14:nvPr/>
              </p14:nvContentPartPr>
              <p14:xfrm>
                <a:off x="3524053" y="3640613"/>
                <a:ext cx="42840" cy="5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013" y="3599573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14:cNvPr>
                <p14:cNvContentPartPr/>
                <p14:nvPr/>
              </p14:nvContentPartPr>
              <p14:xfrm>
                <a:off x="3381133" y="3534773"/>
                <a:ext cx="2160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093" y="3493733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14:cNvPr>
                <p14:cNvContentPartPr/>
                <p14:nvPr/>
              </p14:nvContentPartPr>
              <p14:xfrm>
                <a:off x="3153613" y="3439373"/>
                <a:ext cx="6372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2573" y="3398333"/>
                  <a:ext cx="14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14:cNvPr>
                <p14:cNvContentPartPr/>
                <p14:nvPr/>
              </p14:nvContentPartPr>
              <p14:xfrm>
                <a:off x="3026533" y="3418133"/>
                <a:ext cx="266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5853" y="3377453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14:cNvPr>
                <p14:cNvContentPartPr/>
                <p14:nvPr/>
              </p14:nvContentPartPr>
              <p14:xfrm>
                <a:off x="2777773" y="3428933"/>
                <a:ext cx="903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7093" y="3387893"/>
                  <a:ext cx="172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14:cNvPr>
                <p14:cNvContentPartPr/>
                <p14:nvPr/>
              </p14:nvContentPartPr>
              <p14:xfrm>
                <a:off x="2656093" y="3433973"/>
                <a:ext cx="2664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5413" y="3393293"/>
                  <a:ext cx="108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14:cNvPr>
                <p14:cNvContentPartPr/>
                <p14:nvPr/>
              </p14:nvContentPartPr>
              <p14:xfrm>
                <a:off x="2555653" y="3439373"/>
                <a:ext cx="216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13" y="339833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14:cNvPr>
                <p14:cNvContentPartPr/>
                <p14:nvPr/>
              </p14:nvContentPartPr>
              <p14:xfrm>
                <a:off x="3449893" y="3836453"/>
                <a:ext cx="216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9293" y="38054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14:cNvPr>
                <p14:cNvContentPartPr/>
                <p14:nvPr/>
              </p14:nvContentPartPr>
              <p14:xfrm>
                <a:off x="3513613" y="3899813"/>
                <a:ext cx="42840" cy="3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653" y="386921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14:cNvPr>
                <p14:cNvContentPartPr/>
                <p14:nvPr/>
              </p14:nvContentPartPr>
              <p14:xfrm>
                <a:off x="3619453" y="4031933"/>
                <a:ext cx="6912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493" y="4001333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14:cNvPr>
                <p14:cNvContentPartPr/>
                <p14:nvPr/>
              </p14:nvContentPartPr>
              <p14:xfrm>
                <a:off x="3666973" y="4174853"/>
                <a:ext cx="63720" cy="12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6373" y="414425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14:cNvPr>
                <p14:cNvContentPartPr/>
                <p14:nvPr/>
              </p14:nvContentPartPr>
              <p14:xfrm>
                <a:off x="3672373" y="4365293"/>
                <a:ext cx="3744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1413" y="4334693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14:cNvPr>
                <p14:cNvContentPartPr/>
                <p14:nvPr/>
              </p14:nvContentPartPr>
              <p14:xfrm>
                <a:off x="3582373" y="4576973"/>
                <a:ext cx="586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773" y="4546373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14:cNvPr>
                <p14:cNvContentPartPr/>
                <p14:nvPr/>
              </p14:nvContentPartPr>
              <p14:xfrm>
                <a:off x="3396973" y="4751573"/>
                <a:ext cx="69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6373" y="4720973"/>
                  <a:ext cx="130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14:cNvPr>
                <p14:cNvContentPartPr/>
                <p14:nvPr/>
              </p14:nvContentPartPr>
              <p14:xfrm>
                <a:off x="3180253" y="4899893"/>
                <a:ext cx="84960" cy="4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9293" y="4869293"/>
                  <a:ext cx="146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14:cNvPr>
                <p14:cNvContentPartPr/>
                <p14:nvPr/>
              </p14:nvContentPartPr>
              <p14:xfrm>
                <a:off x="2873173" y="5042813"/>
                <a:ext cx="137880" cy="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2573" y="5012213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14:cNvPr>
                <p14:cNvContentPartPr/>
                <p14:nvPr/>
              </p14:nvContentPartPr>
              <p14:xfrm>
                <a:off x="2412733" y="4884053"/>
                <a:ext cx="19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2133" y="4853453"/>
                  <a:ext cx="252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14:cNvPr>
                <p14:cNvContentPartPr/>
                <p14:nvPr/>
              </p14:nvContentPartPr>
              <p14:xfrm>
                <a:off x="2153533" y="4730693"/>
                <a:ext cx="1749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2933" y="4699733"/>
                  <a:ext cx="23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14:cNvPr>
                <p14:cNvContentPartPr/>
                <p14:nvPr/>
              </p14:nvContentPartPr>
              <p14:xfrm>
                <a:off x="2084773" y="4508213"/>
                <a:ext cx="4284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4173" y="447761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14:cNvPr>
                <p14:cNvContentPartPr/>
                <p14:nvPr/>
              </p14:nvContentPartPr>
              <p14:xfrm>
                <a:off x="2100613" y="4211933"/>
                <a:ext cx="4788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0013" y="4181333"/>
                  <a:ext cx="109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14:cNvPr>
                <p14:cNvContentPartPr/>
                <p14:nvPr/>
              </p14:nvContentPartPr>
              <p14:xfrm>
                <a:off x="2201053" y="3873173"/>
                <a:ext cx="3204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453" y="384257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14:cNvPr>
                <p14:cNvContentPartPr/>
                <p14:nvPr/>
              </p14:nvContentPartPr>
              <p14:xfrm>
                <a:off x="2264773" y="3661493"/>
                <a:ext cx="79560" cy="9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3813" y="3630893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14:cNvPr>
                <p14:cNvContentPartPr/>
                <p14:nvPr/>
              </p14:nvContentPartPr>
              <p14:xfrm>
                <a:off x="2518573" y="3645653"/>
                <a:ext cx="11160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7973" y="3615053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14:cNvPr>
                <p14:cNvContentPartPr/>
                <p14:nvPr/>
              </p14:nvContentPartPr>
              <p14:xfrm>
                <a:off x="2735653" y="3619373"/>
                <a:ext cx="8496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053" y="358877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14:cNvPr>
                <p14:cNvContentPartPr/>
                <p14:nvPr/>
              </p14:nvContentPartPr>
              <p14:xfrm>
                <a:off x="2910253" y="3629813"/>
                <a:ext cx="5328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9653" y="359921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14:cNvPr>
                <p14:cNvContentPartPr/>
                <p14:nvPr/>
              </p14:nvContentPartPr>
              <p14:xfrm>
                <a:off x="3106093" y="3666893"/>
                <a:ext cx="5868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5493" y="363629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14:cNvPr>
                <p14:cNvContentPartPr/>
                <p14:nvPr/>
              </p14:nvContentPartPr>
              <p14:xfrm>
                <a:off x="3291133" y="3772733"/>
                <a:ext cx="58680" cy="4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0453" y="3731693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14:cNvPr>
                <p14:cNvContentPartPr/>
                <p14:nvPr/>
              </p14:nvContentPartPr>
              <p14:xfrm>
                <a:off x="3365293" y="3894413"/>
                <a:ext cx="374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4253" y="3853373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86222-21DB-9F40-AE31-907A1F615238}"/>
              </a:ext>
            </a:extLst>
          </p:cNvPr>
          <p:cNvGrpSpPr/>
          <p:nvPr/>
        </p:nvGrpSpPr>
        <p:grpSpPr>
          <a:xfrm>
            <a:off x="2444233" y="3994493"/>
            <a:ext cx="741240" cy="667080"/>
            <a:chOff x="2284101" y="2036136"/>
            <a:chExt cx="7412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14:cNvPr>
                <p14:cNvContentPartPr/>
                <p14:nvPr/>
              </p14:nvContentPartPr>
              <p14:xfrm>
                <a:off x="2702061" y="2036136"/>
                <a:ext cx="108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7080" y="2020862"/>
                  <a:ext cx="40413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14:cNvPr>
                <p14:cNvContentPartPr/>
                <p14:nvPr/>
              </p14:nvContentPartPr>
              <p14:xfrm>
                <a:off x="2643741" y="2036136"/>
                <a:ext cx="3204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8261" y="2020656"/>
                  <a:ext cx="6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14:cNvPr>
                <p14:cNvContentPartPr/>
                <p14:nvPr/>
              </p14:nvContentPartPr>
              <p14:xfrm>
                <a:off x="2522061" y="2057016"/>
                <a:ext cx="108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080" y="2041536"/>
                  <a:ext cx="40413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14:cNvPr>
                <p14:cNvContentPartPr/>
                <p14:nvPr/>
              </p14:nvContentPartPr>
              <p14:xfrm>
                <a:off x="2384541" y="2141976"/>
                <a:ext cx="37440" cy="4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9061" y="2126496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14:cNvPr>
                <p14:cNvContentPartPr/>
                <p14:nvPr/>
              </p14:nvContentPartPr>
              <p14:xfrm>
                <a:off x="2368701" y="2215776"/>
                <a:ext cx="26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3427" y="2200296"/>
                  <a:ext cx="56832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14:cNvPr>
                <p14:cNvContentPartPr/>
                <p14:nvPr/>
              </p14:nvContentPartPr>
              <p14:xfrm>
                <a:off x="2284101" y="2279496"/>
                <a:ext cx="1062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8621" y="2264016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14:cNvPr>
                <p14:cNvContentPartPr/>
                <p14:nvPr/>
              </p14:nvContentPartPr>
              <p14:xfrm>
                <a:off x="2320821" y="2512416"/>
                <a:ext cx="13248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5341" y="2497006"/>
                  <a:ext cx="1630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14:cNvPr>
                <p14:cNvContentPartPr/>
                <p14:nvPr/>
              </p14:nvContentPartPr>
              <p14:xfrm>
                <a:off x="2511621" y="2623296"/>
                <a:ext cx="7956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6211" y="2607816"/>
                  <a:ext cx="110022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14:cNvPr>
                <p14:cNvContentPartPr/>
                <p14:nvPr/>
              </p14:nvContentPartPr>
              <p14:xfrm>
                <a:off x="2606661" y="2671176"/>
                <a:ext cx="532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1181" y="2655696"/>
                  <a:ext cx="8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14:cNvPr>
                <p14:cNvContentPartPr/>
                <p14:nvPr/>
              </p14:nvContentPartPr>
              <p14:xfrm>
                <a:off x="2754981" y="2681616"/>
                <a:ext cx="5868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39501" y="2666136"/>
                  <a:ext cx="89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14:cNvPr>
                <p14:cNvContentPartPr/>
                <p14:nvPr/>
              </p14:nvContentPartPr>
              <p14:xfrm>
                <a:off x="2829141" y="2634096"/>
                <a:ext cx="3204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661" y="2618616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14:cNvPr>
                <p14:cNvContentPartPr/>
                <p14:nvPr/>
              </p14:nvContentPartPr>
              <p14:xfrm>
                <a:off x="2913741" y="2528256"/>
                <a:ext cx="53280" cy="7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8261" y="2512846"/>
                  <a:ext cx="838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14:cNvPr>
                <p14:cNvContentPartPr/>
                <p14:nvPr/>
              </p14:nvContentPartPr>
              <p14:xfrm>
                <a:off x="2966661" y="2406576"/>
                <a:ext cx="58680" cy="10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181" y="2391096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14:cNvPr>
                <p14:cNvContentPartPr/>
                <p14:nvPr/>
              </p14:nvContentPartPr>
              <p14:xfrm>
                <a:off x="2987901" y="2268696"/>
                <a:ext cx="32040" cy="7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2421" y="2253216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14:cNvPr>
                <p14:cNvContentPartPr/>
                <p14:nvPr/>
              </p14:nvContentPartPr>
              <p14:xfrm>
                <a:off x="2929581" y="2157816"/>
                <a:ext cx="32040" cy="4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273" y="2142336"/>
                  <a:ext cx="623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14:cNvPr>
                <p14:cNvContentPartPr/>
                <p14:nvPr/>
              </p14:nvContentPartPr>
              <p14:xfrm>
                <a:off x="2702061" y="2067816"/>
                <a:ext cx="174960" cy="6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6581" y="2052336"/>
                  <a:ext cx="20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14:cNvPr>
                <p14:cNvContentPartPr/>
                <p14:nvPr/>
              </p14:nvContentPartPr>
              <p14:xfrm>
                <a:off x="2696661" y="2094096"/>
                <a:ext cx="1548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181" y="2078616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14:cNvPr>
                <p14:cNvContentPartPr/>
                <p14:nvPr/>
              </p14:nvContentPartPr>
              <p14:xfrm>
                <a:off x="2617461" y="2162856"/>
                <a:ext cx="57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1981" y="214737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14:cNvPr>
                <p14:cNvContentPartPr/>
                <p14:nvPr/>
              </p14:nvContentPartPr>
              <p14:xfrm>
                <a:off x="2564541" y="2247816"/>
                <a:ext cx="5760" cy="1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9061" y="2232336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14:cNvPr>
                <p14:cNvContentPartPr/>
                <p14:nvPr/>
              </p14:nvContentPartPr>
              <p14:xfrm>
                <a:off x="2474541" y="2284896"/>
                <a:ext cx="5760" cy="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9061" y="2269416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14:cNvPr>
                <p14:cNvContentPartPr/>
                <p14:nvPr/>
              </p14:nvContentPartPr>
              <p14:xfrm>
                <a:off x="2574981" y="2194896"/>
                <a:ext cx="4212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9501" y="2179622"/>
                  <a:ext cx="7272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14:cNvPr>
                <p14:cNvContentPartPr/>
                <p14:nvPr/>
              </p14:nvContentPartPr>
              <p14:xfrm>
                <a:off x="2543301" y="2252856"/>
                <a:ext cx="4284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27821" y="2237376"/>
                  <a:ext cx="7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14:cNvPr>
                <p14:cNvContentPartPr/>
                <p14:nvPr/>
              </p14:nvContentPartPr>
              <p14:xfrm>
                <a:off x="2638341" y="2289936"/>
                <a:ext cx="5328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2861" y="2273424"/>
                  <a:ext cx="8388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14:cNvPr>
                <p14:cNvContentPartPr/>
                <p14:nvPr/>
              </p14:nvContentPartPr>
              <p14:xfrm>
                <a:off x="2797101" y="2295336"/>
                <a:ext cx="5868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621" y="2280193"/>
                  <a:ext cx="8928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14:cNvPr>
                <p14:cNvContentPartPr/>
                <p14:nvPr/>
              </p14:nvContentPartPr>
              <p14:xfrm>
                <a:off x="2876661" y="2337816"/>
                <a:ext cx="478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61297" y="2322336"/>
                  <a:ext cx="7825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14:cNvPr>
                <p14:cNvContentPartPr/>
                <p14:nvPr/>
              </p14:nvContentPartPr>
              <p14:xfrm>
                <a:off x="2834181" y="2427456"/>
                <a:ext cx="4788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8701" y="2411976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14:cNvPr>
                <p14:cNvContentPartPr/>
                <p14:nvPr/>
              </p14:nvContentPartPr>
              <p14:xfrm>
                <a:off x="2712501" y="2517456"/>
                <a:ext cx="5328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97021" y="2501976"/>
                  <a:ext cx="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14:cNvPr>
                <p14:cNvContentPartPr/>
                <p14:nvPr/>
              </p14:nvContentPartPr>
              <p14:xfrm>
                <a:off x="2569581" y="2485776"/>
                <a:ext cx="42840" cy="3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3970" y="2470296"/>
                  <a:ext cx="73699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14:cNvPr>
                <p14:cNvContentPartPr/>
                <p14:nvPr/>
              </p14:nvContentPartPr>
              <p14:xfrm>
                <a:off x="2495421" y="2358696"/>
                <a:ext cx="16200" cy="7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9941" y="2343216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14:cNvPr>
                <p14:cNvContentPartPr/>
                <p14:nvPr/>
              </p14:nvContentPartPr>
              <p14:xfrm>
                <a:off x="2516661" y="2279496"/>
                <a:ext cx="32040" cy="3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1181" y="2264188"/>
                  <a:ext cx="6264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14:cNvPr>
                <p14:cNvContentPartPr/>
                <p14:nvPr/>
              </p14:nvContentPartPr>
              <p14:xfrm>
                <a:off x="2638341" y="2252856"/>
                <a:ext cx="374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2861" y="2237376"/>
                  <a:ext cx="6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14:cNvPr>
                <p14:cNvContentPartPr/>
                <p14:nvPr/>
              </p14:nvContentPartPr>
              <p14:xfrm>
                <a:off x="2728341" y="2327016"/>
                <a:ext cx="374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12861" y="2311536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5D0FCF-9F01-DF44-BE93-BD2B18D399C7}"/>
              </a:ext>
            </a:extLst>
          </p:cNvPr>
          <p:cNvGrpSpPr/>
          <p:nvPr/>
        </p:nvGrpSpPr>
        <p:grpSpPr>
          <a:xfrm>
            <a:off x="6228013" y="2481773"/>
            <a:ext cx="4672800" cy="3418560"/>
            <a:chOff x="6228013" y="2481773"/>
            <a:chExt cx="4672800" cy="34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14:cNvPr>
                <p14:cNvContentPartPr/>
                <p14:nvPr/>
              </p14:nvContentPartPr>
              <p14:xfrm>
                <a:off x="6265093" y="2492213"/>
                <a:ext cx="4635720" cy="3408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4493" y="2461613"/>
                  <a:ext cx="4697280" cy="34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14:cNvPr>
                <p14:cNvContentPartPr/>
                <p14:nvPr/>
              </p14:nvContentPartPr>
              <p14:xfrm>
                <a:off x="6228013" y="2481773"/>
                <a:ext cx="164520" cy="20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413" y="2450813"/>
                  <a:ext cx="2257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89318-90D0-304D-AFBC-2FA8643E5109}"/>
              </a:ext>
            </a:extLst>
          </p:cNvPr>
          <p:cNvGrpSpPr/>
          <p:nvPr/>
        </p:nvGrpSpPr>
        <p:grpSpPr>
          <a:xfrm>
            <a:off x="7037653" y="4217333"/>
            <a:ext cx="3286800" cy="84960"/>
            <a:chOff x="7037653" y="4217333"/>
            <a:chExt cx="32868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14:cNvPr>
                <p14:cNvContentPartPr/>
                <p14:nvPr/>
              </p14:nvContentPartPr>
              <p14:xfrm>
                <a:off x="7037653" y="4233173"/>
                <a:ext cx="2160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06693" y="420321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14:cNvPr>
                <p14:cNvContentPartPr/>
                <p14:nvPr/>
              </p14:nvContentPartPr>
              <p14:xfrm>
                <a:off x="7254733" y="4227773"/>
                <a:ext cx="4788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004" y="4196813"/>
                  <a:ext cx="108623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14:cNvPr>
                <p14:cNvContentPartPr/>
                <p14:nvPr/>
              </p14:nvContentPartPr>
              <p14:xfrm>
                <a:off x="7429333" y="4233173"/>
                <a:ext cx="8496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98504" y="4202213"/>
                  <a:ext cx="145902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14:cNvPr>
                <p14:cNvContentPartPr/>
                <p14:nvPr/>
              </p14:nvContentPartPr>
              <p14:xfrm>
                <a:off x="7651453" y="4222733"/>
                <a:ext cx="2160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493" y="419177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14:cNvPr>
                <p14:cNvContentPartPr/>
                <p14:nvPr/>
              </p14:nvContentPartPr>
              <p14:xfrm>
                <a:off x="7741453" y="4227773"/>
                <a:ext cx="4284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0231" y="4194749"/>
                  <a:ext cx="104559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14:cNvPr>
                <p14:cNvContentPartPr/>
                <p14:nvPr/>
              </p14:nvContentPartPr>
              <p14:xfrm>
                <a:off x="7873933" y="4217333"/>
                <a:ext cx="21600" cy="1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42973" y="418737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14:cNvPr>
                <p14:cNvContentPartPr/>
                <p14:nvPr/>
              </p14:nvContentPartPr>
              <p14:xfrm>
                <a:off x="7953133" y="4233173"/>
                <a:ext cx="6912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2173" y="4203212"/>
                  <a:ext cx="13032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14:cNvPr>
                <p14:cNvContentPartPr/>
                <p14:nvPr/>
              </p14:nvContentPartPr>
              <p14:xfrm>
                <a:off x="8133133" y="4249013"/>
                <a:ext cx="9576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2173" y="4218053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14:cNvPr>
                <p14:cNvContentPartPr/>
                <p14:nvPr/>
              </p14:nvContentPartPr>
              <p14:xfrm>
                <a:off x="8323573" y="4227773"/>
                <a:ext cx="2664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2613" y="4196813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14:cNvPr>
                <p14:cNvContentPartPr/>
                <p14:nvPr/>
              </p14:nvContentPartPr>
              <p14:xfrm>
                <a:off x="8413573" y="4222733"/>
                <a:ext cx="42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2613" y="4191773"/>
                  <a:ext cx="10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14:cNvPr>
                <p14:cNvContentPartPr/>
                <p14:nvPr/>
              </p14:nvContentPartPr>
              <p14:xfrm>
                <a:off x="8519413" y="4222733"/>
                <a:ext cx="26640" cy="1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8866" y="4191773"/>
                  <a:ext cx="87024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400F88-139E-A842-B0A1-9641405C1592}"/>
                </a:ext>
              </a:extLst>
            </p:cNvPr>
            <p:cNvGrpSpPr/>
            <p:nvPr/>
          </p:nvGrpSpPr>
          <p:grpSpPr>
            <a:xfrm>
              <a:off x="8778613" y="4233173"/>
              <a:ext cx="1545840" cy="69120"/>
              <a:chOff x="8778613" y="4233173"/>
              <a:chExt cx="1545840" cy="6912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A9AE3F5-8782-EA4B-9E8B-5AC4C239CF28}"/>
                  </a:ext>
                </a:extLst>
              </p:cNvPr>
              <p:cNvGrpSpPr/>
              <p:nvPr/>
            </p:nvGrpSpPr>
            <p:grpSpPr>
              <a:xfrm>
                <a:off x="8778613" y="4233173"/>
                <a:ext cx="1545840" cy="69120"/>
                <a:chOff x="8778613" y="4233173"/>
                <a:chExt cx="1545840" cy="6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613" y="4264853"/>
                    <a:ext cx="69120" cy="374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8748013" y="4234253"/>
                      <a:ext cx="13068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453" y="4264853"/>
                    <a:ext cx="32040" cy="108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8943853" y="4234253"/>
                      <a:ext cx="93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6133" y="4259453"/>
                    <a:ext cx="58680" cy="1080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65533" y="422885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6573" y="4249013"/>
                    <a:ext cx="95760" cy="1080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9255973" y="4218413"/>
                      <a:ext cx="1569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09053" y="4249013"/>
                    <a:ext cx="53280" cy="162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9478093" y="4218413"/>
                      <a:ext cx="1144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19933" y="4243613"/>
                    <a:ext cx="63720" cy="162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9589333" y="4213013"/>
                      <a:ext cx="1252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5333" y="4233173"/>
                    <a:ext cx="90360" cy="10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9774733" y="4202573"/>
                      <a:ext cx="1515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213" y="4233173"/>
                    <a:ext cx="37440" cy="108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9975613" y="4202573"/>
                      <a:ext cx="986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453" y="4238573"/>
                    <a:ext cx="58680" cy="1080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10086853" y="420761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1613" y="4249013"/>
                    <a:ext cx="42840" cy="108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10251013" y="4218413"/>
                      <a:ext cx="1040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C0CD25-F523-E349-B47D-B1D9E0DEEA4F}"/>
              </a:ext>
            </a:extLst>
          </p:cNvPr>
          <p:cNvGrpSpPr/>
          <p:nvPr/>
        </p:nvGrpSpPr>
        <p:grpSpPr>
          <a:xfrm>
            <a:off x="8360653" y="2894333"/>
            <a:ext cx="291240" cy="58320"/>
            <a:chOff x="8360653" y="2894333"/>
            <a:chExt cx="2912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14:cNvPr>
                <p14:cNvContentPartPr/>
                <p14:nvPr/>
              </p14:nvContentPartPr>
              <p14:xfrm>
                <a:off x="8360653" y="2894333"/>
                <a:ext cx="21600" cy="3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0053" y="286373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14:cNvPr>
                <p14:cNvContentPartPr/>
                <p14:nvPr/>
              </p14:nvContentPartPr>
              <p14:xfrm>
                <a:off x="8619853" y="2926013"/>
                <a:ext cx="3204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9253" y="2895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14:cNvPr>
              <p14:cNvContentPartPr/>
              <p14:nvPr/>
            </p14:nvContentPartPr>
            <p14:xfrm>
              <a:off x="2653753" y="2751593"/>
              <a:ext cx="429120" cy="270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22793" y="2720633"/>
                <a:ext cx="490320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14:cNvPr>
              <p14:cNvContentPartPr/>
              <p14:nvPr/>
            </p14:nvContentPartPr>
            <p14:xfrm>
              <a:off x="8450653" y="2476373"/>
              <a:ext cx="159120" cy="2487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0053" y="2445773"/>
                <a:ext cx="22032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95FFA-921C-A44D-98F2-C6E0F02D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721" y="2267744"/>
            <a:ext cx="5181600" cy="3114153"/>
          </a:xfrm>
        </p:spPr>
        <p:txBody>
          <a:bodyPr/>
          <a:lstStyle/>
          <a:p>
            <a:pPr lvl="0"/>
            <a:r>
              <a:rPr lang="en-US" dirty="0"/>
              <a:t>Have to select k</a:t>
            </a:r>
          </a:p>
          <a:p>
            <a:pPr lvl="0"/>
            <a:r>
              <a:rPr lang="en-US" dirty="0"/>
              <a:t>Stuck in Local minima</a:t>
            </a:r>
          </a:p>
          <a:p>
            <a:pPr lvl="0"/>
            <a:r>
              <a:rPr lang="en-US" dirty="0"/>
              <a:t>Sensitive to outliers</a:t>
            </a:r>
          </a:p>
          <a:p>
            <a:pPr lvl="0"/>
            <a:r>
              <a:rPr lang="en-US" dirty="0"/>
              <a:t>Continuous features</a:t>
            </a:r>
          </a:p>
          <a:p>
            <a:pPr lvl="0"/>
            <a:r>
              <a:rPr lang="en-US" dirty="0"/>
              <a:t>Can only group points close in feature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3D5B-79FE-8447-8F67-4FEAEC1F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6474"/>
            <a:ext cx="3524794" cy="421640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Efficient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1C32-15E3-D64B-A40F-9AEBB9F97782}"/>
              </a:ext>
            </a:extLst>
          </p:cNvPr>
          <p:cNvSpPr txBox="1"/>
          <p:nvPr/>
        </p:nvSpPr>
        <p:spPr>
          <a:xfrm>
            <a:off x="684710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Advatanges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8393-C8BB-6E49-940B-C3F3647E3904}"/>
              </a:ext>
            </a:extLst>
          </p:cNvPr>
          <p:cNvSpPr txBox="1"/>
          <p:nvPr/>
        </p:nvSpPr>
        <p:spPr>
          <a:xfrm>
            <a:off x="5278482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0991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method for learning probabilistic clustering model from unsupervised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Initially assume </a:t>
            </a:r>
            <a:r>
              <a:rPr lang="en-US" b="1" dirty="0">
                <a:solidFill>
                  <a:srgbClr val="C00000"/>
                </a:solidFill>
              </a:rPr>
              <a:t>random assignment</a:t>
            </a:r>
            <a:r>
              <a:rPr lang="en-US" dirty="0"/>
              <a:t> of examples to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Learn an initial probabilistic model by estimating model parameters </a:t>
            </a:r>
            <a:r>
              <a:rPr lang="en-US" dirty="0">
                <a:sym typeface="Symbol" charset="0"/>
              </a:rPr>
              <a:t> from this randomly labeled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Expectation (E-step): </a:t>
            </a:r>
            <a:r>
              <a:rPr lang="en-US" dirty="0"/>
              <a:t>Compute P(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sz="2000" dirty="0"/>
              <a:t> </a:t>
            </a:r>
            <a:r>
              <a:rPr lang="en-US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Maximization (M-step): </a:t>
            </a:r>
            <a:r>
              <a:rPr lang="en-US" dirty="0"/>
              <a:t>Re-estimate the model parameters, </a:t>
            </a:r>
            <a:r>
              <a:rPr lang="en-US" dirty="0">
                <a:sym typeface="Symbol" charset="0"/>
              </a:rPr>
              <a:t>, from the probabilistically re-labeled data.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k-Means: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1887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E9963618-313C-1448-AA57-98C2E8A34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85" y="1922232"/>
            <a:ext cx="7308320" cy="4351338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No need to know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Needs a termination condition</a:t>
            </a:r>
            <a:br>
              <a:rPr lang="en-US" altLang="zh-CN" sz="2400" dirty="0">
                <a:ea typeface="SimSun" charset="-122"/>
              </a:rPr>
            </a:br>
            <a:r>
              <a:rPr lang="en-US" altLang="zh-CN" sz="2400" dirty="0">
                <a:ea typeface="SimSun" charset="-122"/>
              </a:rPr>
              <a:t> </a:t>
            </a: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Agglomerative (bottom-up):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Start with each data point being a single cluster.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Merge closest cluster pairs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Eventually all data points belong to the same cluster.</a:t>
            </a:r>
            <a:br>
              <a:rPr lang="en-US" altLang="zh-CN" dirty="0">
                <a:ea typeface="SimSun" charset="-122"/>
              </a:rPr>
            </a:b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Divisive (top-down):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Start with all data points belong to the same cluster.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Eventually each node forms a cluster on its own.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64315" y="1492046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016715" y="3854246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711915" y="5378246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9235915" y="5378246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10683715" y="5378246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11217115" y="5378246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1DC4-C074-F042-B8D0-1A1D12EA1107}"/>
              </a:ext>
            </a:extLst>
          </p:cNvPr>
          <p:cNvSpPr txBox="1"/>
          <p:nvPr/>
        </p:nvSpPr>
        <p:spPr>
          <a:xfrm>
            <a:off x="8487209" y="837144"/>
            <a:ext cx="2667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440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6230-9B8F-BB41-BF14-0215CE2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5F10-20D8-E545-9133-8F1CED9B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that result from cutting the </a:t>
            </a:r>
            <a:r>
              <a:rPr lang="en-US" b="1" dirty="0">
                <a:solidFill>
                  <a:srgbClr val="C00000"/>
                </a:solidFill>
              </a:rPr>
              <a:t>dendrogram</a:t>
            </a:r>
            <a:r>
              <a:rPr lang="en-US" dirty="0"/>
              <a:t> at any given height are nested within the clusters obtained by cutting at greater height.</a:t>
            </a:r>
          </a:p>
          <a:p>
            <a:endParaRPr lang="en-US" dirty="0"/>
          </a:p>
          <a:p>
            <a:r>
              <a:rPr lang="en-US" dirty="0"/>
              <a:t>Not all clustering is necessarily hierarchical</a:t>
            </a:r>
          </a:p>
          <a:p>
            <a:pPr lvl="1"/>
            <a:r>
              <a:rPr lang="en-US" dirty="0"/>
              <a:t>Consider a group of people (male and female), with three nationalities</a:t>
            </a:r>
          </a:p>
          <a:p>
            <a:pPr lvl="1"/>
            <a:r>
              <a:rPr lang="en-US" dirty="0"/>
              <a:t>If k = 2, best clusters may be on gender</a:t>
            </a:r>
          </a:p>
          <a:p>
            <a:pPr lvl="1"/>
            <a:r>
              <a:rPr lang="en-US" dirty="0"/>
              <a:t>If k = 3, best clusters my be on nationality </a:t>
            </a:r>
          </a:p>
          <a:p>
            <a:pPr lvl="1"/>
            <a:endParaRPr lang="en-US" dirty="0"/>
          </a:p>
          <a:p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linkage</a:t>
            </a:r>
            <a:r>
              <a:rPr lang="en-US" dirty="0"/>
              <a:t>, the dissimilarity between two groups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9517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371-E7A2-2D40-BF53-47D05EB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Linkage: Measure of Dissimilarity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4A2-0344-0D4A-9B91-2D9D0F0D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Complete: </a:t>
            </a:r>
            <a:r>
              <a:rPr lang="en-US" dirty="0"/>
              <a:t>Maximum of pairwise dissimilarities between two clusters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Single:</a:t>
            </a:r>
            <a:r>
              <a:rPr lang="en-US" dirty="0"/>
              <a:t> Minimum of pairwise dissimilarities between two clusters.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Average:</a:t>
            </a:r>
            <a:r>
              <a:rPr lang="en-US" dirty="0"/>
              <a:t> Average of pairwise </a:t>
            </a:r>
            <a:r>
              <a:rPr lang="en-US" dirty="0" err="1"/>
              <a:t>dissimiliarities</a:t>
            </a:r>
            <a:r>
              <a:rPr lang="en-US" dirty="0"/>
              <a:t> between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Centroid:</a:t>
            </a:r>
            <a:r>
              <a:rPr lang="en-US" dirty="0"/>
              <a:t> Dissimilarity between centroids of each cluster. (Less common, sometimes used in genomics.)</a:t>
            </a:r>
          </a:p>
        </p:txBody>
      </p:sp>
    </p:spTree>
    <p:extLst>
      <p:ext uri="{BB962C8B-B14F-4D97-AF65-F5344CB8AC3E}">
        <p14:creationId xmlns:p14="http://schemas.microsoft.com/office/powerpoint/2010/main" val="36054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Two types of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Internal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External evaluation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A good clustering method will produce clusters with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High intra-cluster similarity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Low inter-cluster similarity </a:t>
            </a:r>
          </a:p>
        </p:txBody>
      </p:sp>
    </p:spTree>
    <p:extLst>
      <p:ext uri="{BB962C8B-B14F-4D97-AF65-F5344CB8AC3E}">
        <p14:creationId xmlns:p14="http://schemas.microsoft.com/office/powerpoint/2010/main" val="36578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b="1" dirty="0">
                <a:solidFill>
                  <a:srgbClr val="C00000"/>
                </a:solidFill>
              </a:rPr>
              <a:t>outcome/target/dependent</a:t>
            </a:r>
            <a:r>
              <a:rPr lang="en-US" dirty="0"/>
              <a:t> variable is present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exploration, understanding data, finding patterns and/or groups in the data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Clustering:</a:t>
            </a:r>
            <a:r>
              <a:rPr lang="en-US" dirty="0"/>
              <a:t> Find similarity and structure among groups of data points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Principal Components Analysis:</a:t>
            </a:r>
            <a:r>
              <a:rPr lang="en-US" dirty="0"/>
              <a:t> Dimensionality reduction (and clustering)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Association Rules:</a:t>
            </a:r>
            <a:r>
              <a:rPr lang="en-US" dirty="0"/>
              <a:t> Association between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641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61A-08D4-2841-98DF-55659F7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7055-9481-F94D-BDE8-ABC30D8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8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know the number of clusters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prior to training</a:t>
            </a:r>
          </a:p>
          <a:p>
            <a:endParaRPr lang="en-US" dirty="0"/>
          </a:p>
          <a:p>
            <a:r>
              <a:rPr lang="en-US" dirty="0"/>
              <a:t>Outcome depends on initial values</a:t>
            </a:r>
          </a:p>
          <a:p>
            <a:endParaRPr lang="en-US" dirty="0"/>
          </a:p>
          <a:p>
            <a:r>
              <a:rPr lang="en-US" dirty="0"/>
              <a:t>Difficulty when clusters are of different </a:t>
            </a:r>
            <a:br>
              <a:rPr lang="en-US" dirty="0"/>
            </a:br>
            <a:r>
              <a:rPr lang="en-US" dirty="0"/>
              <a:t>shapes, sizes, and density</a:t>
            </a:r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endParaRPr lang="en-US" dirty="0"/>
          </a:p>
          <a:p>
            <a:r>
              <a:rPr lang="en-US" dirty="0"/>
              <a:t>Lack of scalability in high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704D-CC84-F940-83F1-1E27B14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17775"/>
            <a:ext cx="4820922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77D-55F6-144C-AFD3-A4F8FBC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2FC6-B14C-1B47-A242-BA172C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7032" y="2410691"/>
            <a:ext cx="2725881" cy="1018309"/>
          </a:xfrm>
        </p:spPr>
        <p:txBody>
          <a:bodyPr/>
          <a:lstStyle/>
          <a:p>
            <a:r>
              <a:rPr lang="en-US" dirty="0"/>
              <a:t>DBSCAN</a:t>
            </a:r>
          </a:p>
          <a:p>
            <a:r>
              <a:rPr lang="en-US" dirty="0"/>
              <a:t>Mean-shift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5C323-5791-AE4C-BD53-A404231A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3" y="2341421"/>
            <a:ext cx="5181600" cy="1325564"/>
          </a:xfrm>
        </p:spPr>
        <p:txBody>
          <a:bodyPr/>
          <a:lstStyle/>
          <a:p>
            <a:r>
              <a:rPr lang="en-US" dirty="0"/>
              <a:t>Kernel Density Estimation</a:t>
            </a:r>
          </a:p>
          <a:p>
            <a:r>
              <a:rPr lang="en-US" dirty="0"/>
              <a:t>Gaussian Mixture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FB11B-4151-3B45-87D4-78F26655E094}"/>
              </a:ext>
            </a:extLst>
          </p:cNvPr>
          <p:cNvSpPr txBox="1"/>
          <p:nvPr/>
        </p:nvSpPr>
        <p:spPr>
          <a:xfrm>
            <a:off x="6537032" y="1690688"/>
            <a:ext cx="24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Density-Based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6DED5-EC0B-B64C-9074-9DB6123FBA3B}"/>
              </a:ext>
            </a:extLst>
          </p:cNvPr>
          <p:cNvSpPr txBox="1"/>
          <p:nvPr/>
        </p:nvSpPr>
        <p:spPr>
          <a:xfrm>
            <a:off x="647699" y="169068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Distribution-Based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A5B14-DFE6-2146-AFC1-7D5D52CABE3A}"/>
              </a:ext>
            </a:extLst>
          </p:cNvPr>
          <p:cNvGrpSpPr/>
          <p:nvPr/>
        </p:nvGrpSpPr>
        <p:grpSpPr>
          <a:xfrm>
            <a:off x="1666813" y="5201573"/>
            <a:ext cx="788760" cy="682920"/>
            <a:chOff x="1666813" y="5201573"/>
            <a:chExt cx="7887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14:cNvPr>
                <p14:cNvContentPartPr/>
                <p14:nvPr/>
              </p14:nvContentPartPr>
              <p14:xfrm>
                <a:off x="1862653" y="5524493"/>
                <a:ext cx="2664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1693" y="549353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14:cNvPr>
                <p14:cNvContentPartPr/>
                <p14:nvPr/>
              </p14:nvContentPartPr>
              <p14:xfrm>
                <a:off x="1894333" y="5434493"/>
                <a:ext cx="3204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63733" y="540353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14:cNvPr>
                <p14:cNvContentPartPr/>
                <p14:nvPr/>
              </p14:nvContentPartPr>
              <p14:xfrm>
                <a:off x="1809733" y="5360333"/>
                <a:ext cx="6912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8773" y="5329733"/>
                  <a:ext cx="13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14:cNvPr>
                <p14:cNvContentPartPr/>
                <p14:nvPr/>
              </p14:nvContentPartPr>
              <p14:xfrm>
                <a:off x="1703893" y="5418653"/>
                <a:ext cx="4284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2933" y="5387693"/>
                  <a:ext cx="10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14:cNvPr>
                <p14:cNvContentPartPr/>
                <p14:nvPr/>
              </p14:nvContentPartPr>
              <p14:xfrm>
                <a:off x="1730173" y="5770013"/>
                <a:ext cx="4788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9573" y="5739413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14:cNvPr>
                <p14:cNvContentPartPr/>
                <p14:nvPr/>
              </p14:nvContentPartPr>
              <p14:xfrm>
                <a:off x="1888933" y="5725373"/>
                <a:ext cx="13788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33" y="5694773"/>
                  <a:ext cx="19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14:cNvPr>
                <p14:cNvContentPartPr/>
                <p14:nvPr/>
              </p14:nvContentPartPr>
              <p14:xfrm>
                <a:off x="2196013" y="5519093"/>
                <a:ext cx="5868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5053" y="5488493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14:cNvPr>
                <p14:cNvContentPartPr/>
                <p14:nvPr/>
              </p14:nvContentPartPr>
              <p14:xfrm>
                <a:off x="2222293" y="5307413"/>
                <a:ext cx="37440" cy="15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1693" y="5276813"/>
                  <a:ext cx="9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14:cNvPr>
                <p14:cNvContentPartPr/>
                <p14:nvPr/>
              </p14:nvContentPartPr>
              <p14:xfrm>
                <a:off x="2143093" y="5212013"/>
                <a:ext cx="26640" cy="3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2133" y="5181413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14:cNvPr>
                <p14:cNvContentPartPr/>
                <p14:nvPr/>
              </p14:nvContentPartPr>
              <p14:xfrm>
                <a:off x="1915573" y="5201573"/>
                <a:ext cx="5328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4613" y="517097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14:cNvPr>
                <p14:cNvContentPartPr/>
                <p14:nvPr/>
              </p14:nvContentPartPr>
              <p14:xfrm>
                <a:off x="1666813" y="5460773"/>
                <a:ext cx="478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5853" y="5430173"/>
                  <a:ext cx="109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14:cNvPr>
                <p14:cNvContentPartPr/>
                <p14:nvPr/>
              </p14:nvContentPartPr>
              <p14:xfrm>
                <a:off x="1740613" y="5704133"/>
                <a:ext cx="2628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0013" y="5673533"/>
                  <a:ext cx="87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14:cNvPr>
                <p14:cNvContentPartPr/>
                <p14:nvPr/>
              </p14:nvContentPartPr>
              <p14:xfrm>
                <a:off x="1931413" y="5767853"/>
                <a:ext cx="14868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0453" y="5736893"/>
                  <a:ext cx="20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14:cNvPr>
                <p14:cNvContentPartPr/>
                <p14:nvPr/>
              </p14:nvContentPartPr>
              <p14:xfrm>
                <a:off x="2269813" y="5857853"/>
                <a:ext cx="100800" cy="2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9213" y="5826893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14:cNvPr>
                <p14:cNvContentPartPr/>
                <p14:nvPr/>
              </p14:nvContentPartPr>
              <p14:xfrm>
                <a:off x="2370613" y="5719973"/>
                <a:ext cx="478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39653" y="5689373"/>
                  <a:ext cx="10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14:cNvPr>
                <p14:cNvContentPartPr/>
                <p14:nvPr/>
              </p14:nvContentPartPr>
              <p14:xfrm>
                <a:off x="2402293" y="5566613"/>
                <a:ext cx="5328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71693" y="5536013"/>
                  <a:ext cx="114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14:cNvPr>
                <p14:cNvContentPartPr/>
                <p14:nvPr/>
              </p14:nvContentPartPr>
              <p14:xfrm>
                <a:off x="2317693" y="5429093"/>
                <a:ext cx="58680" cy="5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6733" y="539849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14:cNvPr>
              <p14:cNvContentPartPr/>
              <p14:nvPr/>
            </p14:nvContentPartPr>
            <p14:xfrm>
              <a:off x="1418053" y="5148653"/>
              <a:ext cx="1217520" cy="100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87453" y="5118053"/>
                <a:ext cx="127872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9A7791-01D1-A54E-9A3C-3AC701F0F395}"/>
              </a:ext>
            </a:extLst>
          </p:cNvPr>
          <p:cNvGrpSpPr/>
          <p:nvPr/>
        </p:nvGrpSpPr>
        <p:grpSpPr>
          <a:xfrm>
            <a:off x="2296453" y="4143173"/>
            <a:ext cx="1328400" cy="1286280"/>
            <a:chOff x="2296453" y="4143173"/>
            <a:chExt cx="132840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14:cNvPr>
                <p14:cNvContentPartPr/>
                <p14:nvPr/>
              </p14:nvContentPartPr>
              <p14:xfrm>
                <a:off x="2682733" y="4307333"/>
                <a:ext cx="9576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133" y="4276733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14:cNvPr>
                <p14:cNvContentPartPr/>
                <p14:nvPr/>
              </p14:nvContentPartPr>
              <p14:xfrm>
                <a:off x="2391493" y="4566533"/>
                <a:ext cx="9576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60893" y="4535933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14:cNvPr>
                <p14:cNvContentPartPr/>
                <p14:nvPr/>
              </p14:nvContentPartPr>
              <p14:xfrm>
                <a:off x="2449813" y="5084933"/>
                <a:ext cx="7956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213" y="5054333"/>
                  <a:ext cx="14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14:cNvPr>
                <p14:cNvContentPartPr/>
                <p14:nvPr/>
              </p14:nvContentPartPr>
              <p14:xfrm>
                <a:off x="3074413" y="5074493"/>
                <a:ext cx="849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43453" y="5043893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14:cNvPr>
                <p14:cNvContentPartPr/>
                <p14:nvPr/>
              </p14:nvContentPartPr>
              <p14:xfrm>
                <a:off x="2857333" y="5084933"/>
                <a:ext cx="4284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6733" y="50543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14:cNvPr>
                <p14:cNvContentPartPr/>
                <p14:nvPr/>
              </p14:nvContentPartPr>
              <p14:xfrm>
                <a:off x="2793973" y="5280773"/>
                <a:ext cx="180360" cy="2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3013" y="5250173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14:cNvPr>
                <p14:cNvContentPartPr/>
                <p14:nvPr/>
              </p14:nvContentPartPr>
              <p14:xfrm>
                <a:off x="3275293" y="5095733"/>
                <a:ext cx="957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44693" y="506513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14:cNvPr>
                <p14:cNvContentPartPr/>
                <p14:nvPr/>
              </p14:nvContentPartPr>
              <p14:xfrm>
                <a:off x="3016093" y="4834013"/>
                <a:ext cx="63720" cy="3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5493" y="4803413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14:cNvPr>
                <p14:cNvContentPartPr/>
                <p14:nvPr/>
              </p14:nvContentPartPr>
              <p14:xfrm>
                <a:off x="2931493" y="4820693"/>
                <a:ext cx="478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0893" y="478973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14:cNvPr>
                <p14:cNvContentPartPr/>
                <p14:nvPr/>
              </p14:nvContentPartPr>
              <p14:xfrm>
                <a:off x="2741053" y="4677773"/>
                <a:ext cx="266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093" y="464681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14:cNvPr>
                <p14:cNvContentPartPr/>
                <p14:nvPr/>
              </p14:nvContentPartPr>
              <p14:xfrm>
                <a:off x="2867773" y="4556453"/>
                <a:ext cx="6372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37173" y="4525853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14:cNvPr>
                <p14:cNvContentPartPr/>
                <p14:nvPr/>
              </p14:nvContentPartPr>
              <p14:xfrm>
                <a:off x="3153613" y="4582373"/>
                <a:ext cx="5868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3013" y="455177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14:cNvPr>
                <p14:cNvContentPartPr/>
                <p14:nvPr/>
              </p14:nvContentPartPr>
              <p14:xfrm>
                <a:off x="3317773" y="4788653"/>
                <a:ext cx="5688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7173" y="4758053"/>
                  <a:ext cx="118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14:cNvPr>
                <p14:cNvContentPartPr/>
                <p14:nvPr/>
              </p14:nvContentPartPr>
              <p14:xfrm>
                <a:off x="2735653" y="4926533"/>
                <a:ext cx="3204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053" y="489557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14:cNvPr>
                <p14:cNvContentPartPr/>
                <p14:nvPr/>
              </p14:nvContentPartPr>
              <p14:xfrm>
                <a:off x="2820253" y="4704053"/>
                <a:ext cx="5328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9653" y="4673453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14:cNvPr>
                <p14:cNvContentPartPr/>
                <p14:nvPr/>
              </p14:nvContentPartPr>
              <p14:xfrm>
                <a:off x="3349453" y="4688213"/>
                <a:ext cx="6372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8853" y="4657613"/>
                  <a:ext cx="12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14:cNvPr>
                <p14:cNvContentPartPr/>
                <p14:nvPr/>
              </p14:nvContentPartPr>
              <p14:xfrm>
                <a:off x="2296453" y="4143173"/>
                <a:ext cx="1328400" cy="128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5853" y="4112573"/>
                  <a:ext cx="1389960" cy="13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A61091-D688-9C49-9EFF-1979332B6DF3}"/>
              </a:ext>
            </a:extLst>
          </p:cNvPr>
          <p:cNvGrpSpPr/>
          <p:nvPr/>
        </p:nvGrpSpPr>
        <p:grpSpPr>
          <a:xfrm>
            <a:off x="618853" y="3407693"/>
            <a:ext cx="1460880" cy="1365480"/>
            <a:chOff x="618853" y="3407693"/>
            <a:chExt cx="146088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14:cNvPr>
                <p14:cNvContentPartPr/>
                <p14:nvPr/>
              </p14:nvContentPartPr>
              <p14:xfrm>
                <a:off x="925933" y="3666893"/>
                <a:ext cx="1008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333" y="3636293"/>
                  <a:ext cx="16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14:cNvPr>
                <p14:cNvContentPartPr/>
                <p14:nvPr/>
              </p14:nvContentPartPr>
              <p14:xfrm>
                <a:off x="1513093" y="3666893"/>
                <a:ext cx="9576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2493" y="3636293"/>
                  <a:ext cx="15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14:cNvPr>
                <p14:cNvContentPartPr/>
                <p14:nvPr/>
              </p14:nvContentPartPr>
              <p14:xfrm>
                <a:off x="1206373" y="3624773"/>
                <a:ext cx="159120" cy="3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5773" y="3593813"/>
                  <a:ext cx="220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14:cNvPr>
                <p14:cNvContentPartPr/>
                <p14:nvPr/>
              </p14:nvContentPartPr>
              <p14:xfrm>
                <a:off x="1508053" y="3735653"/>
                <a:ext cx="691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7093" y="3705053"/>
                  <a:ext cx="13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14:cNvPr>
                <p14:cNvContentPartPr/>
                <p14:nvPr/>
              </p14:nvContentPartPr>
              <p14:xfrm>
                <a:off x="2026453" y="4211933"/>
                <a:ext cx="5328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5853" y="4181333"/>
                  <a:ext cx="11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14:cNvPr>
                <p14:cNvContentPartPr/>
                <p14:nvPr/>
              </p14:nvContentPartPr>
              <p14:xfrm>
                <a:off x="1328053" y="3989813"/>
                <a:ext cx="6156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7453" y="3959213"/>
                  <a:ext cx="122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14:cNvPr>
                <p14:cNvContentPartPr/>
                <p14:nvPr/>
              </p14:nvContentPartPr>
              <p14:xfrm>
                <a:off x="1264693" y="3952733"/>
                <a:ext cx="3744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3733" y="3922133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14:cNvPr>
                <p14:cNvContentPartPr/>
                <p14:nvPr/>
              </p14:nvContentPartPr>
              <p14:xfrm>
                <a:off x="1073893" y="4037333"/>
                <a:ext cx="2160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3293" y="4006733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14:cNvPr>
                <p14:cNvContentPartPr/>
                <p14:nvPr/>
              </p14:nvContentPartPr>
              <p14:xfrm>
                <a:off x="1238053" y="4259453"/>
                <a:ext cx="10620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07453" y="4228853"/>
                  <a:ext cx="16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14:cNvPr>
                <p14:cNvContentPartPr/>
                <p14:nvPr/>
              </p14:nvContentPartPr>
              <p14:xfrm>
                <a:off x="1560973" y="4153613"/>
                <a:ext cx="795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0013" y="4123013"/>
                  <a:ext cx="141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14:cNvPr>
                <p14:cNvContentPartPr/>
                <p14:nvPr/>
              </p14:nvContentPartPr>
              <p14:xfrm>
                <a:off x="1735573" y="3846893"/>
                <a:ext cx="3744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4973" y="3816293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14:cNvPr>
                <p14:cNvContentPartPr/>
                <p14:nvPr/>
              </p14:nvContentPartPr>
              <p14:xfrm>
                <a:off x="1719733" y="4323173"/>
                <a:ext cx="1166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8773" y="4292573"/>
                  <a:ext cx="17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14:cNvPr>
                <p14:cNvContentPartPr/>
                <p14:nvPr/>
              </p14:nvContentPartPr>
              <p14:xfrm>
                <a:off x="1375573" y="4603613"/>
                <a:ext cx="69120" cy="4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44973" y="4573013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14:cNvPr>
                <p14:cNvContentPartPr/>
                <p14:nvPr/>
              </p14:nvContentPartPr>
              <p14:xfrm>
                <a:off x="1126813" y="4561133"/>
                <a:ext cx="6372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213" y="4530533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14:cNvPr>
                <p14:cNvContentPartPr/>
                <p14:nvPr/>
              </p14:nvContentPartPr>
              <p14:xfrm>
                <a:off x="925933" y="4413173"/>
                <a:ext cx="6372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5333" y="438221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14:cNvPr>
                <p14:cNvContentPartPr/>
                <p14:nvPr/>
              </p14:nvContentPartPr>
              <p14:xfrm>
                <a:off x="904693" y="4174853"/>
                <a:ext cx="3204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093" y="414425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14:cNvPr>
                <p14:cNvContentPartPr/>
                <p14:nvPr/>
              </p14:nvContentPartPr>
              <p14:xfrm>
                <a:off x="618853" y="3407693"/>
                <a:ext cx="1434240" cy="1365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53" y="3377093"/>
                  <a:ext cx="149580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D7D790-ED1B-464E-851C-9F6BAE9DF87F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1653" y="5329733"/>
                  <a:ext cx="130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9973" y="3720893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03773" y="373169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45813" y="393257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2873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6613" y="3779213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573" y="3699653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87493" y="3853373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7493" y="427133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253" y="4414253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8661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9973" y="4726373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3333" y="4181333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013" y="3879653"/>
                  <a:ext cx="15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5453" y="3916733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9613" y="4096733"/>
                  <a:ext cx="9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4213" y="4604693"/>
                  <a:ext cx="77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9669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18373" y="46151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2973" y="398009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15093" y="3885053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33773" y="4382213"/>
                  <a:ext cx="268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5013" y="5112653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19173" y="496973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5453" y="4540973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6693" y="450425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0853" y="4773893"/>
                  <a:ext cx="25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453" y="4694693"/>
                  <a:ext cx="13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1213" y="3583373"/>
                  <a:ext cx="2030040" cy="19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4FBC9E-A852-E84F-BB27-4320A31F7DFE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633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573" y="58535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3413" y="5991053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4173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14653" y="6028133"/>
                  <a:ext cx="9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77213" y="4959293"/>
                  <a:ext cx="19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7213" y="5387693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5093" y="5228933"/>
                  <a:ext cx="156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75973" y="486389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933" y="344585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85093" y="347753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4653" y="3424613"/>
                  <a:ext cx="18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7133" y="34721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36333" y="3313373"/>
                  <a:ext cx="24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64293" y="3329213"/>
                  <a:ext cx="12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7213" y="3377093"/>
                  <a:ext cx="13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63053" y="4149653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1813" y="4017173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093" y="37950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11013" y="370505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57213" y="3911333"/>
                  <a:ext cx="12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51813" y="4350533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83933" y="4540973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0573" y="4128413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9517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5973" y="4456373"/>
                  <a:ext cx="12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53" y="4043813"/>
                  <a:ext cx="8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73053" y="3572933"/>
                  <a:ext cx="13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973" y="3477533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55973" y="3461693"/>
                  <a:ext cx="10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1373" y="354629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36853" y="3710453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11013" y="3953813"/>
                  <a:ext cx="109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14213" y="3207533"/>
                  <a:ext cx="1702080" cy="30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0FBEA-6A49-E44D-BB0F-AB2C8CBE8402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51573" y="3609653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71573" y="371045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6973" y="3975053"/>
                  <a:ext cx="8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1133" y="4213013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5733" y="4366373"/>
                  <a:ext cx="119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87413" y="469469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3693" y="496973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30773" y="5266013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0773" y="5483093"/>
                  <a:ext cx="28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65373" y="569477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92093" y="5747693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03333" y="582185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5813" y="5795213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27853" y="567893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5373" y="5536013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40773" y="5371853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34933" y="5202653"/>
                  <a:ext cx="12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24053" y="5006813"/>
                  <a:ext cx="13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60333" y="4810973"/>
                  <a:ext cx="11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573" y="455177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5733" y="4329653"/>
                  <a:ext cx="8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2813" y="408593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44493" y="393797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76173" y="3646733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71573" y="36096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1573" y="3583373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32813" y="3414173"/>
                  <a:ext cx="162288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79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58-EACF-D749-854A-2475CCD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BE2-87CD-534C-827D-5BA0D7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223722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Estimate the probability density function of a random variable.</a:t>
            </a:r>
          </a:p>
          <a:p>
            <a:r>
              <a:rPr lang="en-US" dirty="0"/>
              <a:t>Data smoothing parameter controls smoothing of data points.</a:t>
            </a:r>
          </a:p>
          <a:p>
            <a:pPr lvl="1"/>
            <a:r>
              <a:rPr lang="en-US" dirty="0"/>
              <a:t>Curve represents density estimate.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mimima</a:t>
            </a:r>
            <a:r>
              <a:rPr lang="en-US" dirty="0"/>
              <a:t> are where numbers split.</a:t>
            </a:r>
          </a:p>
          <a:p>
            <a:pPr lvl="1"/>
            <a:r>
              <a:rPr lang="en-US" dirty="0"/>
              <a:t>Smoothing can be controlled with size of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BBC7-DE68-D648-BA8E-37B2A003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72612"/>
            <a:ext cx="4240645" cy="28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D86-5061-824E-ACAD-8BB968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Distribution-Based Clustering: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FBB-1849-DD44-9B79-B2334AC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Gaussian Mixture Model (GMM)</a:t>
            </a:r>
          </a:p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Consider that data is </a:t>
            </a:r>
            <a:r>
              <a:rPr lang="en-US" b="1" dirty="0">
                <a:solidFill>
                  <a:srgbClr val="C00000"/>
                </a:solidFill>
              </a:rPr>
              <a:t>generated</a:t>
            </a:r>
            <a:r>
              <a:rPr lang="en-US" dirty="0"/>
              <a:t> by a combination of several Gaussian distributions</a:t>
            </a:r>
            <a:r>
              <a:rPr lang="en-US" b="1" dirty="0"/>
              <a:t> </a:t>
            </a:r>
            <a:r>
              <a:rPr lang="en-US" dirty="0"/>
              <a:t>(generative model).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14:cNvPr>
              <p14:cNvContentPartPr/>
              <p14:nvPr/>
            </p14:nvContentPartPr>
            <p14:xfrm>
              <a:off x="1063453" y="3338933"/>
              <a:ext cx="3593520" cy="27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853" y="3308333"/>
                <a:ext cx="3654720" cy="28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14:cNvPr>
              <p14:cNvContentPartPr/>
              <p14:nvPr/>
            </p14:nvContentPartPr>
            <p14:xfrm>
              <a:off x="888853" y="3476453"/>
              <a:ext cx="3926160" cy="28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53" y="3445853"/>
                <a:ext cx="398772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14:cNvPr>
              <p14:cNvContentPartPr/>
              <p14:nvPr/>
            </p14:nvContentPartPr>
            <p14:xfrm>
              <a:off x="835933" y="3248933"/>
              <a:ext cx="153720" cy="33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333" y="3218333"/>
                <a:ext cx="21528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007E9-EDC3-394D-AC81-73C804EEA286}"/>
              </a:ext>
            </a:extLst>
          </p:cNvPr>
          <p:cNvGrpSpPr/>
          <p:nvPr/>
        </p:nvGrpSpPr>
        <p:grpSpPr>
          <a:xfrm>
            <a:off x="5619613" y="3349373"/>
            <a:ext cx="5234040" cy="2847240"/>
            <a:chOff x="5619613" y="3349373"/>
            <a:chExt cx="523404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14:cNvPr>
                <p14:cNvContentPartPr/>
                <p14:nvPr/>
              </p14:nvContentPartPr>
              <p14:xfrm>
                <a:off x="5746693" y="3376373"/>
                <a:ext cx="5106960" cy="28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5733" y="3345773"/>
                  <a:ext cx="5168160" cy="28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14:cNvPr>
                <p14:cNvContentPartPr/>
                <p14:nvPr/>
              </p14:nvContentPartPr>
              <p14:xfrm>
                <a:off x="5619613" y="3349373"/>
                <a:ext cx="317880" cy="18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9013" y="3318773"/>
                  <a:ext cx="379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123C9-6D8A-4A47-AF73-D42AE1EC7E7A}"/>
              </a:ext>
            </a:extLst>
          </p:cNvPr>
          <p:cNvGrpSpPr/>
          <p:nvPr/>
        </p:nvGrpSpPr>
        <p:grpSpPr>
          <a:xfrm>
            <a:off x="6185893" y="5042813"/>
            <a:ext cx="2090520" cy="995040"/>
            <a:chOff x="6185893" y="5042813"/>
            <a:chExt cx="209052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14:cNvPr>
                <p14:cNvContentPartPr/>
                <p14:nvPr/>
              </p14:nvContentPartPr>
              <p14:xfrm>
                <a:off x="6185893" y="5042813"/>
                <a:ext cx="1841400" cy="9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933" y="5012213"/>
                  <a:ext cx="19026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14:cNvPr>
                <p14:cNvContentPartPr/>
                <p14:nvPr/>
              </p14:nvContentPartPr>
              <p14:xfrm>
                <a:off x="7873933" y="5831213"/>
                <a:ext cx="402480" cy="8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973" y="5800613"/>
                  <a:ext cx="464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14:cNvPr>
              <p14:cNvContentPartPr/>
              <p14:nvPr/>
            </p14:nvContentPartPr>
            <p14:xfrm>
              <a:off x="6852613" y="3958133"/>
              <a:ext cx="1947600" cy="21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13" y="3927173"/>
                <a:ext cx="20091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14:cNvPr>
              <p14:cNvContentPartPr/>
              <p14:nvPr/>
            </p14:nvContentPartPr>
            <p14:xfrm>
              <a:off x="7122253" y="5180333"/>
              <a:ext cx="3588120" cy="88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1653" y="5149733"/>
                <a:ext cx="36493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127C3C3-FF59-1448-9FFC-84846E063D09}"/>
              </a:ext>
            </a:extLst>
          </p:cNvPr>
          <p:cNvGrpSpPr/>
          <p:nvPr/>
        </p:nvGrpSpPr>
        <p:grpSpPr>
          <a:xfrm>
            <a:off x="9059053" y="4947413"/>
            <a:ext cx="312480" cy="201600"/>
            <a:chOff x="9059053" y="4947413"/>
            <a:chExt cx="312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14:cNvPr>
                <p14:cNvContentPartPr/>
                <p14:nvPr/>
              </p14:nvContentPartPr>
              <p14:xfrm>
                <a:off x="9101533" y="5005733"/>
                <a:ext cx="4284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70933" y="497513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14:cNvPr>
                <p14:cNvContentPartPr/>
                <p14:nvPr/>
              </p14:nvContentPartPr>
              <p14:xfrm>
                <a:off x="9191533" y="4984493"/>
                <a:ext cx="2664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933" y="4953893"/>
                  <a:ext cx="8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14:cNvPr>
                <p14:cNvContentPartPr/>
                <p14:nvPr/>
              </p14:nvContentPartPr>
              <p14:xfrm>
                <a:off x="9059053" y="4947413"/>
                <a:ext cx="19080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8453" y="491681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14:cNvPr>
                <p14:cNvContentPartPr/>
                <p14:nvPr/>
              </p14:nvContentPartPr>
              <p14:xfrm>
                <a:off x="9302413" y="5042813"/>
                <a:ext cx="6912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1813" y="5012213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37A84-CEED-3946-931E-669246B94CE7}"/>
              </a:ext>
            </a:extLst>
          </p:cNvPr>
          <p:cNvGrpSpPr/>
          <p:nvPr/>
        </p:nvGrpSpPr>
        <p:grpSpPr>
          <a:xfrm>
            <a:off x="7752253" y="3661493"/>
            <a:ext cx="386640" cy="254520"/>
            <a:chOff x="7752253" y="3661493"/>
            <a:chExt cx="386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14:cNvPr>
                <p14:cNvContentPartPr/>
                <p14:nvPr/>
              </p14:nvContentPartPr>
              <p14:xfrm>
                <a:off x="7789333" y="3703973"/>
                <a:ext cx="1620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373" y="3673373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14:cNvPr>
                <p14:cNvContentPartPr/>
                <p14:nvPr/>
              </p14:nvContentPartPr>
              <p14:xfrm>
                <a:off x="7863133" y="3735653"/>
                <a:ext cx="162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533" y="3705053"/>
                  <a:ext cx="7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14:cNvPr>
                <p14:cNvContentPartPr/>
                <p14:nvPr/>
              </p14:nvContentPartPr>
              <p14:xfrm>
                <a:off x="7752253" y="3661493"/>
                <a:ext cx="19620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93" y="3630893"/>
                  <a:ext cx="25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14:cNvPr>
                <p14:cNvContentPartPr/>
                <p14:nvPr/>
              </p14:nvContentPartPr>
              <p14:xfrm>
                <a:off x="8011453" y="3815213"/>
                <a:ext cx="127440" cy="10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0853" y="3784613"/>
                  <a:ext cx="188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5EF17C-CF6B-7445-BAEE-6D2BCEF70E24}"/>
              </a:ext>
            </a:extLst>
          </p:cNvPr>
          <p:cNvGrpSpPr/>
          <p:nvPr/>
        </p:nvGrpSpPr>
        <p:grpSpPr>
          <a:xfrm>
            <a:off x="7016413" y="4719893"/>
            <a:ext cx="286200" cy="217080"/>
            <a:chOff x="7016413" y="4719893"/>
            <a:chExt cx="2862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14:cNvPr>
                <p14:cNvContentPartPr/>
                <p14:nvPr/>
              </p14:nvContentPartPr>
              <p14:xfrm>
                <a:off x="7048453" y="4756973"/>
                <a:ext cx="637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7493" y="472637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14:cNvPr>
                <p14:cNvContentPartPr/>
                <p14:nvPr/>
              </p14:nvContentPartPr>
              <p14:xfrm>
                <a:off x="7170133" y="4762373"/>
                <a:ext cx="2160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39173" y="473177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14:cNvPr>
                <p14:cNvContentPartPr/>
                <p14:nvPr/>
              </p14:nvContentPartPr>
              <p14:xfrm>
                <a:off x="7016413" y="4719893"/>
                <a:ext cx="222480" cy="6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5813" y="4689293"/>
                  <a:ext cx="28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14:cNvPr>
                <p14:cNvContentPartPr/>
                <p14:nvPr/>
              </p14:nvContentPartPr>
              <p14:xfrm>
                <a:off x="7286413" y="4868573"/>
                <a:ext cx="16200" cy="6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55813" y="4837973"/>
                  <a:ext cx="77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D03177-ABC9-C04A-81E6-0B12259C0B5D}"/>
              </a:ext>
            </a:extLst>
          </p:cNvPr>
          <p:cNvGrpSpPr/>
          <p:nvPr/>
        </p:nvGrpSpPr>
        <p:grpSpPr>
          <a:xfrm>
            <a:off x="10567453" y="4762373"/>
            <a:ext cx="1328400" cy="412920"/>
            <a:chOff x="10567453" y="4762373"/>
            <a:chExt cx="13284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14:cNvPr>
                <p14:cNvContentPartPr/>
                <p14:nvPr/>
              </p14:nvContentPartPr>
              <p14:xfrm>
                <a:off x="10567453" y="4762373"/>
                <a:ext cx="344160" cy="40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36493" y="4731773"/>
                  <a:ext cx="40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14:cNvPr>
                <p14:cNvContentPartPr/>
                <p14:nvPr/>
              </p14:nvContentPartPr>
              <p14:xfrm>
                <a:off x="10980013" y="4942373"/>
                <a:ext cx="47880" cy="12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9413" y="4911413"/>
                  <a:ext cx="109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14:cNvPr>
                <p14:cNvContentPartPr/>
                <p14:nvPr/>
              </p14:nvContentPartPr>
              <p14:xfrm>
                <a:off x="11075413" y="4936973"/>
                <a:ext cx="108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4453" y="4906373"/>
                  <a:ext cx="7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14:cNvPr>
                <p14:cNvContentPartPr/>
                <p14:nvPr/>
              </p14:nvContentPartPr>
              <p14:xfrm>
                <a:off x="10948333" y="4894493"/>
                <a:ext cx="174960" cy="6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7733" y="4863893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14:cNvPr>
                <p14:cNvContentPartPr/>
                <p14:nvPr/>
              </p14:nvContentPartPr>
              <p14:xfrm>
                <a:off x="11144173" y="5122013"/>
                <a:ext cx="12744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3213" y="5091413"/>
                  <a:ext cx="18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14:cNvPr>
                <p14:cNvContentPartPr/>
                <p14:nvPr/>
              </p14:nvContentPartPr>
              <p14:xfrm>
                <a:off x="11149213" y="4974053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8613" y="4943453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14:cNvPr>
                <p14:cNvContentPartPr/>
                <p14:nvPr/>
              </p14:nvContentPartPr>
              <p14:xfrm>
                <a:off x="11355853" y="4984493"/>
                <a:ext cx="5868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24893" y="495389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14:cNvPr>
                <p14:cNvContentPartPr/>
                <p14:nvPr/>
              </p14:nvContentPartPr>
              <p14:xfrm>
                <a:off x="11376733" y="5053253"/>
                <a:ext cx="58680" cy="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6133" y="5022653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14:cNvPr>
                <p14:cNvContentPartPr/>
                <p14:nvPr/>
              </p14:nvContentPartPr>
              <p14:xfrm>
                <a:off x="11588413" y="4857413"/>
                <a:ext cx="143280" cy="29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57813" y="4826813"/>
                  <a:ext cx="204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14:cNvPr>
                <p14:cNvContentPartPr/>
                <p14:nvPr/>
              </p14:nvContentPartPr>
              <p14:xfrm>
                <a:off x="11503813" y="5164493"/>
                <a:ext cx="3920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3213" y="5133893"/>
                  <a:ext cx="453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B8BAE-14BC-E74B-BBED-60D2BB1083BB}"/>
              </a:ext>
            </a:extLst>
          </p:cNvPr>
          <p:cNvGrpSpPr/>
          <p:nvPr/>
        </p:nvGrpSpPr>
        <p:grpSpPr>
          <a:xfrm>
            <a:off x="9471973" y="6143333"/>
            <a:ext cx="2307240" cy="593280"/>
            <a:chOff x="9471973" y="6143333"/>
            <a:chExt cx="2307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14:cNvPr>
                <p14:cNvContentPartPr/>
                <p14:nvPr/>
              </p14:nvContentPartPr>
              <p14:xfrm>
                <a:off x="9471973" y="6164573"/>
                <a:ext cx="196200" cy="56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1373" y="6133973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14:cNvPr>
                <p14:cNvContentPartPr/>
                <p14:nvPr/>
              </p14:nvContentPartPr>
              <p14:xfrm>
                <a:off x="9799933" y="6397493"/>
                <a:ext cx="162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69333" y="6366893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14:cNvPr>
                <p14:cNvContentPartPr/>
                <p14:nvPr/>
              </p14:nvContentPartPr>
              <p14:xfrm>
                <a:off x="9900373" y="6381653"/>
                <a:ext cx="576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773" y="6351053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14:cNvPr>
                <p14:cNvContentPartPr/>
                <p14:nvPr/>
              </p14:nvContentPartPr>
              <p14:xfrm>
                <a:off x="9757813" y="6349973"/>
                <a:ext cx="17496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26853" y="6319013"/>
                  <a:ext cx="23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14:cNvPr>
                <p14:cNvContentPartPr/>
                <p14:nvPr/>
              </p14:nvContentPartPr>
              <p14:xfrm>
                <a:off x="10022413" y="6497933"/>
                <a:ext cx="1080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91453" y="6467333"/>
                  <a:ext cx="7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14:cNvPr>
                <p14:cNvContentPartPr/>
                <p14:nvPr/>
              </p14:nvContentPartPr>
              <p14:xfrm>
                <a:off x="10048693" y="6519173"/>
                <a:ext cx="13248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18093" y="648857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14:cNvPr>
                <p14:cNvContentPartPr/>
                <p14:nvPr/>
              </p14:nvContentPartPr>
              <p14:xfrm>
                <a:off x="10355773" y="6582533"/>
                <a:ext cx="1080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4813" y="65519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14:cNvPr>
                <p14:cNvContentPartPr/>
                <p14:nvPr/>
              </p14:nvContentPartPr>
              <p14:xfrm>
                <a:off x="10530373" y="6344573"/>
                <a:ext cx="233280" cy="31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99413" y="6313973"/>
                  <a:ext cx="294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14:cNvPr>
                <p14:cNvContentPartPr/>
                <p14:nvPr/>
              </p14:nvContentPartPr>
              <p14:xfrm>
                <a:off x="10805413" y="6519173"/>
                <a:ext cx="374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4813" y="6488573"/>
                  <a:ext cx="9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14:cNvPr>
                <p14:cNvContentPartPr/>
                <p14:nvPr/>
              </p14:nvContentPartPr>
              <p14:xfrm>
                <a:off x="10826653" y="6503333"/>
                <a:ext cx="8496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96053" y="64727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14:cNvPr>
                <p14:cNvContentPartPr/>
                <p14:nvPr/>
              </p14:nvContentPartPr>
              <p14:xfrm>
                <a:off x="11064613" y="6561653"/>
                <a:ext cx="57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34013" y="6530693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14:cNvPr>
                <p14:cNvContentPartPr/>
                <p14:nvPr/>
              </p14:nvContentPartPr>
              <p14:xfrm>
                <a:off x="11160013" y="6307493"/>
                <a:ext cx="1749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9413" y="6276893"/>
                  <a:ext cx="23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14:cNvPr>
                <p14:cNvContentPartPr/>
                <p14:nvPr/>
              </p14:nvContentPartPr>
              <p14:xfrm>
                <a:off x="11355853" y="6487493"/>
                <a:ext cx="47880" cy="11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893" y="6456893"/>
                  <a:ext cx="109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14:cNvPr>
                <p14:cNvContentPartPr/>
                <p14:nvPr/>
              </p14:nvContentPartPr>
              <p14:xfrm>
                <a:off x="11397973" y="6503333"/>
                <a:ext cx="127440" cy="8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67373" y="6472733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14:cNvPr>
                <p14:cNvContentPartPr/>
                <p14:nvPr/>
              </p14:nvContentPartPr>
              <p14:xfrm>
                <a:off x="11429653" y="6191213"/>
                <a:ext cx="1645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99053" y="6160253"/>
                  <a:ext cx="22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14:cNvPr>
                <p14:cNvContentPartPr/>
                <p14:nvPr/>
              </p14:nvContentPartPr>
              <p14:xfrm>
                <a:off x="11609653" y="6143333"/>
                <a:ext cx="169560" cy="57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053" y="6112733"/>
                  <a:ext cx="231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14:cNvPr>
                <p14:cNvContentPartPr/>
                <p14:nvPr/>
              </p14:nvContentPartPr>
              <p14:xfrm>
                <a:off x="11742133" y="6720413"/>
                <a:ext cx="1620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1173" y="6689453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15ECEF-C3B7-6A44-91EE-8C1843492860}"/>
              </a:ext>
            </a:extLst>
          </p:cNvPr>
          <p:cNvGrpSpPr/>
          <p:nvPr/>
        </p:nvGrpSpPr>
        <p:grpSpPr>
          <a:xfrm>
            <a:off x="10773733" y="4275653"/>
            <a:ext cx="926280" cy="460440"/>
            <a:chOff x="10773733" y="4275653"/>
            <a:chExt cx="9262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14:cNvPr>
                <p14:cNvContentPartPr/>
                <p14:nvPr/>
              </p14:nvContentPartPr>
              <p14:xfrm>
                <a:off x="10773733" y="4275653"/>
                <a:ext cx="1537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43133" y="4244693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14:cNvPr>
                <p14:cNvContentPartPr/>
                <p14:nvPr/>
              </p14:nvContentPartPr>
              <p14:xfrm>
                <a:off x="10778773" y="4296533"/>
                <a:ext cx="174960" cy="29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48173" y="4265933"/>
                  <a:ext cx="236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14:cNvPr>
                <p14:cNvContentPartPr/>
                <p14:nvPr/>
              </p14:nvContentPartPr>
              <p14:xfrm>
                <a:off x="10985413" y="4429013"/>
                <a:ext cx="100800" cy="13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4813" y="439841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14:cNvPr>
                <p14:cNvContentPartPr/>
                <p14:nvPr/>
              </p14:nvContentPartPr>
              <p14:xfrm>
                <a:off x="11133373" y="4487333"/>
                <a:ext cx="21600" cy="6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2773" y="4456373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14:cNvPr>
                <p14:cNvContentPartPr/>
                <p14:nvPr/>
              </p14:nvContentPartPr>
              <p14:xfrm>
                <a:off x="11112493" y="4365293"/>
                <a:ext cx="3744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81533" y="4334693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14:cNvPr>
                <p14:cNvContentPartPr/>
                <p14:nvPr/>
              </p14:nvContentPartPr>
              <p14:xfrm>
                <a:off x="11208253" y="4466093"/>
                <a:ext cx="2642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77653" y="4435133"/>
                  <a:ext cx="325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14:cNvPr>
                <p14:cNvContentPartPr/>
                <p14:nvPr/>
              </p14:nvContentPartPr>
              <p14:xfrm>
                <a:off x="11535493" y="4413173"/>
                <a:ext cx="13248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4893" y="4382213"/>
                  <a:ext cx="19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14:cNvPr>
                <p14:cNvContentPartPr/>
                <p14:nvPr/>
              </p14:nvContentPartPr>
              <p14:xfrm>
                <a:off x="10821253" y="4629893"/>
                <a:ext cx="87876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90653" y="4599293"/>
                  <a:ext cx="939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223BD3-04BE-CE43-9665-5F70F3B304A0}"/>
              </a:ext>
            </a:extLst>
          </p:cNvPr>
          <p:cNvGrpSpPr/>
          <p:nvPr/>
        </p:nvGrpSpPr>
        <p:grpSpPr>
          <a:xfrm>
            <a:off x="7588093" y="2899733"/>
            <a:ext cx="1593000" cy="540000"/>
            <a:chOff x="7588093" y="2899733"/>
            <a:chExt cx="159300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14:cNvPr>
                <p14:cNvContentPartPr/>
                <p14:nvPr/>
              </p14:nvContentPartPr>
              <p14:xfrm>
                <a:off x="7651453" y="3153533"/>
                <a:ext cx="216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0853" y="3122933"/>
                  <a:ext cx="82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14:cNvPr>
                <p14:cNvContentPartPr/>
                <p14:nvPr/>
              </p14:nvContentPartPr>
              <p14:xfrm>
                <a:off x="7588093" y="3079733"/>
                <a:ext cx="174960" cy="15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7493" y="3048773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14:cNvPr>
                <p14:cNvContentPartPr/>
                <p14:nvPr/>
              </p14:nvContentPartPr>
              <p14:xfrm>
                <a:off x="7831453" y="2963093"/>
                <a:ext cx="122040" cy="28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0853" y="2932493"/>
                  <a:ext cx="18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14:cNvPr>
                <p14:cNvContentPartPr/>
                <p14:nvPr/>
              </p14:nvContentPartPr>
              <p14:xfrm>
                <a:off x="7953133" y="3121853"/>
                <a:ext cx="1537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533" y="3091253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14:cNvPr>
                <p14:cNvContentPartPr/>
                <p14:nvPr/>
              </p14:nvContentPartPr>
              <p14:xfrm>
                <a:off x="8006053" y="3084773"/>
                <a:ext cx="7452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5453" y="305417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14:cNvPr>
                <p14:cNvContentPartPr/>
                <p14:nvPr/>
              </p14:nvContentPartPr>
              <p14:xfrm>
                <a:off x="8180653" y="3222293"/>
                <a:ext cx="5868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0053" y="3191693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14:cNvPr>
                <p14:cNvContentPartPr/>
                <p14:nvPr/>
              </p14:nvContentPartPr>
              <p14:xfrm>
                <a:off x="8186053" y="3116453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55453" y="3085853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14:cNvPr>
                <p14:cNvContentPartPr/>
                <p14:nvPr/>
              </p14:nvContentPartPr>
              <p14:xfrm>
                <a:off x="8313133" y="2899733"/>
                <a:ext cx="16200" cy="42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2173" y="2869133"/>
                  <a:ext cx="77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14:cNvPr>
                <p14:cNvContentPartPr/>
                <p14:nvPr/>
              </p14:nvContentPartPr>
              <p14:xfrm>
                <a:off x="8408173" y="3058493"/>
                <a:ext cx="13248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77573" y="3027893"/>
                  <a:ext cx="19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14:cNvPr>
                <p14:cNvContentPartPr/>
                <p14:nvPr/>
              </p14:nvContentPartPr>
              <p14:xfrm>
                <a:off x="8413573" y="3150653"/>
                <a:ext cx="180360" cy="2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82973" y="3120053"/>
                  <a:ext cx="241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14:cNvPr>
                <p14:cNvContentPartPr/>
                <p14:nvPr/>
              </p14:nvContentPartPr>
              <p14:xfrm>
                <a:off x="8619853" y="3174773"/>
                <a:ext cx="21600" cy="13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9253" y="314417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14:cNvPr>
                <p14:cNvContentPartPr/>
                <p14:nvPr/>
              </p14:nvContentPartPr>
              <p14:xfrm>
                <a:off x="8656933" y="3063533"/>
                <a:ext cx="57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26333" y="3032933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14:cNvPr>
                <p14:cNvContentPartPr/>
                <p14:nvPr/>
              </p14:nvContentPartPr>
              <p14:xfrm>
                <a:off x="8757373" y="3127253"/>
                <a:ext cx="5868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773" y="309665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14:cNvPr>
                <p14:cNvContentPartPr/>
                <p14:nvPr/>
              </p14:nvContentPartPr>
              <p14:xfrm>
                <a:off x="8731093" y="3196013"/>
                <a:ext cx="8496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00493" y="316541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14:cNvPr>
                <p14:cNvContentPartPr/>
                <p14:nvPr/>
              </p14:nvContentPartPr>
              <p14:xfrm>
                <a:off x="8979853" y="2936813"/>
                <a:ext cx="162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49253" y="29058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14:cNvPr>
                <p14:cNvContentPartPr/>
                <p14:nvPr/>
              </p14:nvContentPartPr>
              <p14:xfrm>
                <a:off x="8990293" y="3053093"/>
                <a:ext cx="19080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59693" y="3022493"/>
                  <a:ext cx="252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14:cNvPr>
              <p14:cNvContentPartPr/>
              <p14:nvPr/>
            </p14:nvContentPartPr>
            <p14:xfrm>
              <a:off x="9159853" y="2878493"/>
              <a:ext cx="159120" cy="42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28893" y="2847893"/>
                <a:ext cx="22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9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1F9D-3B62-6048-9802-5FFC8CF6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13" y="257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with Mixtures:</a:t>
            </a:r>
            <a:br>
              <a:rPr lang="en-US" dirty="0"/>
            </a:br>
            <a:r>
              <a:rPr lang="en-US" dirty="0"/>
              <a:t>Assigning Points to Distributions (Specific GMM)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D1C-C3A3-EF4C-B510-FB9A14C6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7" y="1836016"/>
            <a:ext cx="7474527" cy="4351338"/>
          </a:xfrm>
        </p:spPr>
        <p:txBody>
          <a:bodyPr>
            <a:normAutofit/>
          </a:bodyPr>
          <a:lstStyle/>
          <a:p>
            <a:r>
              <a:rPr lang="en-US" dirty="0"/>
              <a:t>If we know the source of each observation: Easy</a:t>
            </a:r>
          </a:p>
          <a:p>
            <a:r>
              <a:rPr lang="en-US" dirty="0"/>
              <a:t>If we don’t know the source, but we know the parameters of the Gaussians: we can guess the source (Bayes rule, expectation maximization)</a:t>
            </a:r>
          </a:p>
          <a:p>
            <a:endParaRPr lang="en-US" dirty="0"/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E: Start with </a:t>
            </a:r>
            <a:r>
              <a:rPr lang="en-US" b="1" dirty="0">
                <a:solidFill>
                  <a:srgbClr val="C00000"/>
                </a:solidFill>
              </a:rPr>
              <a:t>randomly placed Gaussians</a:t>
            </a:r>
          </a:p>
          <a:p>
            <a:pPr lvl="1"/>
            <a:r>
              <a:rPr lang="en-US" dirty="0"/>
              <a:t>M: Assign each point to the corresponding Gaussian with a probability (“soft” clustering)</a:t>
            </a:r>
          </a:p>
          <a:p>
            <a:pPr lvl="1"/>
            <a:r>
              <a:rPr lang="en-US" dirty="0"/>
              <a:t>Adjust means and variances accordingly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14:cNvPr>
              <p14:cNvContentPartPr/>
              <p14:nvPr/>
            </p14:nvContentPartPr>
            <p14:xfrm>
              <a:off x="7852693" y="2396813"/>
              <a:ext cx="386856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093" y="2366213"/>
                <a:ext cx="3929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14:cNvPr>
              <p14:cNvContentPartPr/>
              <p14:nvPr/>
            </p14:nvContentPartPr>
            <p14:xfrm>
              <a:off x="9090733" y="1603373"/>
              <a:ext cx="2021760" cy="59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33" y="1572413"/>
                <a:ext cx="208296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26D34-15D0-EF49-A9D0-69E99B22256F}"/>
              </a:ext>
            </a:extLst>
          </p:cNvPr>
          <p:cNvGrpSpPr/>
          <p:nvPr/>
        </p:nvGrpSpPr>
        <p:grpSpPr>
          <a:xfrm>
            <a:off x="8011453" y="1915493"/>
            <a:ext cx="1476720" cy="423720"/>
            <a:chOff x="8011453" y="1915493"/>
            <a:chExt cx="14767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14:cNvPr>
                <p14:cNvContentPartPr/>
                <p14:nvPr/>
              </p14:nvContentPartPr>
              <p14:xfrm>
                <a:off x="8238973" y="2280533"/>
                <a:ext cx="63720" cy="5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7413" y="2218973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14:cNvPr>
                <p14:cNvContentPartPr/>
                <p14:nvPr/>
              </p14:nvContentPartPr>
              <p14:xfrm>
                <a:off x="8482333" y="2270093"/>
                <a:ext cx="3204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0773" y="2208533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14:cNvPr>
                <p14:cNvContentPartPr/>
                <p14:nvPr/>
              </p14:nvContentPartPr>
              <p14:xfrm>
                <a:off x="8810293" y="2290973"/>
                <a:ext cx="1620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8733" y="2229413"/>
                  <a:ext cx="139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14:cNvPr>
                <p14:cNvContentPartPr/>
                <p14:nvPr/>
              </p14:nvContentPartPr>
              <p14:xfrm>
                <a:off x="9111973" y="2264693"/>
                <a:ext cx="4284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0413" y="2203133"/>
                  <a:ext cx="16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14:cNvPr>
                <p14:cNvContentPartPr/>
                <p14:nvPr/>
              </p14:nvContentPartPr>
              <p14:xfrm>
                <a:off x="9392413" y="2283053"/>
                <a:ext cx="2160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853" y="222149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14:cNvPr>
                <p14:cNvContentPartPr/>
                <p14:nvPr/>
              </p14:nvContentPartPr>
              <p14:xfrm>
                <a:off x="8011453" y="1915493"/>
                <a:ext cx="147672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0853" y="1884893"/>
                  <a:ext cx="15379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AB975-F788-4A4D-AF85-BF5C69B5D23E}"/>
              </a:ext>
            </a:extLst>
          </p:cNvPr>
          <p:cNvGrpSpPr/>
          <p:nvPr/>
        </p:nvGrpSpPr>
        <p:grpSpPr>
          <a:xfrm>
            <a:off x="9265693" y="2227613"/>
            <a:ext cx="1624680" cy="74520"/>
            <a:chOff x="9265693" y="2227613"/>
            <a:chExt cx="162468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14:cNvPr>
                <p14:cNvContentPartPr/>
                <p14:nvPr/>
              </p14:nvContentPartPr>
              <p14:xfrm>
                <a:off x="9265693" y="2259293"/>
                <a:ext cx="3744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4133" y="2197733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14:cNvPr>
                <p14:cNvContentPartPr/>
                <p14:nvPr/>
              </p14:nvContentPartPr>
              <p14:xfrm>
                <a:off x="9678253" y="2259293"/>
                <a:ext cx="10800" cy="2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6693" y="2197733"/>
                  <a:ext cx="133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14:cNvPr>
                <p14:cNvContentPartPr/>
                <p14:nvPr/>
              </p14:nvContentPartPr>
              <p14:xfrm>
                <a:off x="9916573" y="2238053"/>
                <a:ext cx="2664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55013" y="2176493"/>
                  <a:ext cx="14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14:cNvPr>
                <p14:cNvContentPartPr/>
                <p14:nvPr/>
              </p14:nvContentPartPr>
              <p14:xfrm>
                <a:off x="10228693" y="2251013"/>
                <a:ext cx="316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7133" y="2189453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14:cNvPr>
                <p14:cNvContentPartPr/>
                <p14:nvPr/>
              </p14:nvContentPartPr>
              <p14:xfrm>
                <a:off x="10556653" y="2245973"/>
                <a:ext cx="26640" cy="2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5093" y="2184413"/>
                  <a:ext cx="14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14:cNvPr>
                <p14:cNvContentPartPr/>
                <p14:nvPr/>
              </p14:nvContentPartPr>
              <p14:xfrm>
                <a:off x="10858333" y="2227613"/>
                <a:ext cx="320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773" y="2166053"/>
                  <a:ext cx="155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14:cNvPr>
                <p14:cNvContentPartPr/>
                <p14:nvPr/>
              </p14:nvContentPartPr>
              <p14:xfrm>
                <a:off x="9979933" y="2227613"/>
                <a:ext cx="8496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18373" y="2166053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14:cNvPr>
                <p14:cNvContentPartPr/>
                <p14:nvPr/>
              </p14:nvContentPartPr>
              <p14:xfrm>
                <a:off x="10191613" y="2227613"/>
                <a:ext cx="86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30053" y="2166053"/>
                  <a:ext cx="13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14:cNvPr>
                <p14:cNvContentPartPr/>
                <p14:nvPr/>
              </p14:nvContentPartPr>
              <p14:xfrm>
                <a:off x="10424533" y="2238053"/>
                <a:ext cx="57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62973" y="2176493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14:cNvPr>
              <p14:cNvContentPartPr/>
              <p14:nvPr/>
            </p14:nvContentPartPr>
            <p14:xfrm>
              <a:off x="7826053" y="3688133"/>
              <a:ext cx="3916080" cy="11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453" y="3657533"/>
                <a:ext cx="39776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23B16-1F21-004C-8118-B05CEBAD1C02}"/>
              </a:ext>
            </a:extLst>
          </p:cNvPr>
          <p:cNvGrpSpPr/>
          <p:nvPr/>
        </p:nvGrpSpPr>
        <p:grpSpPr>
          <a:xfrm>
            <a:off x="7990213" y="3233093"/>
            <a:ext cx="2344680" cy="540000"/>
            <a:chOff x="7990213" y="3233093"/>
            <a:chExt cx="23446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14:cNvPr>
                <p14:cNvContentPartPr/>
                <p14:nvPr/>
              </p14:nvContentPartPr>
              <p14:xfrm>
                <a:off x="7990213" y="3233093"/>
                <a:ext cx="2344680" cy="43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9613" y="3202493"/>
                  <a:ext cx="2405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14:cNvPr>
                <p14:cNvContentPartPr/>
                <p14:nvPr/>
              </p14:nvContentPartPr>
              <p14:xfrm>
                <a:off x="8191453" y="3592733"/>
                <a:ext cx="6372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0493" y="3562133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14:cNvPr>
                <p14:cNvContentPartPr/>
                <p14:nvPr/>
              </p14:nvContentPartPr>
              <p14:xfrm>
                <a:off x="8424013" y="3566453"/>
                <a:ext cx="9036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413" y="3535853"/>
                  <a:ext cx="15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14:cNvPr>
                <p14:cNvContentPartPr/>
                <p14:nvPr/>
              </p14:nvContentPartPr>
              <p14:xfrm>
                <a:off x="8514013" y="3534773"/>
                <a:ext cx="6912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3413" y="3503813"/>
                  <a:ext cx="13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14:cNvPr>
                <p14:cNvContentPartPr/>
                <p14:nvPr/>
              </p14:nvContentPartPr>
              <p14:xfrm>
                <a:off x="8715253" y="3492293"/>
                <a:ext cx="63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4653" y="346169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14:cNvPr>
                <p14:cNvContentPartPr/>
                <p14:nvPr/>
              </p14:nvContentPartPr>
              <p14:xfrm>
                <a:off x="8836933" y="3407693"/>
                <a:ext cx="153360" cy="25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333" y="3377093"/>
                  <a:ext cx="21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14:cNvPr>
                <p14:cNvContentPartPr/>
                <p14:nvPr/>
              </p14:nvContentPartPr>
              <p14:xfrm>
                <a:off x="9074893" y="3402293"/>
                <a:ext cx="12744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4293" y="3371693"/>
                  <a:ext cx="18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14:cNvPr>
                <p14:cNvContentPartPr/>
                <p14:nvPr/>
              </p14:nvContentPartPr>
              <p14:xfrm>
                <a:off x="9318613" y="3460613"/>
                <a:ext cx="9576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653" y="3430013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14:cNvPr>
                <p14:cNvContentPartPr/>
                <p14:nvPr/>
              </p14:nvContentPartPr>
              <p14:xfrm>
                <a:off x="9535333" y="3523973"/>
                <a:ext cx="5256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4733" y="3493373"/>
                  <a:ext cx="11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14:cNvPr>
                <p14:cNvContentPartPr/>
                <p14:nvPr/>
              </p14:nvContentPartPr>
              <p14:xfrm>
                <a:off x="9752413" y="3513533"/>
                <a:ext cx="1108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813" y="3482933"/>
                  <a:ext cx="1720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0C81ED-8D0A-194F-8D49-69B4147D7E8A}"/>
              </a:ext>
            </a:extLst>
          </p:cNvPr>
          <p:cNvGrpSpPr/>
          <p:nvPr/>
        </p:nvGrpSpPr>
        <p:grpSpPr>
          <a:xfrm>
            <a:off x="9133213" y="3095573"/>
            <a:ext cx="2397600" cy="603720"/>
            <a:chOff x="9133213" y="3095573"/>
            <a:chExt cx="239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14:cNvPr>
                <p14:cNvContentPartPr/>
                <p14:nvPr/>
              </p14:nvContentPartPr>
              <p14:xfrm>
                <a:off x="9133213" y="3095573"/>
                <a:ext cx="2397600" cy="54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613" y="3064613"/>
                  <a:ext cx="2458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14:cNvPr>
                <p14:cNvContentPartPr/>
                <p14:nvPr/>
              </p14:nvContentPartPr>
              <p14:xfrm>
                <a:off x="9805333" y="3426053"/>
                <a:ext cx="28080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33" y="3395093"/>
                  <a:ext cx="34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14:cNvPr>
                <p14:cNvContentPartPr/>
                <p14:nvPr/>
              </p14:nvContentPartPr>
              <p14:xfrm>
                <a:off x="10017013" y="3365213"/>
                <a:ext cx="19620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413" y="3334613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14:cNvPr>
                <p14:cNvContentPartPr/>
                <p14:nvPr/>
              </p14:nvContentPartPr>
              <p14:xfrm>
                <a:off x="10212853" y="3254693"/>
                <a:ext cx="17424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1893" y="3224093"/>
                  <a:ext cx="23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14:cNvPr>
                <p14:cNvContentPartPr/>
                <p14:nvPr/>
              </p14:nvContentPartPr>
              <p14:xfrm>
                <a:off x="10503733" y="3243533"/>
                <a:ext cx="153720" cy="39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33" y="3212933"/>
                  <a:ext cx="215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14:cNvPr>
                <p14:cNvContentPartPr/>
                <p14:nvPr/>
              </p14:nvContentPartPr>
              <p14:xfrm>
                <a:off x="10742053" y="3418133"/>
                <a:ext cx="1116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1093" y="3387533"/>
                  <a:ext cx="17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14:cNvPr>
                <p14:cNvContentPartPr/>
                <p14:nvPr/>
              </p14:nvContentPartPr>
              <p14:xfrm>
                <a:off x="10974613" y="3444773"/>
                <a:ext cx="132480" cy="25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4013" y="3414173"/>
                  <a:ext cx="194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14:cNvPr>
                <p14:cNvContentPartPr/>
                <p14:nvPr/>
              </p14:nvContentPartPr>
              <p14:xfrm>
                <a:off x="11228773" y="3460613"/>
                <a:ext cx="10080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8173" y="3430013"/>
                  <a:ext cx="162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14:cNvPr>
                <p14:cNvContentPartPr/>
                <p14:nvPr/>
              </p14:nvContentPartPr>
              <p14:xfrm>
                <a:off x="11360893" y="3539813"/>
                <a:ext cx="57960" cy="7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0293" y="3509213"/>
                  <a:ext cx="119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108A86-9A43-C444-A2CA-2BB1B6AB3BD1}"/>
              </a:ext>
            </a:extLst>
          </p:cNvPr>
          <p:cNvGrpSpPr/>
          <p:nvPr/>
        </p:nvGrpSpPr>
        <p:grpSpPr>
          <a:xfrm>
            <a:off x="8461093" y="3666893"/>
            <a:ext cx="2826360" cy="132840"/>
            <a:chOff x="8461093" y="3666893"/>
            <a:chExt cx="28263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14:cNvPr>
                <p14:cNvContentPartPr/>
                <p14:nvPr/>
              </p14:nvContentPartPr>
              <p14:xfrm>
                <a:off x="8461093" y="3746453"/>
                <a:ext cx="6372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9533" y="3684893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14:cNvPr>
                <p14:cNvContentPartPr/>
                <p14:nvPr/>
              </p14:nvContentPartPr>
              <p14:xfrm>
                <a:off x="8704453" y="3735653"/>
                <a:ext cx="691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253" y="3674093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14:cNvPr>
                <p14:cNvContentPartPr/>
                <p14:nvPr/>
              </p14:nvContentPartPr>
              <p14:xfrm>
                <a:off x="8958613" y="3735653"/>
                <a:ext cx="3744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7053" y="3674093"/>
                  <a:ext cx="16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14:cNvPr>
                <p14:cNvContentPartPr/>
                <p14:nvPr/>
              </p14:nvContentPartPr>
              <p14:xfrm>
                <a:off x="9270733" y="3698573"/>
                <a:ext cx="32040" cy="6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9173" y="3637013"/>
                  <a:ext cx="155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14:cNvPr>
                <p14:cNvContentPartPr/>
                <p14:nvPr/>
              </p14:nvContentPartPr>
              <p14:xfrm>
                <a:off x="9466573" y="3735653"/>
                <a:ext cx="5868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5013" y="3674093"/>
                  <a:ext cx="181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14:cNvPr>
                <p14:cNvContentPartPr/>
                <p14:nvPr/>
              </p14:nvContentPartPr>
              <p14:xfrm>
                <a:off x="9561973" y="3714413"/>
                <a:ext cx="3744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00413" y="3653213"/>
                  <a:ext cx="16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14:cNvPr>
                <p14:cNvContentPartPr/>
                <p14:nvPr/>
              </p14:nvContentPartPr>
              <p14:xfrm>
                <a:off x="9900373" y="3719813"/>
                <a:ext cx="69120" cy="1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173" y="3658253"/>
                  <a:ext cx="192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14:cNvPr>
                <p14:cNvContentPartPr/>
                <p14:nvPr/>
              </p14:nvContentPartPr>
              <p14:xfrm>
                <a:off x="10122853" y="3688133"/>
                <a:ext cx="766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61293" y="3626573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14:cNvPr>
                <p14:cNvContentPartPr/>
                <p14:nvPr/>
              </p14:nvContentPartPr>
              <p14:xfrm>
                <a:off x="10355773" y="3672293"/>
                <a:ext cx="97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4213" y="361073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14:cNvPr>
                <p14:cNvContentPartPr/>
                <p14:nvPr/>
              </p14:nvContentPartPr>
              <p14:xfrm>
                <a:off x="10630813" y="3669413"/>
                <a:ext cx="21600" cy="2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253" y="360785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14:cNvPr>
                <p14:cNvContentPartPr/>
                <p14:nvPr/>
              </p14:nvContentPartPr>
              <p14:xfrm>
                <a:off x="10720813" y="3714413"/>
                <a:ext cx="3204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9253" y="3653213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14:cNvPr>
                <p14:cNvContentPartPr/>
                <p14:nvPr/>
              </p14:nvContentPartPr>
              <p14:xfrm>
                <a:off x="10752493" y="3693533"/>
                <a:ext cx="3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0933" y="3631973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14:cNvPr>
                <p14:cNvContentPartPr/>
                <p14:nvPr/>
              </p14:nvContentPartPr>
              <p14:xfrm>
                <a:off x="10815853" y="3666893"/>
                <a:ext cx="8496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4293" y="3605333"/>
                  <a:ext cx="20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14:cNvPr>
                <p14:cNvContentPartPr/>
                <p14:nvPr/>
              </p14:nvContentPartPr>
              <p14:xfrm>
                <a:off x="11011693" y="3682733"/>
                <a:ext cx="478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0133" y="3621173"/>
                  <a:ext cx="17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14:cNvPr>
                <p14:cNvContentPartPr/>
                <p14:nvPr/>
              </p14:nvContentPartPr>
              <p14:xfrm>
                <a:off x="11228773" y="3701093"/>
                <a:ext cx="5868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7213" y="3639533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50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993FB-498C-824E-92E3-AA5D13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A8A8C-E037-6941-A50C-3713E91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DBSCAN, Mean-shift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Concept: </a:t>
            </a:r>
            <a:r>
              <a:rPr lang="en-US" dirty="0"/>
              <a:t>A region with high density is considered to belong to the same cluster.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C1D082-2F07-5A43-B817-4A202ED9AA84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293" y="5329373"/>
                  <a:ext cx="130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9613" y="3720533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3773" y="373133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5453" y="393221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837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6253" y="3778853"/>
                  <a:ext cx="140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4213" y="3699653"/>
                  <a:ext cx="140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6942" y="3853013"/>
                  <a:ext cx="120258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33" y="4270973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337" y="4414067"/>
                  <a:ext cx="193514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625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9613" y="4723949"/>
                  <a:ext cx="10872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2973" y="4180940"/>
                  <a:ext cx="320760" cy="40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4653" y="3879031"/>
                  <a:ext cx="151560" cy="10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75093" y="3916373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9253" y="4096423"/>
                  <a:ext cx="98640" cy="28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3853" y="4604032"/>
                  <a:ext cx="76680" cy="9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633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8013" y="4614773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2613" y="3980093"/>
                  <a:ext cx="16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4733" y="3884576"/>
                  <a:ext cx="11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33467" y="4382239"/>
                  <a:ext cx="267734" cy="49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4744" y="5112293"/>
                  <a:ext cx="1830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8813" y="4969256"/>
                  <a:ext cx="1936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453" y="4541057"/>
                  <a:ext cx="17280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6333" y="450389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0853" y="4773533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2093" y="4694493"/>
                  <a:ext cx="134640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1213" y="3583013"/>
                  <a:ext cx="2030040" cy="19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4661555-F832-D649-B25D-DF25222442CC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9597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7337" y="5853173"/>
                  <a:ext cx="150595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3053" y="5990502"/>
                  <a:ext cx="14076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37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293" y="6027773"/>
                  <a:ext cx="9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6853" y="4958933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591" y="5387693"/>
                  <a:ext cx="104559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4616" y="5228933"/>
                  <a:ext cx="15719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75973" y="4863533"/>
                  <a:ext cx="177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573" y="344549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4733" y="3475109"/>
                  <a:ext cx="11448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4205" y="3424253"/>
                  <a:ext cx="1888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56773" y="347177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5973" y="3313373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64293" y="3329213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06853" y="3376733"/>
                  <a:ext cx="13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62867" y="4149293"/>
                  <a:ext cx="12457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1615" y="4016813"/>
                  <a:ext cx="12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57733" y="3794502"/>
                  <a:ext cx="10908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10653" y="370469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7027" y="3910973"/>
                  <a:ext cx="124576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51453" y="4350533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4107" y="4540973"/>
                  <a:ext cx="12457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0213" y="4128053"/>
                  <a:ext cx="14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481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45613" y="4456373"/>
                  <a:ext cx="12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693" y="4043453"/>
                  <a:ext cx="87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72693" y="3572573"/>
                  <a:ext cx="137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55613" y="347717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55613" y="3461333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1013" y="354593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6853" y="3710224"/>
                  <a:ext cx="11988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10653" y="3953453"/>
                  <a:ext cx="109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13853" y="3207533"/>
                  <a:ext cx="1702080" cy="30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23AC6A-951C-324E-A558-E1F7CD87BC75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213" y="3609653"/>
                  <a:ext cx="117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063" y="3710232"/>
                  <a:ext cx="136017" cy="140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6613" y="3974824"/>
                  <a:ext cx="8280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70773" y="4212653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5182" y="4366373"/>
                  <a:ext cx="120258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7053" y="4694424"/>
                  <a:ext cx="109080" cy="18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693" y="496937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0413" y="5265653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00462" y="5482676"/>
                  <a:ext cx="288983" cy="25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65013" y="5694413"/>
                  <a:ext cx="135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2093" y="5746808"/>
                  <a:ext cx="11988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973" y="5821906"/>
                  <a:ext cx="1090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75453" y="5794853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7667" y="5678747"/>
                  <a:ext cx="124576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5013" y="5535503"/>
                  <a:ext cx="15156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0413" y="5371493"/>
                  <a:ext cx="17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4573" y="5202169"/>
                  <a:ext cx="129600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3693" y="5006453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59973" y="4810496"/>
                  <a:ext cx="1144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91213" y="4551413"/>
                  <a:ext cx="9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5373" y="4329403"/>
                  <a:ext cx="8784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12453" y="4085933"/>
                  <a:ext cx="9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133" y="393761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5813" y="3646733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71213" y="3610066"/>
                  <a:ext cx="774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61213" y="3582488"/>
                  <a:ext cx="9864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32453" y="3413813"/>
                  <a:ext cx="162252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820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AB0-333D-6346-9D9F-A506C4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7CE-3F5E-FD46-B338-8BFD7356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34"/>
            <a:ext cx="6414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together points that have many nearby neighbors. </a:t>
            </a:r>
            <a:r>
              <a:rPr lang="en-US" b="1" dirty="0"/>
              <a:t>(Density Estimation)</a:t>
            </a:r>
          </a:p>
          <a:p>
            <a:r>
              <a:rPr lang="en-US" dirty="0"/>
              <a:t>Points in low-density regions are outliers.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dirty="0"/>
              <a:t>Select random point</a:t>
            </a:r>
          </a:p>
          <a:p>
            <a:pPr lvl="1"/>
            <a:r>
              <a:rPr lang="en-US" dirty="0"/>
              <a:t>Consider the point part of a cluster if it has a minimum number of neighbors.</a:t>
            </a:r>
          </a:p>
          <a:p>
            <a:pPr lvl="1"/>
            <a:r>
              <a:rPr lang="en-US" dirty="0"/>
              <a:t>Repeat recursively for all of the point’s neighbors.</a:t>
            </a:r>
          </a:p>
          <a:p>
            <a:pPr lvl="1"/>
            <a:r>
              <a:rPr lang="en-US" dirty="0"/>
              <a:t>Pick a new random point.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  <a:r>
              <a:rPr lang="en-US" dirty="0"/>
              <a:t> minimum distance, number of neighbors, distance metric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B9FD0-47F9-B640-A31B-D7DE330957BC}"/>
              </a:ext>
            </a:extLst>
          </p:cNvPr>
          <p:cNvGrpSpPr/>
          <p:nvPr/>
        </p:nvGrpSpPr>
        <p:grpSpPr>
          <a:xfrm>
            <a:off x="7249333" y="2217173"/>
            <a:ext cx="4455720" cy="3011040"/>
            <a:chOff x="7249333" y="2217173"/>
            <a:chExt cx="44557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14:cNvPr>
                <p14:cNvContentPartPr/>
                <p14:nvPr/>
              </p14:nvContentPartPr>
              <p14:xfrm>
                <a:off x="7249333" y="2217173"/>
                <a:ext cx="143280" cy="29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733" y="2186213"/>
                  <a:ext cx="20448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14:cNvPr>
                <p14:cNvContentPartPr/>
                <p14:nvPr/>
              </p14:nvContentPartPr>
              <p14:xfrm>
                <a:off x="7402693" y="5021573"/>
                <a:ext cx="43023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2093" y="4990973"/>
                  <a:ext cx="43639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14:cNvPr>
              <p14:cNvContentPartPr/>
              <p14:nvPr/>
            </p14:nvContentPartPr>
            <p14:xfrm>
              <a:off x="7154293" y="2159573"/>
              <a:ext cx="20448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3333" y="2128613"/>
                <a:ext cx="2656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D7B-39E4-624C-918C-B6D15F865AD1}"/>
              </a:ext>
            </a:extLst>
          </p:cNvPr>
          <p:cNvGrpSpPr/>
          <p:nvPr/>
        </p:nvGrpSpPr>
        <p:grpSpPr>
          <a:xfrm>
            <a:off x="8175613" y="1708853"/>
            <a:ext cx="2905200" cy="3048480"/>
            <a:chOff x="8175613" y="1708853"/>
            <a:chExt cx="2905200" cy="30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14:cNvPr>
                <p14:cNvContentPartPr/>
                <p14:nvPr/>
              </p14:nvContentPartPr>
              <p14:xfrm>
                <a:off x="8572333" y="4423613"/>
                <a:ext cx="216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1373" y="439265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14:cNvPr>
                <p14:cNvContentPartPr/>
                <p14:nvPr/>
              </p14:nvContentPartPr>
              <p14:xfrm>
                <a:off x="8720653" y="3629813"/>
                <a:ext cx="2664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0106" y="3598853"/>
                  <a:ext cx="87024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14:cNvPr>
                <p14:cNvContentPartPr/>
                <p14:nvPr/>
              </p14:nvContentPartPr>
              <p14:xfrm>
                <a:off x="8175613" y="3428933"/>
                <a:ext cx="1620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4653" y="3397973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313EFE-B5CC-9D42-B66B-B7D59FD0345C}"/>
                </a:ext>
              </a:extLst>
            </p:cNvPr>
            <p:cNvGrpSpPr/>
            <p:nvPr/>
          </p:nvGrpSpPr>
          <p:grpSpPr>
            <a:xfrm>
              <a:off x="8191453" y="3846893"/>
              <a:ext cx="740880" cy="370800"/>
              <a:chOff x="8191453" y="3846893"/>
              <a:chExt cx="7408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14:cNvPr>
                  <p14:cNvContentPartPr/>
                  <p14:nvPr/>
                </p14:nvContentPartPr>
                <p14:xfrm>
                  <a:off x="8397733" y="4190693"/>
                  <a:ext cx="5760" cy="108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67133" y="4160093"/>
                    <a:ext cx="669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14:cNvPr>
                  <p14:cNvContentPartPr/>
                  <p14:nvPr/>
                </p14:nvContentPartPr>
                <p14:xfrm>
                  <a:off x="8434813" y="3846893"/>
                  <a:ext cx="10800" cy="16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04213" y="3816293"/>
                    <a:ext cx="723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14:cNvPr>
                  <p14:cNvContentPartPr/>
                  <p14:nvPr/>
                </p14:nvContentPartPr>
                <p14:xfrm>
                  <a:off x="8905693" y="3973973"/>
                  <a:ext cx="26640" cy="1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75093" y="3943013"/>
                    <a:ext cx="882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14:cNvPr>
                  <p14:cNvContentPartPr/>
                  <p14:nvPr/>
                </p14:nvContentPartPr>
                <p14:xfrm>
                  <a:off x="8577733" y="4159013"/>
                  <a:ext cx="37440" cy="1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46773" y="4128413"/>
                    <a:ext cx="986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14:cNvPr>
                  <p14:cNvContentPartPr/>
                  <p14:nvPr/>
                </p14:nvContentPartPr>
                <p14:xfrm>
                  <a:off x="8191453" y="4196093"/>
                  <a:ext cx="10800" cy="21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60493" y="4165493"/>
                    <a:ext cx="723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14:cNvPr>
                <p14:cNvContentPartPr/>
                <p14:nvPr/>
              </p14:nvContentPartPr>
              <p14:xfrm>
                <a:off x="8551093" y="3201413"/>
                <a:ext cx="266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0133" y="3170453"/>
                  <a:ext cx="8784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19FC80-F4BF-664A-8A81-EA07E55C053D}"/>
                </a:ext>
              </a:extLst>
            </p:cNvPr>
            <p:cNvGrpSpPr/>
            <p:nvPr/>
          </p:nvGrpSpPr>
          <p:grpSpPr>
            <a:xfrm>
              <a:off x="8984893" y="2778053"/>
              <a:ext cx="238680" cy="100800"/>
              <a:chOff x="8984893" y="2778053"/>
              <a:chExt cx="23868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14:cNvPr>
                  <p14:cNvContentPartPr/>
                  <p14:nvPr/>
                </p14:nvContentPartPr>
                <p14:xfrm>
                  <a:off x="8984893" y="2862653"/>
                  <a:ext cx="21600" cy="16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54293" y="2832053"/>
                    <a:ext cx="828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14:cNvPr>
                  <p14:cNvContentPartPr/>
                  <p14:nvPr/>
                </p14:nvContentPartPr>
                <p14:xfrm>
                  <a:off x="9170293" y="2778053"/>
                  <a:ext cx="53280" cy="1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39693" y="2747093"/>
                    <a:ext cx="11448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14:cNvPr>
                <p14:cNvContentPartPr/>
                <p14:nvPr/>
              </p14:nvContentPartPr>
              <p14:xfrm>
                <a:off x="9207373" y="3227693"/>
                <a:ext cx="320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6757" y="3196733"/>
                  <a:ext cx="9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14:cNvPr>
                <p14:cNvContentPartPr/>
                <p14:nvPr/>
              </p14:nvContentPartPr>
              <p14:xfrm>
                <a:off x="10567453" y="4746533"/>
                <a:ext cx="5760" cy="1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6493" y="4716572"/>
                  <a:ext cx="66960" cy="700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C006C6-9F4D-E44A-9118-B1547D3B4BA0}"/>
                </a:ext>
              </a:extLst>
            </p:cNvPr>
            <p:cNvGrpSpPr/>
            <p:nvPr/>
          </p:nvGrpSpPr>
          <p:grpSpPr>
            <a:xfrm>
              <a:off x="10133293" y="4121933"/>
              <a:ext cx="947520" cy="455760"/>
              <a:chOff x="10133293" y="4121933"/>
              <a:chExt cx="947520" cy="45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14:cNvPr>
                  <p14:cNvContentPartPr/>
                  <p14:nvPr/>
                </p14:nvContentPartPr>
                <p14:xfrm>
                  <a:off x="10540813" y="4455293"/>
                  <a:ext cx="5760" cy="21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510213" y="4424693"/>
                    <a:ext cx="66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14:cNvPr>
                  <p14:cNvContentPartPr/>
                  <p14:nvPr/>
                </p14:nvContentPartPr>
                <p14:xfrm>
                  <a:off x="10355773" y="4264853"/>
                  <a:ext cx="16200" cy="2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324813" y="423425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14:cNvPr>
                  <p14:cNvContentPartPr/>
                  <p14:nvPr/>
                </p14:nvContentPartPr>
                <p14:xfrm>
                  <a:off x="10694173" y="4121933"/>
                  <a:ext cx="37440" cy="16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0663573" y="4091333"/>
                    <a:ext cx="986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14:cNvPr>
                  <p14:cNvContentPartPr/>
                  <p14:nvPr/>
                </p14:nvContentPartPr>
                <p14:xfrm>
                  <a:off x="11017093" y="4376093"/>
                  <a:ext cx="63720" cy="84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86493" y="4345493"/>
                    <a:ext cx="1252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14:cNvPr>
                  <p14:cNvContentPartPr/>
                  <p14:nvPr/>
                </p14:nvContentPartPr>
                <p14:xfrm>
                  <a:off x="10133293" y="4556093"/>
                  <a:ext cx="16200" cy="21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0102693" y="452513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14:cNvPr>
                <p14:cNvContentPartPr/>
                <p14:nvPr/>
              </p14:nvContentPartPr>
              <p14:xfrm>
                <a:off x="10858333" y="2730173"/>
                <a:ext cx="10800" cy="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8372" y="2699213"/>
                  <a:ext cx="70026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14:cNvPr>
                <p14:cNvContentPartPr/>
                <p14:nvPr/>
              </p14:nvContentPartPr>
              <p14:xfrm>
                <a:off x="10498333" y="2354693"/>
                <a:ext cx="2664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7373" y="2324146"/>
                  <a:ext cx="8784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14:cNvPr>
                <p14:cNvContentPartPr/>
                <p14:nvPr/>
              </p14:nvContentPartPr>
              <p14:xfrm>
                <a:off x="9572413" y="1708853"/>
                <a:ext cx="1620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1453" y="1677893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D540EF-DB84-0148-BB64-705DBB9E5B06}"/>
              </a:ext>
            </a:extLst>
          </p:cNvPr>
          <p:cNvGrpSpPr/>
          <p:nvPr/>
        </p:nvGrpSpPr>
        <p:grpSpPr>
          <a:xfrm>
            <a:off x="7857275" y="2396993"/>
            <a:ext cx="3450600" cy="2529720"/>
            <a:chOff x="7905613" y="2460533"/>
            <a:chExt cx="345060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14:cNvPr>
                <p14:cNvContentPartPr/>
                <p14:nvPr/>
              </p14:nvContentPartPr>
              <p14:xfrm>
                <a:off x="10085773" y="452405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5173" y="4493453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14:cNvPr>
                <p14:cNvContentPartPr/>
                <p14:nvPr/>
              </p14:nvContentPartPr>
              <p14:xfrm>
                <a:off x="10011613" y="4455293"/>
                <a:ext cx="233280" cy="27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1013" y="4424693"/>
                  <a:ext cx="29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14:cNvPr>
                <p14:cNvContentPartPr/>
                <p14:nvPr/>
              </p14:nvContentPartPr>
              <p14:xfrm>
                <a:off x="10191613" y="4370693"/>
                <a:ext cx="14328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61013" y="4340093"/>
                  <a:ext cx="20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14:cNvPr>
                <p14:cNvContentPartPr/>
                <p14:nvPr/>
              </p14:nvContentPartPr>
              <p14:xfrm>
                <a:off x="10249933" y="4339013"/>
                <a:ext cx="100800" cy="12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8973" y="4308413"/>
                  <a:ext cx="162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14:cNvPr>
                <p14:cNvContentPartPr/>
                <p14:nvPr/>
              </p14:nvContentPartPr>
              <p14:xfrm>
                <a:off x="8111893" y="4106093"/>
                <a:ext cx="19080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1293" y="4075493"/>
                  <a:ext cx="25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14:cNvPr>
                <p14:cNvContentPartPr/>
                <p14:nvPr/>
              </p14:nvContentPartPr>
              <p14:xfrm>
                <a:off x="8265253" y="3952733"/>
                <a:ext cx="148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34653" y="3922133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14:cNvPr>
                <p14:cNvContentPartPr/>
                <p14:nvPr/>
              </p14:nvContentPartPr>
              <p14:xfrm>
                <a:off x="8323573" y="3926093"/>
                <a:ext cx="8496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92973" y="3895493"/>
                  <a:ext cx="14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14:cNvPr>
                <p14:cNvContentPartPr/>
                <p14:nvPr/>
              </p14:nvContentPartPr>
              <p14:xfrm>
                <a:off x="7905613" y="2460533"/>
                <a:ext cx="1603800" cy="21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5013" y="2429933"/>
                  <a:ext cx="1665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14:cNvPr>
                <p14:cNvContentPartPr/>
                <p14:nvPr/>
              </p14:nvContentPartPr>
              <p14:xfrm>
                <a:off x="9757813" y="4000253"/>
                <a:ext cx="1598400" cy="99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6853" y="3969653"/>
                  <a:ext cx="1659960" cy="10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90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478-4381-574D-9284-09E0E6E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0050-9FD3-CD4A-B5F4-56FE1741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13908"/>
            <a:ext cx="5181600" cy="4351338"/>
          </a:xfrm>
        </p:spPr>
        <p:txBody>
          <a:bodyPr/>
          <a:lstStyle/>
          <a:p>
            <a:r>
              <a:rPr lang="en-US" dirty="0"/>
              <a:t>No need to specify number of clusters</a:t>
            </a:r>
          </a:p>
          <a:p>
            <a:endParaRPr lang="en-US" dirty="0"/>
          </a:p>
          <a:p>
            <a:r>
              <a:rPr lang="en-US" dirty="0"/>
              <a:t>Can find clusters of arbitrary shapes</a:t>
            </a:r>
          </a:p>
          <a:p>
            <a:endParaRPr lang="en-US" dirty="0"/>
          </a:p>
          <a:p>
            <a:r>
              <a:rPr lang="en-US" dirty="0"/>
              <a:t>Robust to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A046-F37A-2243-8D17-A7F6DE93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13908"/>
            <a:ext cx="5181600" cy="4351338"/>
          </a:xfrm>
        </p:spPr>
        <p:txBody>
          <a:bodyPr/>
          <a:lstStyle/>
          <a:p>
            <a:r>
              <a:rPr lang="en-US" dirty="0"/>
              <a:t>Non-deterministic: clusters depend on choice of points</a:t>
            </a:r>
          </a:p>
          <a:p>
            <a:endParaRPr lang="en-US" dirty="0"/>
          </a:p>
          <a:p>
            <a:r>
              <a:rPr lang="en-US" dirty="0"/>
              <a:t>Cluster quality depends on distance metrics.</a:t>
            </a:r>
          </a:p>
          <a:p>
            <a:endParaRPr lang="en-US" dirty="0"/>
          </a:p>
          <a:p>
            <a:r>
              <a:rPr lang="en-US" dirty="0"/>
              <a:t>Does not work well when different clusters have different densities. (Addressed in OPTICS)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CE5C2-A8D1-4143-A701-CCE66C3E524C}"/>
              </a:ext>
            </a:extLst>
          </p:cNvPr>
          <p:cNvSpPr txBox="1"/>
          <p:nvPr/>
        </p:nvSpPr>
        <p:spPr>
          <a:xfrm>
            <a:off x="838200" y="1429078"/>
            <a:ext cx="305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60ABE-50B1-F649-A84A-5FEFBBFE1A71}"/>
              </a:ext>
            </a:extLst>
          </p:cNvPr>
          <p:cNvSpPr txBox="1"/>
          <p:nvPr/>
        </p:nvSpPr>
        <p:spPr>
          <a:xfrm>
            <a:off x="6196445" y="142907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5771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50AF-01B8-7241-A495-E36EB9A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02BC-5FE7-6D48-AFD6-195255D9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16364"/>
            <a:ext cx="7079674" cy="5241636"/>
          </a:xfrm>
        </p:spPr>
        <p:txBody>
          <a:bodyPr>
            <a:normAutofit/>
          </a:bodyPr>
          <a:lstStyle/>
          <a:p>
            <a:r>
              <a:rPr lang="en-US" sz="3200" dirty="0"/>
              <a:t>Seeks </a:t>
            </a:r>
            <a:r>
              <a:rPr lang="en-US" sz="3200" b="1" dirty="0">
                <a:solidFill>
                  <a:srgbClr val="C00000"/>
                </a:solidFill>
              </a:rPr>
              <a:t>modes</a:t>
            </a:r>
            <a:r>
              <a:rPr lang="en-US" sz="3200" b="1" dirty="0"/>
              <a:t> (local maxima of density) </a:t>
            </a:r>
            <a:r>
              <a:rPr lang="en-US" sz="3200" dirty="0"/>
              <a:t>in the feature space.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sz="2800" dirty="0"/>
              <a:t>Identify each point as a cluster center.</a:t>
            </a:r>
          </a:p>
          <a:p>
            <a:pPr lvl="1"/>
            <a:r>
              <a:rPr lang="en-US" sz="2800" dirty="0"/>
              <a:t>Each data point has a </a:t>
            </a:r>
            <a:r>
              <a:rPr lang="en-US" sz="2800" b="1" dirty="0"/>
              <a:t>radius (bandwidth)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Take </a:t>
            </a:r>
            <a:r>
              <a:rPr lang="en-US" sz="2800" b="1" dirty="0">
                <a:solidFill>
                  <a:srgbClr val="C00000"/>
                </a:solidFill>
              </a:rPr>
              <a:t>mean of data points within each radius </a:t>
            </a:r>
            <a:r>
              <a:rPr lang="en-US" sz="2800" dirty="0"/>
              <a:t>to determine cluster center.</a:t>
            </a:r>
          </a:p>
          <a:p>
            <a:pPr lvl="1"/>
            <a:r>
              <a:rPr lang="en-US" sz="2800" dirty="0"/>
              <a:t>Adjust radius around </a:t>
            </a:r>
            <a:r>
              <a:rPr lang="en-US" sz="2800" b="1" dirty="0">
                <a:solidFill>
                  <a:srgbClr val="C00000"/>
                </a:solidFill>
              </a:rPr>
              <a:t>new cluster center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Repeat until cluster center does not move.</a:t>
            </a:r>
          </a:p>
          <a:p>
            <a:pPr lvl="1"/>
            <a:r>
              <a:rPr lang="en-US" sz="2800" dirty="0"/>
              <a:t>Multiple points converge to smaller group of cluster centers.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B3B3E-F0F8-5F41-AADC-841C92622932}"/>
              </a:ext>
            </a:extLst>
          </p:cNvPr>
          <p:cNvGrpSpPr/>
          <p:nvPr/>
        </p:nvGrpSpPr>
        <p:grpSpPr>
          <a:xfrm>
            <a:off x="7598533" y="2688413"/>
            <a:ext cx="4223160" cy="3148560"/>
            <a:chOff x="7598533" y="2688413"/>
            <a:chExt cx="4223160" cy="31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14:cNvPr>
                <p14:cNvContentPartPr/>
                <p14:nvPr/>
              </p14:nvContentPartPr>
              <p14:xfrm>
                <a:off x="7651453" y="2791013"/>
                <a:ext cx="143280" cy="30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0853" y="2760053"/>
                  <a:ext cx="204480" cy="3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14:cNvPr>
                <p14:cNvContentPartPr/>
                <p14:nvPr/>
              </p14:nvContentPartPr>
              <p14:xfrm>
                <a:off x="7847293" y="5577413"/>
                <a:ext cx="397440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6693" y="5546453"/>
                  <a:ext cx="4035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14:cNvPr>
                <p14:cNvContentPartPr/>
                <p14:nvPr/>
              </p14:nvContentPartPr>
              <p14:xfrm>
                <a:off x="7598533" y="2688413"/>
                <a:ext cx="16956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67933" y="2657813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46C63-4F0F-2648-AA64-4D160A624667}"/>
              </a:ext>
            </a:extLst>
          </p:cNvPr>
          <p:cNvGrpSpPr/>
          <p:nvPr/>
        </p:nvGrpSpPr>
        <p:grpSpPr>
          <a:xfrm>
            <a:off x="10239133" y="4905293"/>
            <a:ext cx="254160" cy="100800"/>
            <a:chOff x="10239133" y="4905293"/>
            <a:chExt cx="254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14:cNvPr>
                <p14:cNvContentPartPr/>
                <p14:nvPr/>
              </p14:nvContentPartPr>
              <p14:xfrm>
                <a:off x="10466653" y="4984493"/>
                <a:ext cx="2664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53" y="495389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14:cNvPr>
                <p14:cNvContentPartPr/>
                <p14:nvPr/>
              </p14:nvContentPartPr>
              <p14:xfrm>
                <a:off x="10239133" y="4905293"/>
                <a:ext cx="162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8533" y="4874693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32CA8-883A-7645-891D-D5E837613009}"/>
              </a:ext>
            </a:extLst>
          </p:cNvPr>
          <p:cNvGrpSpPr/>
          <p:nvPr/>
        </p:nvGrpSpPr>
        <p:grpSpPr>
          <a:xfrm>
            <a:off x="10265773" y="4592813"/>
            <a:ext cx="566640" cy="132840"/>
            <a:chOff x="10265773" y="4592813"/>
            <a:chExt cx="566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14:cNvPr>
                <p14:cNvContentPartPr/>
                <p14:nvPr/>
              </p14:nvContentPartPr>
              <p14:xfrm>
                <a:off x="10265773" y="4709453"/>
                <a:ext cx="7452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4813" y="467885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14:cNvPr>
                <p14:cNvContentPartPr/>
                <p14:nvPr/>
              </p14:nvContentPartPr>
              <p14:xfrm>
                <a:off x="10434973" y="4592813"/>
                <a:ext cx="84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4373" y="4562213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14:cNvPr>
                <p14:cNvContentPartPr/>
                <p14:nvPr/>
              </p14:nvContentPartPr>
              <p14:xfrm>
                <a:off x="10794973" y="4651133"/>
                <a:ext cx="374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4013" y="4620533"/>
                  <a:ext cx="98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14:cNvPr>
              <p14:cNvContentPartPr/>
              <p14:nvPr/>
            </p14:nvContentPartPr>
            <p14:xfrm>
              <a:off x="10852933" y="4952813"/>
              <a:ext cx="16200" cy="12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2333" y="4922213"/>
                <a:ext cx="7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14:cNvPr>
              <p14:cNvContentPartPr/>
              <p14:nvPr/>
            </p14:nvContentPartPr>
            <p14:xfrm>
              <a:off x="10498333" y="5227853"/>
              <a:ext cx="3744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7733" y="5197253"/>
                <a:ext cx="9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14:cNvPr>
              <p14:cNvContentPartPr/>
              <p14:nvPr/>
            </p14:nvContentPartPr>
            <p14:xfrm>
              <a:off x="9958693" y="5196173"/>
              <a:ext cx="1080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8093" y="516557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14:cNvPr>
              <p14:cNvContentPartPr/>
              <p14:nvPr/>
            </p14:nvContentPartPr>
            <p14:xfrm>
              <a:off x="9715333" y="4984493"/>
              <a:ext cx="3204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4733" y="4953893"/>
                <a:ext cx="93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3E0BE4-CBF8-B541-9693-F94B20F630D2}"/>
              </a:ext>
            </a:extLst>
          </p:cNvPr>
          <p:cNvGrpSpPr/>
          <p:nvPr/>
        </p:nvGrpSpPr>
        <p:grpSpPr>
          <a:xfrm>
            <a:off x="8598613" y="4043093"/>
            <a:ext cx="1217520" cy="746280"/>
            <a:chOff x="8598613" y="4043093"/>
            <a:chExt cx="121752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14:cNvPr>
                <p14:cNvContentPartPr/>
                <p14:nvPr/>
              </p14:nvContentPartPr>
              <p14:xfrm>
                <a:off x="9672853" y="4714853"/>
                <a:ext cx="5760" cy="7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2253" y="4683893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14:cNvPr>
                <p14:cNvContentPartPr/>
                <p14:nvPr/>
              </p14:nvContentPartPr>
              <p14:xfrm>
                <a:off x="9741613" y="4682813"/>
                <a:ext cx="7452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11013" y="465221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14:cNvPr>
                <p14:cNvContentPartPr/>
                <p14:nvPr/>
              </p14:nvContentPartPr>
              <p14:xfrm>
                <a:off x="9752413" y="4503173"/>
                <a:ext cx="1620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21813" y="4472213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14:cNvPr>
                <p14:cNvContentPartPr/>
                <p14:nvPr/>
              </p14:nvContentPartPr>
              <p14:xfrm>
                <a:off x="9387373" y="4429013"/>
                <a:ext cx="3204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413" y="4398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14:cNvPr>
                <p14:cNvContentPartPr/>
                <p14:nvPr/>
              </p14:nvContentPartPr>
              <p14:xfrm>
                <a:off x="9217813" y="4519013"/>
                <a:ext cx="2664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7213" y="4488053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14:cNvPr>
                <p14:cNvContentPartPr/>
                <p14:nvPr/>
              </p14:nvContentPartPr>
              <p14:xfrm>
                <a:off x="8884453" y="4629893"/>
                <a:ext cx="6912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853" y="4599293"/>
                  <a:ext cx="130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14:cNvPr>
                <p14:cNvContentPartPr/>
                <p14:nvPr/>
              </p14:nvContentPartPr>
              <p14:xfrm>
                <a:off x="8630653" y="4619453"/>
                <a:ext cx="37440" cy="7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693" y="4588853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14:cNvPr>
                <p14:cNvContentPartPr/>
                <p14:nvPr/>
              </p14:nvContentPartPr>
              <p14:xfrm>
                <a:off x="8598613" y="4323173"/>
                <a:ext cx="1620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8013" y="42925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14:cNvPr>
                <p14:cNvContentPartPr/>
                <p14:nvPr/>
              </p14:nvContentPartPr>
              <p14:xfrm>
                <a:off x="8625253" y="4043093"/>
                <a:ext cx="6912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4653" y="4012493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14:cNvPr>
                <p14:cNvContentPartPr/>
                <p14:nvPr/>
              </p14:nvContentPartPr>
              <p14:xfrm>
                <a:off x="8995693" y="4174853"/>
                <a:ext cx="2664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093" y="4144253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14:cNvPr>
                <p14:cNvContentPartPr/>
                <p14:nvPr/>
              </p14:nvContentPartPr>
              <p14:xfrm>
                <a:off x="8916133" y="4153613"/>
                <a:ext cx="1620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5533" y="4123013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6CA64-65C4-624A-8BD0-BE3DBFCD766B}"/>
              </a:ext>
            </a:extLst>
          </p:cNvPr>
          <p:cNvGrpSpPr/>
          <p:nvPr/>
        </p:nvGrpSpPr>
        <p:grpSpPr>
          <a:xfrm>
            <a:off x="8984893" y="3397613"/>
            <a:ext cx="64080" cy="269640"/>
            <a:chOff x="8984893" y="3397613"/>
            <a:chExt cx="640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14:cNvPr>
                <p14:cNvContentPartPr/>
                <p14:nvPr/>
              </p14:nvContentPartPr>
              <p14:xfrm>
                <a:off x="8984893" y="3545213"/>
                <a:ext cx="2664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4293" y="3514613"/>
                  <a:ext cx="8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14:cNvPr>
                <p14:cNvContentPartPr/>
                <p14:nvPr/>
              </p14:nvContentPartPr>
              <p14:xfrm>
                <a:off x="9011533" y="3397613"/>
                <a:ext cx="3744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80933" y="3367013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14:cNvPr>
              <p14:cNvContentPartPr/>
              <p14:nvPr/>
            </p14:nvContentPartPr>
            <p14:xfrm>
              <a:off x="10133293" y="3058493"/>
              <a:ext cx="2160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02693" y="3027893"/>
                <a:ext cx="82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14:cNvPr>
              <p14:cNvContentPartPr/>
              <p14:nvPr/>
            </p14:nvContentPartPr>
            <p14:xfrm>
              <a:off x="10937533" y="3254333"/>
              <a:ext cx="69120" cy="2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6933" y="3223373"/>
                <a:ext cx="130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14:cNvPr>
              <p14:cNvContentPartPr/>
              <p14:nvPr/>
            </p14:nvContentPartPr>
            <p14:xfrm>
              <a:off x="11048773" y="2989733"/>
              <a:ext cx="47520" cy="5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8173" y="2958773"/>
                <a:ext cx="10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A5861-5536-BE47-810F-2B3C024C1A63}"/>
              </a:ext>
            </a:extLst>
          </p:cNvPr>
          <p:cNvGrpSpPr/>
          <p:nvPr/>
        </p:nvGrpSpPr>
        <p:grpSpPr>
          <a:xfrm>
            <a:off x="10302853" y="2719733"/>
            <a:ext cx="720000" cy="132840"/>
            <a:chOff x="10302853" y="2719733"/>
            <a:chExt cx="720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14:cNvPr>
                <p14:cNvContentPartPr/>
                <p14:nvPr/>
              </p14:nvContentPartPr>
              <p14:xfrm>
                <a:off x="10445413" y="2809733"/>
                <a:ext cx="1404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14453" y="2778773"/>
                  <a:ext cx="7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14:cNvPr>
                <p14:cNvContentPartPr/>
                <p14:nvPr/>
              </p14:nvContentPartPr>
              <p14:xfrm>
                <a:off x="10302853" y="2719733"/>
                <a:ext cx="216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893" y="2689133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14:cNvPr>
                <p14:cNvContentPartPr/>
                <p14:nvPr/>
              </p14:nvContentPartPr>
              <p14:xfrm>
                <a:off x="11001253" y="2793893"/>
                <a:ext cx="2160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70653" y="276329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14:cNvPr>
                <p14:cNvContentPartPr/>
                <p14:nvPr/>
              </p14:nvContentPartPr>
              <p14:xfrm>
                <a:off x="10715413" y="2815133"/>
                <a:ext cx="3744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84813" y="2784173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F11D0-747D-D74F-B283-53B5A4EBEBE2}"/>
              </a:ext>
            </a:extLst>
          </p:cNvPr>
          <p:cNvGrpSpPr/>
          <p:nvPr/>
        </p:nvGrpSpPr>
        <p:grpSpPr>
          <a:xfrm>
            <a:off x="10482493" y="3121853"/>
            <a:ext cx="184320" cy="169920"/>
            <a:chOff x="10482493" y="3121853"/>
            <a:chExt cx="1843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14:cNvPr>
                <p14:cNvContentPartPr/>
                <p14:nvPr/>
              </p14:nvContentPartPr>
              <p14:xfrm>
                <a:off x="10482493" y="3265493"/>
                <a:ext cx="95760" cy="2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51893" y="3234533"/>
                  <a:ext cx="15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14:cNvPr>
                <p14:cNvContentPartPr/>
                <p14:nvPr/>
              </p14:nvContentPartPr>
              <p14:xfrm>
                <a:off x="10641253" y="3121853"/>
                <a:ext cx="2556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0653" y="3091253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6FE9A-8A7B-CC49-82A0-B32B6F66D299}"/>
              </a:ext>
            </a:extLst>
          </p:cNvPr>
          <p:cNvGrpSpPr/>
          <p:nvPr/>
        </p:nvGrpSpPr>
        <p:grpSpPr>
          <a:xfrm>
            <a:off x="9222853" y="4294208"/>
            <a:ext cx="1153800" cy="1137960"/>
            <a:chOff x="9434893" y="4503173"/>
            <a:chExt cx="11538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14:cNvPr>
                <p14:cNvContentPartPr/>
                <p14:nvPr/>
              </p14:nvContentPartPr>
              <p14:xfrm>
                <a:off x="9434893" y="4524053"/>
                <a:ext cx="1153800" cy="1117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04293" y="4493453"/>
                  <a:ext cx="12153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14:cNvPr>
                <p14:cNvContentPartPr/>
                <p14:nvPr/>
              </p14:nvContentPartPr>
              <p14:xfrm>
                <a:off x="9858253" y="5084933"/>
                <a:ext cx="233280" cy="21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7653" y="5054333"/>
                  <a:ext cx="29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14:cNvPr>
                <p14:cNvContentPartPr/>
                <p14:nvPr/>
              </p14:nvContentPartPr>
              <p14:xfrm>
                <a:off x="9937453" y="4503173"/>
                <a:ext cx="63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6853" y="4472213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14:cNvPr>
                <p14:cNvContentPartPr/>
                <p14:nvPr/>
              </p14:nvContentPartPr>
              <p14:xfrm>
                <a:off x="9799933" y="4519013"/>
                <a:ext cx="532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9333" y="4488053"/>
                  <a:ext cx="11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14:cNvPr>
                <p14:cNvContentPartPr/>
                <p14:nvPr/>
              </p14:nvContentPartPr>
              <p14:xfrm>
                <a:off x="9509053" y="4603613"/>
                <a:ext cx="18036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8093" y="4573013"/>
                  <a:ext cx="241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05C9D-20EB-5947-9D21-925AF70CC433}"/>
              </a:ext>
            </a:extLst>
          </p:cNvPr>
          <p:cNvGrpSpPr/>
          <p:nvPr/>
        </p:nvGrpSpPr>
        <p:grpSpPr>
          <a:xfrm>
            <a:off x="9334093" y="3934208"/>
            <a:ext cx="1243800" cy="1053360"/>
            <a:chOff x="9546133" y="4143173"/>
            <a:chExt cx="124380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14:cNvPr>
                <p14:cNvContentPartPr/>
                <p14:nvPr/>
              </p14:nvContentPartPr>
              <p14:xfrm>
                <a:off x="9969493" y="4915733"/>
                <a:ext cx="5868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8533" y="4885133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14:cNvPr>
                <p14:cNvContentPartPr/>
                <p14:nvPr/>
              </p14:nvContentPartPr>
              <p14:xfrm>
                <a:off x="9953293" y="4910333"/>
                <a:ext cx="11664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2693" y="4879733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14:cNvPr>
                <p14:cNvContentPartPr/>
                <p14:nvPr/>
              </p14:nvContentPartPr>
              <p14:xfrm>
                <a:off x="9990373" y="4825733"/>
                <a:ext cx="5868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9773" y="47951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14:cNvPr>
                <p14:cNvContentPartPr/>
                <p14:nvPr/>
              </p14:nvContentPartPr>
              <p14:xfrm>
                <a:off x="9837013" y="4206533"/>
                <a:ext cx="2160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06413" y="417593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14:cNvPr>
                <p14:cNvContentPartPr/>
                <p14:nvPr/>
              </p14:nvContentPartPr>
              <p14:xfrm>
                <a:off x="9546133" y="4143173"/>
                <a:ext cx="1243800" cy="105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5173" y="4112573"/>
                  <a:ext cx="13053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14:cNvPr>
              <p14:cNvContentPartPr/>
              <p14:nvPr/>
            </p14:nvContentPartPr>
            <p14:xfrm>
              <a:off x="9752413" y="2420514"/>
              <a:ext cx="977940" cy="83951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1447" y="2389554"/>
                <a:ext cx="1039511" cy="90071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F113BE9-3A43-2C4F-941B-73EF2C4D6965}"/>
              </a:ext>
            </a:extLst>
          </p:cNvPr>
          <p:cNvGrpSpPr/>
          <p:nvPr/>
        </p:nvGrpSpPr>
        <p:grpSpPr>
          <a:xfrm>
            <a:off x="9929352" y="2819318"/>
            <a:ext cx="1217520" cy="884160"/>
            <a:chOff x="10011613" y="2682653"/>
            <a:chExt cx="121752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14:cNvPr>
                <p14:cNvContentPartPr/>
                <p14:nvPr/>
              </p14:nvContentPartPr>
              <p14:xfrm>
                <a:off x="10011613" y="3561053"/>
                <a:ext cx="576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1013" y="3530453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14:cNvPr>
                <p14:cNvContentPartPr/>
                <p14:nvPr/>
              </p14:nvContentPartPr>
              <p14:xfrm>
                <a:off x="10461613" y="2868053"/>
                <a:ext cx="159120" cy="15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30653" y="2837093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14:cNvPr>
                <p14:cNvContentPartPr/>
                <p14:nvPr/>
              </p14:nvContentPartPr>
              <p14:xfrm>
                <a:off x="10636213" y="3005573"/>
                <a:ext cx="3204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05253" y="2974973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14:cNvPr>
                <p14:cNvContentPartPr/>
                <p14:nvPr/>
              </p14:nvContentPartPr>
              <p14:xfrm>
                <a:off x="10207453" y="2682653"/>
                <a:ext cx="1021680" cy="83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6853" y="2652053"/>
                  <a:ext cx="1082880" cy="89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33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0E8-1896-7B42-9EED-6D7A88A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4F72-7ED0-AE42-AA6F-912592C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has limitations </a:t>
            </a:r>
            <a:br>
              <a:rPr lang="en-US" dirty="0"/>
            </a:br>
            <a:r>
              <a:rPr lang="en-US" dirty="0"/>
              <a:t>(needing to know k, varying density, sensitivity to outliers)</a:t>
            </a:r>
          </a:p>
          <a:p>
            <a:endParaRPr lang="en-US" dirty="0"/>
          </a:p>
          <a:p>
            <a:r>
              <a:rPr lang="en-US" dirty="0"/>
              <a:t>Density and distribution-based clustering avoid some of these limitations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Distribution-Based:</a:t>
            </a:r>
            <a:r>
              <a:rPr lang="en-US" dirty="0"/>
              <a:t> KDE, Mixture Models/EM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Density-Based:</a:t>
            </a:r>
            <a:r>
              <a:rPr lang="en-US" dirty="0"/>
              <a:t> DBSCAN, Mean-shift</a:t>
            </a:r>
          </a:p>
          <a:p>
            <a:pPr lvl="1"/>
            <a:endParaRPr lang="en-US" dirty="0"/>
          </a:p>
          <a:p>
            <a:r>
              <a:rPr lang="en-US" dirty="0"/>
              <a:t>Density-based methods can detect clusters of different shapes, but are more complex, and require differences in densities</a:t>
            </a:r>
          </a:p>
          <a:p>
            <a:r>
              <a:rPr lang="en-US" dirty="0"/>
              <a:t>Distribution-based methods require some assumptions about the shape and number of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8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0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4639"/>
            <a:ext cx="10326757" cy="42116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choose </a:t>
            </a:r>
            <a:r>
              <a:rPr lang="en-US" sz="3200" i="1" dirty="0"/>
              <a:t>k</a:t>
            </a:r>
            <a:r>
              <a:rPr lang="en-US" sz="3200" dirty="0"/>
              <a:t> data points (</a:t>
            </a:r>
            <a:r>
              <a:rPr lang="en-US" sz="3200" dirty="0">
                <a:solidFill>
                  <a:srgbClr val="C00000"/>
                </a:solidFill>
              </a:rPr>
              <a:t>seeds</a:t>
            </a:r>
            <a:r>
              <a:rPr lang="en-US" sz="3200" dirty="0"/>
              <a:t>) to be the initial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(cluster centers).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 Assign each data point to the closest </a:t>
            </a:r>
            <a:r>
              <a:rPr lang="en-US" sz="3200" dirty="0">
                <a:solidFill>
                  <a:srgbClr val="C00000"/>
                </a:solidFill>
              </a:rPr>
              <a:t>centroid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Re-compute the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If a </a:t>
            </a:r>
            <a:r>
              <a:rPr lang="en-US" sz="3200" dirty="0">
                <a:solidFill>
                  <a:srgbClr val="C00000"/>
                </a:solidFill>
              </a:rPr>
              <a:t>convergence criterion</a:t>
            </a:r>
            <a:r>
              <a:rPr lang="en-US" sz="3200" dirty="0"/>
              <a:t> is not met, go to Step 2</a:t>
            </a:r>
            <a:r>
              <a:rPr lang="en-US" sz="3200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46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1</a:t>
            </a:r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5</a:t>
            </a:fld>
            <a:endParaRPr 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485738" y="1690688"/>
            <a:ext cx="19526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Pick k initial cluster centers (randomly)</a:t>
            </a:r>
          </a:p>
        </p:txBody>
      </p:sp>
    </p:spTree>
    <p:extLst>
      <p:ext uri="{BB962C8B-B14F-4D97-AF65-F5344CB8AC3E}">
        <p14:creationId xmlns:p14="http://schemas.microsoft.com/office/powerpoint/2010/main" val="12993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2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642885" y="1841090"/>
            <a:ext cx="1905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Assign each point to the closest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6441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3</a:t>
            </a:r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7</a:t>
            </a:fld>
            <a:endParaRPr lang="en-US"/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4526" y="2034570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each cluster center to the mean of each cluster.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0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8</a:t>
            </a:fld>
            <a:endParaRPr 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62000" y="2057906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 points </a:t>
            </a:r>
          </a:p>
          <a:p>
            <a:pPr algn="ctr"/>
            <a:r>
              <a:rPr lang="en-US" dirty="0"/>
              <a:t>closest to a different new cluster center.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5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9</a:t>
            </a:fld>
            <a:endParaRPr 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685800" y="3394502"/>
            <a:ext cx="2133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</a:t>
            </a:r>
          </a:p>
          <a:p>
            <a:pPr algn="ctr"/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4708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Microsoft Macintosh PowerPoint</Application>
  <PresentationFormat>Widescreen</PresentationFormat>
  <Paragraphs>235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Machine Learning for Networking</vt:lpstr>
      <vt:lpstr>Unsupervised Learning</vt:lpstr>
      <vt:lpstr>PowerPoint Presentation</vt:lpstr>
      <vt:lpstr>K-means Clustering</vt:lpstr>
      <vt:lpstr>k-means: Step 1</vt:lpstr>
      <vt:lpstr>k-means: Step 2</vt:lpstr>
      <vt:lpstr>k-means: Step 3</vt:lpstr>
      <vt:lpstr>k-means: Step 4</vt:lpstr>
      <vt:lpstr>k-means: Step 4</vt:lpstr>
      <vt:lpstr>k-means: Step 4b</vt:lpstr>
      <vt:lpstr>k-means: Step 5</vt:lpstr>
      <vt:lpstr>Stopping/Convergence Criterion </vt:lpstr>
      <vt:lpstr>K-Means Failure Scenarios</vt:lpstr>
      <vt:lpstr>Pros and Cons</vt:lpstr>
      <vt:lpstr>Probabilistic k-Means: Expectation Maximization</vt:lpstr>
      <vt:lpstr>Hierarchical Clustering</vt:lpstr>
      <vt:lpstr>Hierarchical Clustering</vt:lpstr>
      <vt:lpstr>Linkage: Measure of Dissimilarity between Clusters</vt:lpstr>
      <vt:lpstr>Clustering: Evaluation</vt:lpstr>
      <vt:lpstr>Disadvantages to k-Means Clustering</vt:lpstr>
      <vt:lpstr>Other Types of Clustering</vt:lpstr>
      <vt:lpstr>Kernel Density Estimation</vt:lpstr>
      <vt:lpstr>Distribution-Based Clustering: GMM</vt:lpstr>
      <vt:lpstr>Expectation Maximization with Mixtures: Assigning Points to Distributions (Specific GMM)</vt:lpstr>
      <vt:lpstr>Density-Based Clustering</vt:lpstr>
      <vt:lpstr>DBSCAN</vt:lpstr>
      <vt:lpstr>DBSCAN: Advantages and Disadvantages</vt:lpstr>
      <vt:lpstr>Mean-Shift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3</cp:revision>
  <dcterms:created xsi:type="dcterms:W3CDTF">2020-05-22T15:57:51Z</dcterms:created>
  <dcterms:modified xsi:type="dcterms:W3CDTF">2020-05-29T14:05:17Z</dcterms:modified>
</cp:coreProperties>
</file>