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85" r:id="rId2"/>
    <p:sldId id="268" r:id="rId3"/>
    <p:sldId id="269" r:id="rId4"/>
    <p:sldId id="263" r:id="rId5"/>
    <p:sldId id="270" r:id="rId6"/>
    <p:sldId id="271" r:id="rId7"/>
    <p:sldId id="272" r:id="rId8"/>
    <p:sldId id="259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1:36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280 236 8220,'8'-15'50,"3"5"0,-4 0 1,1-1 659,3-2-276,-4-2-61,6 7-7,-11-5-118,4 11 188,-6-4-348,0-1 161,0 5 8,0-4 185,0 6-827,0 0 402,-6 0-215,-3 6 130,-5 3 0,-1 5-80,0 1 224,1 0-56,-1 6 1,-5-3-115,1 6-30,-7 1 125,9 4 0,-6 2 21,4 4 0,2 1-12,-2 3 1,-2 3-2,1-3 1,0 4 15,6 1-126,6 0 90,-6 0 1,13-5 4,-4 1 8,3-8 32,2 4 1,0-3 20,0-4-50,7 4 1,-4-17 40,7 4-39,0-4 1,4-1 14,1 0 34,0-7-42,6-2 1,-3-1 0,6 0 1,1 0-3,4-5 0,1 0-260,-1 0 255,1 0-4,-1 0 0,0-5 30,1 0-56,-1-6 15,-6 3 298,5-7-290,-5-6 1,0 4 1,-4-2 9,4-4 1,-7 7 0,7-7 17,-3 3-5,-4 4-5,5-5 0,-6 4-31,0-2 55,-1 2-28,1-4 1,0 6-107,0 1 86,-7-1 18,5 0 108,-5 1-115,7-1 1,-6 0 8,1 0 167,-7 1-80,11-1 0,-11-1-53,7-4 109,-7 4-125,10-5 0,-10 1 171,7 0-147,-7-6 0,9 8-12,-7-6 4,0 6 0,-4-10 54,4 4-319,-3 2 250,4-5 1,-6 9-54,0-7 1,0 5-11,0-4 1,0 6 72,0-2-271,0 4 231,-6 1 0,2 1-235,-5-1-19,5 0 163,-9 1 0,5 0-100,-7 5 154,1-4-55,-1 11 0,0-9-155,1 6 0,-1-5 73,0 5 152,-6 0-70,5 5 1,-6-5-35,8 0 1,-6 0 21,1 5 0,-3 2 130,3 3-120,2-3 21,-4 11-510,0-12 236,5 12 0,-6-11 200,8 11-276,-1-5 302,0 0 1,5 5-180,1-3 1,0-2-213,0 2 0,-4-2-41,3 2 548,3 3 0,1-11 0,-1 11 0,-1-5 0</inkml:trace>
  <inkml:trace contextRef="#ctx0" brushRef="#br0" timeOffset="372">750 530 8959,'0'-9'806,"0"3"0,-2 6-152,-3 0-408,-9 0-61,-9 0 0,-8 0-90,-3 0 120,-4 6 1,-13-4-578,-3 3 298,4 3 0,-6-5 107,7 7-1153,-6-7 780,9 10 0,-5-9 82,7 6 248,7-7 0,-6 10 0,6-5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9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59 8429,'-5'-10'0,"0"0"-79,2-1 255,1 4 147,2-6-81,0 12 28,0-6-213,0 7 174,0 0 1,0 7 165,0 3-490,0 3 103,0 1 0,0 1 382,0 0-446,0 6 76,0-5 0,0 10 270,0-6-348,0 6 70,0-3 1,0 1-104,0 1-82,0-7 288,0 10-443,0-12 207,0 12 1,2-12 77,3 4-688,-4 3 486,6-7 0,-7 7-111,0-4-609,0-2 591,0 4 0,1-11 372,4 0 0,-3-1 0,5 6 0</inkml:trace>
  <inkml:trace contextRef="#ctx0" brushRef="#br0" timeOffset="284">235 426 8353,'8'-6'-785,"-1"4"0,-2-6 1459,0 3 0,1 4 87,-1-4-343,-3 3-284,11-4-6,-11 4 0,11-5 128,-4 7-316,-2 0 64,6 0 0,-3 0 235,9 0-360,-2 0 88,11 0 1,-10 0-356,6 0 250,1 0 1,6 2-320,3 3 1,-3-3 196,3 2 1,-3 3-299,-1-2 316,-8 0 1,6 0 241,-3 0 0,-4 6 0,0-3 0</inkml:trace>
  <inkml:trace contextRef="#ctx0" brushRef="#br0" timeOffset="934">1058 441 8404,'15'-15'0,"-5"6"0,0-1 0,-7 7 0,5-4 0,-3 7 602,-3 0 50,4 0-257,-6 0 72,0 0-284,7 0 15,-6 0 1,6 2 198,-7 3-342,0 3 2,0 0 1,2 5 305,3-3-705,-4-4 280,12 7 0,-10-4-346,7 5 298,0 1 1,3 0 17,-3-1 0,3-1-87,-3-3 0,3 3 16,2-3 1,1-3 71,3-2 85,-2 3-217,4-7 173,-6 6 0,-1-9-50,1-3 331,0 4-264,0-12 1,-2 4 300,-4-5-116,4-1 1,-6-5-149,3 1 81,3-1-64,-11-1 0,9 5 35,-6-4 1,0 4-7,-5 1 0,0 0-101,0 1 52,0-1 0,0 5-26,0 0-119,0 7-318,0-3 235,0 6 1,-5 1 53,0 4 240,0 3 0,5 7 187,0 0 0,0 1-217,0 4 98,0 2-156,0 8 0,2 1 110,3 3-81,-4-3 1,12 12 94,-3-4 1,-2 2 30,2-2 1,-5 3-69,5-2 1,-7-3 33,2 2-56,-3-13 24,-2 9-42,0-19 1,-7 10 11,-3-6 101,-9-1-97,2-10 1,-6 2-8,4-6 1,1 0 5,-7-5 1,6 0-301,-6 0-29,7 0 293,-3 0 1,5-5-754,-4 0 321,4-6 193,-5 9-1174,6-11 1408,7 11 0,-12-11 0,4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45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265 132 8254,'0'-14'-1122,"0"4"329,0 0 568,0 0 46,0-4 1098,0 5-305,0-4-218,0 5-95,0 0-140,0-5 0,-1 10 52,-4-7-116,3 7 71,-4-4-26,-1 7-68,6 0 1,-8 0 161,5 0-42,2 0-84,-11 0 41,11 7 24,-11 1-169,5 6 61,0 1 0,0 0-121,3 0 134,3-1-12,-4 1 1,1 4-242,0 1 224,0 0 1,0-1-65,0 1 0,0 4 62,5-4 0,-5 4 8,0-4-31,0 6 0,5-8-30,0 7 1,-4-6-8,-1 6 0,0-6-84,5 6 118,0-7-8,0 3 0,0-1-86,0-1 80,0 1 1,0-5-53,0-1 47,0 1 0,0 0-9,0-1-185,0 1 182,0 0 1,0-5-19,0-1-83,0 1 93,0-2 0,1 4-126,4-7 91,-3 6-10,4-9 41,-6 11-12,0-12-14,7 12 12,-5-11 3,4 5 0,-4-7-91,3 0-1,-4 6 68,12-4-147,-11 4 170,11 1 1,-10-5-6,7 2-48,-7-2 98,10 5 1,-4-6 47,5 4-111,-5-3 292,4-2-280,-5 0 20,6 0 174,1 0-149,0 0 0,0-2 1,-1-3 318,1 4-308,-7-6 1,5 2 159,-3 0-147,3 0 1,-3 4 53,0-4 5,-1 3 46,6-11 1,0 7-76,0-4 0,-6 2-103,1 3 1,-5-2 135,5-3-40,-7-3-339,10 5 311,-11 0 0,6-5 23,-3 3-231,-3-3 191,11-2 0,-10 1 84,7-1-96,-7 0 0,5 1 16,-3-1 1,-3-5 16,2 1 0,3-1 46,-2 5 0,0 1 18,-5-1 1,0 0-132,0 1 63,0-1 1,0-5 30,0 1-162,0-1 124,-7-1 1,4 5-103,-7-4 92,7-3 0,-5 7 7,3-4 0,2-1-4,-7 1 0,7-4 29,-2 4 1,-3 1-31,-2 4-3,3 0-23,-6 1 24,5-1 1,-2 5-311,0 0 304,1 0 1,-1 2-74,0 3 0,0-1-168,-5 1 0,1 0 151,-1 5 1,0 0-264,1 0 228,-1 0 1,0 0-44,1 0 1,-1 0-38,0 0-82,0 0 90,-6 0 1,5 2-66,-4 3-212,-3-4 226,7 6 0,-5-2 245,6 0 0,0 12 0,1 0 0</inkml:trace>
  <inkml:trace contextRef="#ctx0" brushRef="#br0" timeOffset="447">471 367 8319,'0'-8'-721,"0"2"1370,7-1-91,-6 6-244,6-6 189,-7 7 413,0 0-535,-7 0-232,-1 0 0,-2 0 149,1 0-235,-1 0 85,-11 0 1,4 0-32,-2 0-64,2 0 143,-4 0-561,5 0 258,-12 0 1,5 0 161,-6 0-651,-1 0 427,1 0 0,0 0-296,-1 0 0,1 2-962,-1 3 1427,7-4 0,-4 12 0,4-5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4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81 8479,'5'10'201,"0"-1"-201,6 1 0,-9 6-866,2 4 326,-2 9 217,-2 9 1,0 8 1211,0 3-574,-6 3 1,2 13 227,-5 4-366,-1 3 0,-5 6-917,0 1 919,1 12-128,-1-14 0,2 3-33,3-16 41,-3-4 0,10-8-181,-7-3-238,7-10 239,-4-3 1,5-8 70,-2-3-679,2-4 480,-5-6 1,7-6-706,0 1 1180,0-7 0,13 4 0,4-7 1</inkml:trace>
  <inkml:trace contextRef="#ctx0" brushRef="#br0" timeOffset="459">750 272 8285,'0'-15'-318,"0"0"0,2-3-129,3 4 366,-4-4 325,6 16-476,-7-4 200,0 6-15,0 6 1,-5 9 1026,0 9-461,-6 4-358,2 8 0,0 2 278,-1 6-316,7 0 0,-9 0-8,7 0-22,0 7 0,0 1 154,0 7-371,1-7 79,4 5 0,0-6-144,0 3 216,6-4-17,2-6 1,7-8 167,0-6-209,-1-7 34,1-9 1,5-1 334,-1-3-136,7-3 1,-3-7 64,0-7-97,5-1 1,-5-7-128,6 1 0,1-8-86,-1-2 1,0-9 209,1-1-672,6-13 328,-12 7 1,9-12-236,-14 3 389,-5-3 0,-3-4-118,-6-3-61,0 10-496,-12-8 615,-1 13 1,-13 7-76,-4 2 27,-2-2 42,-9 12-506,5-9 390,-12 18 1,12-4 17,-3 10-357,-4-3 285,7 12 0,-3-6 324,9 7-569,-2 0 521,4 0-17,0 7 0,2 1 0,6 6 0</inkml:trace>
  <inkml:trace contextRef="#ctx0" brushRef="#br0" timeOffset="704">1162 728 9536,'0'-9'1100,"-9"3"-694,-5 6-334,-1 0 26,-13 0 0,1 0-429,-8 0 263,-6 0 103,4 6 0,-2 1-1221,-1 3 626,1 3 325,2-5-1116,1 7 1351,6-1 0,1 1 0,0 0 0</inkml:trace>
  <inkml:trace contextRef="#ctx0" brushRef="#br0" timeOffset="1120">1470 37 8252,'0'-15'663,"0"7"-589,0-5 29,7 18 1,1-4 362,7 14-227,6 13 58,-5-4-353,12 19 222,-5 1 0,5 3-6,-4 7 0,4 2-104,-4 7 1,3 4 244,-3 7-1521,-3-7 1192,-13 5 1,4-12-90,-7 4-737,0 3 930,-5-7 1,-8-1-499,-7-10 302,0-3 120,-13-2 0,1 0-1,-8 0 0,-4-7 77,5-2-529,-7-4 269,3-2 0,1 1 16,3-1-952,3 0 697,1-6 0,7 3 423,4-6 0,4 6 0,5-1 0,4 2 0</inkml:trace>
  <inkml:trace contextRef="#ctx0" brushRef="#br0" timeOffset="1726">2338 816 7294,'-9'0'392,"3"0"61,6 0 3206,0 0-3581,6 0-331,3 0 223,5 0 1,3 0 62,2 0 1,4 0-133,6 0 1,3 0-97,2 0 1,-2-5-217,8 0 1,-3-2-682,2 2 712,-3 4 1,-3-7-999,-4 3 643,4 3 735,-17-4 0,6 12 0,-8 2 0</inkml:trace>
  <inkml:trace contextRef="#ctx0" brushRef="#br0" timeOffset="2010">2338 1080 11894,'14'0'1293,"1"0"-1324,6 0 75,-4 0 1,10 0 315,-2 0-893,3 0 486,7 0 1,3 0-229,6 0 0,-5-5-346,1 0 1,-8-1 321,3 1 299,2 3 0,-6-11 0,5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2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397 677 8274,'0'-34'0,"0"1"29,0 5 1,0 0-105,0 9 119,0 6 0,0 0 205,0 3-448,0 3 182,0 1 0,-6 6-309,4-7 229,-5 6 0,7-7 121,0 3-143,0 3 36,0-5 178,0 1 24,0 4-119,0-4-138,0 6 227,0 0-58,0 6 58,0 2 0,0 14 16,0 2 0,0 6-53,0 4 237,0 3-251,0 14 1,0 3 36,0 10-118,-6-4-51,4 12 0,-6-3 274,3 9-116,4-3 0,-8 12 43,4-4-1069,4-10 1028,-6-1-46,7-13 0,-1-3-7,-4-7 0,3-9 34,-3-15-313,4-4 292,1-6 1,-2-2 280,-3-3-512,3 3 606,-4-12 0,4 6-782,-3-7 181,4 0 55,-6 0 0,6-7-374,-4-2 232,3-4-86,-11-9-216,11-1 589,-11-6 0,5-13 0,-7-4 0</inkml:trace>
  <inkml:trace contextRef="#ctx0" brushRef="#br0" timeOffset="324">221 324 8156,'8'-15'0,"5"1"-308,-5 6 298,7-5 1,-1 6-45,1-3 1,0-1 179,0 6 0,4 0-152,1 5 0,4 0 114,-4 0 1,6 6-107,-1 4 1,2 5 108,3 5 0,-1-2-7,0 6 1,-4 1-34,-1 4 0,-6 7 22,2 3 1,-4 2-32,-1-2 1,-7 4 36,-3-4 0,-5 3-27,-5 2 1,-5 4 23,-9-4 0,-6 2 23,-9-12 0,1 0-69,-6-4 0,0-3-19,-5-2 1,0-4 5,0-6 1,-2-1-9,-3 1 0,5-5-379,0 0 0,6-7 165,9 2 0,1-4-870,4-1 1075,-4 0 0,11-6 0,-4-2 0</inkml:trace>
  <inkml:trace contextRef="#ctx0" brushRef="#br0" timeOffset="916">1470 60 8348,'13'-2'510,"-3"-3"-319,3-3 0,-11-2-840,3 0 1,-2 7-177,2-2 364,-4-3 1148,6 6-509,-7-4 0,-7 7 98,-2 4 1,-11 8 197,-5 7 0,-4 8-132,-5 1-143,3 7-150,-12 8 1,11 5 327,-8 0-1271,8 13 1040,-4-1 0,5 19-115,-4 3 61,11-3 0,-7 7-254,16-4 74,-3-3 0,17 6 219,-4-2 75,3-4-185,2-7 0,2-9 11,3-10-546,9-4 396,3 1 1,6-10-197,-4 3 291,-3-10 14,6 2 1,-6-11-308,4-1 145,-4-6 0,5 3-565,-6-6 460,6-7 0,-3 0 784,7-3-1245,-1-3 792,6 5 1,-1-21 0,0-2 0</inkml:trace>
  <inkml:trace contextRef="#ctx0" brushRef="#br0" timeOffset="1490">1764 780 8332,'-15'0'1317,"7"0"-1425,2 0 0,6 6 182,0 4 15,-7 10 0,6 4-35,-4 11 1,3 2-272,2 7 1,2 7 211,3 3 1,-4-2-67,4 2 0,2-12-50,-3 2-149,8-9 56,-4-6 1,2-8 122,0-6 81,-1-7-25,6-1 0,0-9 433,0-3-263,-1-3 1,6-12-1,-1-2 8,-1-6 1,4 0-59,-3-11-247,1 6 212,1-9 1,-5 4 76,4-6-201,-4 0 114,-1 0 1,-5 1-203,0 4-71,-7 3 266,3 7 121,-6 6-144,0 2-41,0 13-267,0 1 299,-6 20 0,-1 4 289,-2 12 1,-3 2 80,7 3-342,-6-3 32,9 12 0,-6-11 45,3 8-69,4-1 49,-6-2-11,7 6 176,0 1-196,0 2 1,0 6 58,0-3-64,0 3 14,0 14 1,2-8 68,3 1-783,-4 0 596,6-13 0,-2 4-309,-1-6 406,1-6-13,-5-2 0,-1-12-204,-4 1 191,3-7 1,-11 3-21,3-6-192,4-7 676,-7-2-478,5 1 131,-7-5-147,-6 4 1,4-6-27,-2 0 105,-4 0-85,7 0 1,-12 0-360,3 0 178,-3 0 87,-1 0 1,0 0-663,-1 0 317,7 0 239,-4-6 1,5 4-745,-2-3 963,3 3 0,6-4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29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133 236 8298,'6'-15'-484,"-4"0"1,5 5 241,-7 1 1,1 5 192,4-1 1,-3 2 48,3-2 848,-4 4-323,-1-6-212,0 14-16,-6-6-117,4 12 0,-11-5 11,3 7 36,4 6-129,-7-4 0,4 10 97,-5-2 155,6-4-245,-5 7 1,4-4 87,-5 11-55,6-4-33,-6 5 0,11 0 118,-7 3-7,7-3-61,-3 13-256,6-10 79,0 12 1,0-7 194,0 0 1,0 0-13,0 0 1,4-6-1,1-4-519,7-3 252,-4-2 1,5-4-87,-3-1 54,3-6 168,-5 3 0,7-7-124,-1-5 100,1 4 25,0-11-247,0 11 97,6-11 0,-3 4 97,6-6-64,1 0 53,4 0 1,1 0-45,-1 0 221,0-6-163,1-2 1,4-9 207,0-2-207,1 2 6,-6-10 0,-1 4 79,-4-7-75,11 1 45,-17-7-254,16 5 235,-18-12 0,5 6 15,-6-7-242,0-7 103,0 5 0,-7 1 94,-3 6 97,-4 6-101,-7-10 1,-4 12-13,-10-3 0,4 5-24,-4 4 0,-1-1-4,2 6 0,-6-4-43,5 4 306,-6 7-213,10 0 0,-12 7 253,4-4-597,-4-3 169,5 11 0,-5-4 76,4 6-357,3 0 226,-7 0 0,5 0-428,-6 0 404,6 6 0,-3 1-141,6 2 1,-5 5 130,6-5 0,-6 0 270,6 0 0,-1-5 0,5 9 0,1-5 0,-1 7 0</inkml:trace>
  <inkml:trace contextRef="#ctx0" brushRef="#br0" timeOffset="294">559 706 9511,'-1'-8'1372,"-4"3"-1263,-4 3 67,-12 2 1,2 0 176,-11 0-522,4 0 162,-10 0 0,2 2-205,0 3 195,-7-4 0,10 6-935,-5-1 661,6-4 0,3 6 45,2-3-1122,-3-3 1368,12 4 0,-12 1 0,5 1 0</inkml:trace>
  <inkml:trace contextRef="#ctx0" brushRef="#br0" timeOffset="1100">1118 89 8229,'0'-9'-431,"0"-4"269,0 12 1,0-7 293,0 3 542,0 3-571,0-5 12,0 1-113,0 4-272,0-4 331,0 6 59,0 0-83,0 6 1,-5 2 37,0 7-137,0 0 96,5 6 1,-5-3 30,0 7-315,0-7 268,5 3 1,0-2-54,0 1 55,0 0 38,0-6 1,0 1 58,0 0-98,0-7 2,0 5 403,0-12-253,7 13 0,-4-13-17,7 4 129,-7-3-211,10-2 1,-9-7-128,5-3 166,1-3-31,5-1 0,-2-6-136,-3 0-45,3-6 186,-5 3-318,0-6 270,5 6 1,-11-3 27,3 6-218,-4 1 58,6-2 1,-6 9 73,4-3 74,-3 11-57,-2-9-514,0 11 100,0-5 236,0 7 246,0 0-129,0 7 77,0 1 0,0 8-12,0 4 1,0-2-148,0 6 330,0-6-109,0 10 1,0-5-141,0 6 281,7 1-83,-6-1 0,6 2 93,-7 4 6,6-4-169,-4 5 1,4-7 235,-6 0-242,0 7-3,0-5 1,-6 4-214,-4-11 219,4 4-39,-8-5 0,6 1-2,-6 1 0,-3-7 55,-2 1-264,2-2 94,-4-9 1,6 5 88,1-3-609,-1-4 387,0 7 1,6-11 3,-1 3 1,2-2-25,-2 2 250,-3-3 0,5 4 0,-7-6 0</inkml:trace>
  <inkml:trace contextRef="#ctx0" brushRef="#br0" timeOffset="1682">2132 89 8160,'0'-15'-198,"0"0"0,0 5 347,0 1 296,6-1-367,-4 2 241,5-5 80,-7 11-188,0-5 131,-7 7-131,5 0 1,-11 5 31,4 0 38,-11 13-151,4-8 1,-10 16 131,6-6-375,-6 6 116,9 3 0,-10 4 58,2 6-45,-3 0 0,4 7-119,-1 3 0,7 5 122,-1 10 0,3-2-99,1 6 0,7-1 63,3 2 0,3 1-208,2-6 225,7-1 1,1-10-86,7-4 84,-1-10 1,3 2-7,2-7-65,-2 0 64,10-4 1,-9-6-11,7 1-278,-7-7 142,9 3 1,-9-6-82,7-1 105,-7 1 1,5-5-98,-4 0 0,-1-7-246,7 2 0,-7 1-450,1-1 595,-2 0 1,-3-5 327,1 0 0,0 7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30 8413,'0'-10'-1028,"0"0"704,0 7 212,0-4 44,0 7 1,0 4 899,0 5-373,-6 8-210,4 12 112,-4 7-169,-1 2 1,4 11-38,-7 0 1,7 6 130,-2-1 1,-2 5-103,3 5-514,-1-10 284,5 9 1,0-22-149,0 3 56,0-3 190,0-3 1,0-4-535,0-10 131,0-9-488,0-2 285,0-5 86,0 0 468,6-1 0,2-7 0,7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2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8177,'8'0'99,"4"-7"-9,-7-3 1,5 2 149,-6-2 0,3 7 353,-2-2 0,3 3-65,7 2-562,-1 0 63,1 0 1,5 2-201,-1 3 104,8-3 34,-5 4-410,14 1 306,-5-6 0,10 6 122,-7-7-481,7 0 339,-3 0 1,4 0-589,-2 0 331,-5 0 201,-5 0 1,-1 0 212,1 0 0,-1-7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103 368 8238,'0'-16'0,"0"-4"-424,7 4 393,-6-5 0,6 11 109,-7 0 1,5 1 106,0-6 0,0 0 129,-5 0-394,0 1 107,0 6 220,0-6-85,0 6 80,0 0 26,0 2-167,0 6 1,-2 0-31,-3 0 1,2 6 136,-7 4-263,0 3 149,2 2 1,-5 6-123,3 3 1,-1 4 136,1 2 1,-3 1-244,3 3 1,3-1 88,3 6-109,-5 0 65,8-1 1,-6 7 121,7-5-225,0 5 97,0-14 0,0 10 43,0-7-210,7 1 236,1-6 0,8-4 61,4-1-72,-4-6 5,12 3 1,-10-8-27,6-3 6,1 3 14,11-11 175,-5 4-161,5-6 0,-7-1-12,1-4 252,-1-3-107,0-7 0,-1-1-113,-3-4 213,2-3-91,-4-6 1,0-1-103,-3 1 19,3-7 0,-7-3 60,4-10-361,-4-3-643,-8-7 884,5 0 1,-11 0-98,3 0 0,-10 1 125,-5-1-252,-3 7 213,-8 7 1,3 10-61,-7 5 91,1 1-39,1 12 0,-5-2-49,4 9 34,-4 3 337,5 1 0,-5 6-590,4 0 33,-4 0 152,5 0 1,-3 0-262,6 0 296,-6 6 17,10-4 1,-5 11-51,6-3 1,2 5-97,3 4-151,-3-2 372,11 4 0,-4 0 0,6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544 1 8489,'9'0'1078,"-3"0"-674,-6 0 52,-6 0-237,-3 0 0,-10 0 34,-1 0 1,-6 2-17,2 2 0,-9 0-233,-1 6 133,-1-7-35,-1 3 0,5 1-908,-3 3 432,3-4 241,2 7 0,-2-9 82,-4 5 0,11-5 2,-1 0-1177,1 5 1226,7-8 0,-4 12 0,7-4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14:12:33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 74 8154,'2'-15'0,"3"0"-446,4 1 1,-1 1 296,2 3 1117,-6 3-565,9 7 1,-10 2 50,7 3-243,-1 3-53,6 13 0,5 2-95,-1 6-104,1 7 270,1-5-320,-4 18 212,10-16 0,-9 21 14,7-10 0,-6 5-6,6 0 1,-12 2 32,2 3-362,-10 3 151,1-12 1,-6 11-333,0-7 236,-6 0 56,-9-5 1,-3-1-243,-7-4 160,1 3-62,-6-11-436,1 5 462,0-6 1,-6-1-77,1 0-235,0-6 267,-2 5 0,6-12-122,1 4 27,0-4 346,6-8 0,-3 9 0,6-7 0,7-1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A60E7-F3C6-1F46-ACE0-7B3C85EEBC4C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224DC-C9B2-0D49-A454-1BE346A0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-MYQp1Ni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7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21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4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Mainstay of statistics for 30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2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video on F tests: </a:t>
            </a:r>
            <a:r>
              <a:rPr lang="en-US" dirty="0">
                <a:hlinkClick r:id="rId3"/>
              </a:rPr>
              <a:t>https://www.youtube.com/watch?v=ie-MYQp1Nic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FB85A-FE40-6E46-841E-29CF351385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02D-D436-894B-B4D5-22AE5CAE7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ED10-0FF2-E54C-98D4-FFE345720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1AF06-8722-C847-989C-6E561F00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72CE-4125-534F-B312-63F73360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149B-5F45-6C4E-B819-3D5C4255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1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A31-B535-254D-8602-3EB45B78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5BD4B-C40D-2841-9D67-8986A28BB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CE213-7609-4245-8AE9-7F703642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4F1E3-A472-5247-9C38-AAD36CD8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1B99B-7186-034B-AC50-373F3D8D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2ED88-253B-6441-A9F5-2A3F6496A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FC42E-7596-F64D-B253-873943454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870F0-A788-7549-8760-CDDF8C4D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06F73-4E99-614E-B7B8-4D89E87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7AC6-9C08-6B48-B4BE-440789EA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4CAA-67BF-AC4D-AB6D-D03B6037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DE159-EC04-2A44-90EA-F8D6DD9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30C1-90B4-B04F-A927-618BDF7F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8BBA1-F89A-CD4B-A4A6-C5B506DC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07932-C407-EB4F-AC38-4C654E8E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2BF-DD9F-6E4A-BFF3-4114BE20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DF5E5-6F79-8442-8554-B4EBC65E5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B8FB5-92CA-DF4E-A942-38A7710D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43CC-209A-764E-85D9-D874381B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461B-8633-7940-BD45-38A91ED0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81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1822-E8F0-3D49-B201-885008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5CC39-7DF0-D045-997C-765DD7A8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A4B9D-0DEA-0C49-A6FA-F318F33B7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80CD9-8014-DE4C-8EC1-2072F69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A4D3E-D21B-4749-91A5-69CC2EE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1ED1-6D15-2641-ABA7-34F2D11B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14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07F6-09EB-8848-8562-142DE1AA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28E7-1079-124C-B572-3D858D13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FE459-B479-A44B-B017-E13BFDEA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46634-CB7F-7947-B700-DFAB69623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AC481-00CD-7E48-B105-C95AC2AF3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DB81D-1BB0-4040-BD26-03DE98BE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4A987-CC41-7748-998C-3CD88F99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CBC4-D8B2-AC4C-8E3D-B9C31C3F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B788-F89D-6440-BF31-7AB428B8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1EB4A-285E-AA4D-A10C-44A44426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D36E-1EFE-8346-AC5D-34DC8493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BB875-E381-704C-A00D-9F45F61D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510D7-ED50-2443-9962-2BFF9C0A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A9E7C-49CE-3A4C-AA65-393ABA56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8C371-83D3-A94F-92B7-D9FBB04E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4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D28-B7A6-194D-9C64-CB5AC6A5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D9F6-72A1-A549-A8E0-4960E62E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7977-2347-4249-8DF2-3D42D5801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953-75FB-3045-AEF5-C3B95108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E4D8-7F63-3D41-953E-D818EF3ED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22C6F-C169-B54E-9D35-45CEAB97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FC32-EF72-3147-B9B0-31A1FCE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9E619-1B0F-2746-B13D-414A1811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11D27-B7DC-564C-A4D2-618A4E0C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FE19-6CA3-7840-B70D-7493861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7CE03-1102-5948-AF18-166F4E03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C085C-511E-8C4A-B9C5-929B4468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7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4DF05-2B47-4645-AD69-4E978A75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ED4FE-BC37-D149-BA0D-E9988ACB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BBF4-D18C-6D42-8942-CE9DCD1F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D30A-F2B3-334F-A9F5-80C68D11EE78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BB0D-7078-0744-8D18-1EFE17C08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A9C4-C077-A442-93C4-F33EDEFFD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A2EF-1EA8-5948-BB9B-62CBFAAA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10.png"/><Relationship Id="rId18" Type="http://schemas.openxmlformats.org/officeDocument/2006/relationships/customXml" Target="../ink/ink9.xml"/><Relationship Id="rId3" Type="http://schemas.openxmlformats.org/officeDocument/2006/relationships/image" Target="../media/image142.png"/><Relationship Id="rId21" Type="http://schemas.openxmlformats.org/officeDocument/2006/relationships/image" Target="../media/image1010.png"/><Relationship Id="rId7" Type="http://schemas.openxmlformats.org/officeDocument/2006/relationships/image" Target="../media/image310.png"/><Relationship Id="rId12" Type="http://schemas.openxmlformats.org/officeDocument/2006/relationships/customXml" Target="../ink/ink6.xml"/><Relationship Id="rId17" Type="http://schemas.openxmlformats.org/officeDocument/2006/relationships/image" Target="../media/image8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10" Type="http://schemas.openxmlformats.org/officeDocument/2006/relationships/customXml" Target="../ink/ink5.xml"/><Relationship Id="rId19" Type="http://schemas.openxmlformats.org/officeDocument/2006/relationships/image" Target="../media/image910.png"/><Relationship Id="rId4" Type="http://schemas.openxmlformats.org/officeDocument/2006/relationships/customXml" Target="../ink/ink2.xml"/><Relationship Id="rId9" Type="http://schemas.openxmlformats.org/officeDocument/2006/relationships/image" Target="../media/image4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108" y="1122363"/>
            <a:ext cx="9705892" cy="2387600"/>
          </a:xfrm>
        </p:spPr>
        <p:txBody>
          <a:bodyPr>
            <a:normAutofit/>
          </a:bodyPr>
          <a:lstStyle/>
          <a:p>
            <a:r>
              <a:rPr lang="en-US" sz="4000" dirty="0"/>
              <a:t>Machine Learning for Computer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DBC7C-570A-B547-96C1-55DE302B3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  <a:br>
              <a:rPr lang="en-US" dirty="0"/>
            </a:br>
            <a:r>
              <a:rPr lang="en-US" dirty="0"/>
              <a:t>Lecture 3: Linear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2673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C9124-B259-3E4C-A37D-4BAAFC68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Probabilities of (0,1) Observations:</a:t>
            </a:r>
            <a:br>
              <a:rPr lang="en-US" dirty="0"/>
            </a:br>
            <a:r>
              <a:rPr lang="en-US" dirty="0"/>
              <a:t>Bernoulli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6692-CD6B-A341-ACFB-8FC87CF5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Bernoulli Distribution: </a:t>
            </a:r>
            <a:r>
              <a:rPr lang="en-US" dirty="0"/>
              <a:t>Biased coin flips, mean </a:t>
            </a:r>
          </a:p>
          <a:p>
            <a:r>
              <a:rPr lang="en-US" dirty="0"/>
              <a:t>Probability mass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say that the parameter     is a function of the input x.</a:t>
            </a:r>
          </a:p>
          <a:p>
            <a:r>
              <a:rPr lang="en-US" dirty="0"/>
              <a:t>Need to map x into a 0-1 space.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14:cNvPr>
              <p14:cNvContentPartPr/>
              <p14:nvPr/>
            </p14:nvContentPartPr>
            <p14:xfrm>
              <a:off x="7942693" y="1878413"/>
              <a:ext cx="317880" cy="37620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339B0E91-29D5-5C43-BE91-AF0B275672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7213" y="1862933"/>
                <a:ext cx="34848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DC134E1-969C-7C49-86A9-BE707495A483}"/>
              </a:ext>
            </a:extLst>
          </p:cNvPr>
          <p:cNvGrpSpPr/>
          <p:nvPr/>
        </p:nvGrpSpPr>
        <p:grpSpPr>
          <a:xfrm>
            <a:off x="2651053" y="2936813"/>
            <a:ext cx="4900320" cy="757080"/>
            <a:chOff x="2651053" y="2936813"/>
            <a:chExt cx="4900320" cy="75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14:cNvPr>
                <p14:cNvContentPartPr/>
                <p14:nvPr/>
              </p14:nvContentPartPr>
              <p14:xfrm>
                <a:off x="3666973" y="3055973"/>
                <a:ext cx="1026720" cy="563760"/>
              </p14:xfrm>
            </p:contentPart>
          </mc:Choice>
          <mc:Fallback xmlns="">
            <p:pic>
              <p:nvPicPr>
                <p:cNvPr id="18" name="Ink 19">
                  <a:extLst>
                    <a:ext uri="{FF2B5EF4-FFF2-40B4-BE49-F238E27FC236}">
                      <a16:creationId xmlns:a16="http://schemas.microsoft.com/office/drawing/2014/main" id="{5A26FE54-A686-CE46-A001-60E1D7D64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51498" y="3040483"/>
                  <a:ext cx="1057309" cy="594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14:cNvPr>
                <p14:cNvContentPartPr/>
                <p14:nvPr/>
              </p14:nvContentPartPr>
              <p14:xfrm>
                <a:off x="2651053" y="2978933"/>
                <a:ext cx="751680" cy="714960"/>
              </p14:xfrm>
            </p:contentPart>
          </mc:Choice>
          <mc:Fallback xmlns="">
            <p:pic>
              <p:nvPicPr>
                <p:cNvPr id="19" name="Ink 20">
                  <a:extLst>
                    <a:ext uri="{FF2B5EF4-FFF2-40B4-BE49-F238E27FC236}">
                      <a16:creationId xmlns:a16="http://schemas.microsoft.com/office/drawing/2014/main" id="{B4616DA1-A053-F64C-8FB4-41DBBBF8F1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35573" y="2963445"/>
                  <a:ext cx="782280" cy="74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14:cNvPr>
                <p14:cNvContentPartPr/>
                <p14:nvPr/>
              </p14:nvContentPartPr>
              <p14:xfrm>
                <a:off x="5053333" y="3074333"/>
                <a:ext cx="810000" cy="502920"/>
              </p14:xfrm>
            </p:contentPart>
          </mc:Choice>
          <mc:Fallback xmlns="">
            <p:pic>
              <p:nvPicPr>
                <p:cNvPr id="26" name="Ink 26">
                  <a:extLst>
                    <a:ext uri="{FF2B5EF4-FFF2-40B4-BE49-F238E27FC236}">
                      <a16:creationId xmlns:a16="http://schemas.microsoft.com/office/drawing/2014/main" id="{404F3B41-94D5-F444-8D14-4A8622A730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37853" y="3058864"/>
                  <a:ext cx="840600" cy="533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14:cNvPr>
                <p14:cNvContentPartPr/>
                <p14:nvPr/>
              </p14:nvContentPartPr>
              <p14:xfrm>
                <a:off x="5984653" y="3196013"/>
                <a:ext cx="21600" cy="30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C4326D-B98E-6543-9FF5-FDB22FC2C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8911" y="3180533"/>
                  <a:ext cx="52719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14:cNvPr>
                <p14:cNvContentPartPr/>
                <p14:nvPr/>
              </p14:nvContentPartPr>
              <p14:xfrm>
                <a:off x="6095893" y="3370613"/>
                <a:ext cx="243720" cy="16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B52FA4-FBBE-7743-B281-1A999E36D6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80413" y="3355470"/>
                  <a:ext cx="27432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14:cNvPr>
                <p14:cNvContentPartPr/>
                <p14:nvPr/>
              </p14:nvContentPartPr>
              <p14:xfrm>
                <a:off x="6466333" y="3116453"/>
                <a:ext cx="227160" cy="344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DDCC2B-473C-0745-82BD-764F5ECCB0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50877" y="3100973"/>
                  <a:ext cx="257712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14:cNvPr>
                <p14:cNvContentPartPr/>
                <p14:nvPr/>
              </p14:nvContentPartPr>
              <p14:xfrm>
                <a:off x="6460933" y="3275213"/>
                <a:ext cx="20160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AF17BD-E9FC-8F4A-B9B9-91A12BAFBA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45425" y="3259733"/>
                  <a:ext cx="232255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14:cNvPr>
                <p14:cNvContentPartPr/>
                <p14:nvPr/>
              </p14:nvContentPartPr>
              <p14:xfrm>
                <a:off x="6698893" y="3058493"/>
                <a:ext cx="174960" cy="45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B46CEB-10F5-1D49-955F-86B388DBD1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83413" y="3043013"/>
                  <a:ext cx="2055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14:cNvPr>
                <p14:cNvContentPartPr/>
                <p14:nvPr/>
              </p14:nvContentPartPr>
              <p14:xfrm>
                <a:off x="6995533" y="2936813"/>
                <a:ext cx="555840" cy="375840"/>
              </p14:xfrm>
            </p:contentPart>
          </mc:Choice>
          <mc:Fallback xmlns="">
            <p:pic>
              <p:nvPicPr>
                <p:cNvPr id="40" name="Ink 40">
                  <a:extLst>
                    <a:ext uri="{FF2B5EF4-FFF2-40B4-BE49-F238E27FC236}">
                      <a16:creationId xmlns:a16="http://schemas.microsoft.com/office/drawing/2014/main" id="{B2DF991F-07CF-1541-B4D3-D81C73889A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80063" y="2921348"/>
                  <a:ext cx="586420" cy="40641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14:cNvPr>
              <p14:cNvContentPartPr/>
              <p14:nvPr/>
            </p14:nvContentPartPr>
            <p14:xfrm>
              <a:off x="5698813" y="3889373"/>
              <a:ext cx="212040" cy="286200"/>
            </p14:xfrm>
          </p:contentPart>
        </mc:Choice>
        <mc:Fallback xmlns=""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4502EE8B-916C-E844-95DD-5000BCC1BD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3693" y="3873893"/>
                <a:ext cx="242640" cy="3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3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72F13D-CF97-1042-B661-C14537523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893" y="1501860"/>
            <a:ext cx="6427198" cy="46342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4825C-BC77-EC4F-80AA-D7EB51E0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Linear Regression, Single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19602-712C-634E-8D88-4DFB2076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683" y="1454647"/>
            <a:ext cx="6427198" cy="4667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910E8-8153-BB44-AE79-74E4A8DF2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931" y="4189532"/>
            <a:ext cx="6553869" cy="1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8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2D74-A2AF-6540-8151-F2438D5C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274EA-1D55-ED48-B8A9-8E0F45C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Given:</a:t>
            </a:r>
            <a:r>
              <a:rPr lang="en-US" b="1" dirty="0"/>
              <a:t> </a:t>
            </a:r>
            <a:r>
              <a:rPr lang="en-US" dirty="0"/>
              <a:t>Vector of inputs </a:t>
            </a:r>
          </a:p>
          <a:p>
            <a:r>
              <a:rPr lang="en-US" b="1" dirty="0">
                <a:solidFill>
                  <a:srgbClr val="C00000"/>
                </a:solidFill>
              </a:rPr>
              <a:t>Predict:</a:t>
            </a:r>
            <a:r>
              <a:rPr lang="en-US" b="1" dirty="0"/>
              <a:t> </a:t>
            </a:r>
            <a:r>
              <a:rPr lang="en-US" dirty="0"/>
              <a:t>Real-valued output</a:t>
            </a:r>
          </a:p>
          <a:p>
            <a:endParaRPr lang="en-US" dirty="0"/>
          </a:p>
          <a:p>
            <a:r>
              <a:rPr lang="en-US" dirty="0"/>
              <a:t>Inputs can come from different sources</a:t>
            </a:r>
          </a:p>
          <a:p>
            <a:pPr lvl="1"/>
            <a:r>
              <a:rPr lang="en-US" dirty="0"/>
              <a:t>Quantitative inputs</a:t>
            </a:r>
          </a:p>
          <a:p>
            <a:pPr lvl="1"/>
            <a:r>
              <a:rPr lang="en-US" dirty="0"/>
              <a:t>Transformations of quantitative inputs (log, square root, square)</a:t>
            </a:r>
          </a:p>
          <a:p>
            <a:pPr lvl="1"/>
            <a:r>
              <a:rPr lang="en-US" dirty="0"/>
              <a:t>Basis expansions (square, cube, etc.)</a:t>
            </a:r>
          </a:p>
          <a:p>
            <a:pPr lvl="1"/>
            <a:r>
              <a:rPr lang="en-US" dirty="0"/>
              <a:t>Numeric coding of qualitative inputs</a:t>
            </a:r>
          </a:p>
          <a:p>
            <a:pPr lvl="1"/>
            <a:r>
              <a:rPr lang="en-US" dirty="0"/>
              <a:t>Interactions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8046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FF77-526C-A34D-989D-382FFA020E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295" y="377157"/>
            <a:ext cx="10515600" cy="1325563"/>
          </a:xfrm>
        </p:spPr>
        <p:txBody>
          <a:bodyPr/>
          <a:lstStyle/>
          <a:p>
            <a:r>
              <a:rPr lang="en-US" dirty="0"/>
              <a:t>Least Squares with Multiple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2EAE7-E9C9-1B4A-A15D-079CC00D2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9" y="2050508"/>
            <a:ext cx="3057358" cy="1335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4AE586-E7C7-5245-867F-1663E964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07" y="3696415"/>
            <a:ext cx="2215147" cy="1022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D67C5-969B-8A4F-BF0A-631B9309D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16" y="2093338"/>
            <a:ext cx="3444214" cy="1115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019235-3233-D741-8816-8D49912963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452" y="3134087"/>
            <a:ext cx="4325863" cy="711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01C420-79A3-9B43-82F6-70D7F714E0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671" y="4444278"/>
            <a:ext cx="2305904" cy="549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D5BEB0-D563-C141-8BC1-3892EC477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6401" y="5119363"/>
            <a:ext cx="369570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4B0E66-98A9-8C4B-896E-647815C82A47}"/>
              </a:ext>
            </a:extLst>
          </p:cNvPr>
          <p:cNvSpPr txBox="1"/>
          <p:nvPr/>
        </p:nvSpPr>
        <p:spPr>
          <a:xfrm>
            <a:off x="387927" y="1492831"/>
            <a:ext cx="2309091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Goal: Find beta that minimize loss.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66D5-9718-5843-89B5-2FBF5839A063}"/>
              </a:ext>
            </a:extLst>
          </p:cNvPr>
          <p:cNvSpPr txBox="1"/>
          <p:nvPr/>
        </p:nvSpPr>
        <p:spPr>
          <a:xfrm>
            <a:off x="4624258" y="1322611"/>
            <a:ext cx="3444214" cy="64633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One example loss function: Residual sum of squares.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B06E6E-3AC8-0545-AB31-09337852A725}"/>
              </a:ext>
            </a:extLst>
          </p:cNvPr>
          <p:cNvSpPr txBox="1"/>
          <p:nvPr/>
        </p:nvSpPr>
        <p:spPr>
          <a:xfrm>
            <a:off x="4624258" y="3884437"/>
            <a:ext cx="3444214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 derivative, set to zero.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3F294A6-B793-6744-BA29-4561BC618448}"/>
              </a:ext>
            </a:extLst>
          </p:cNvPr>
          <p:cNvSpPr/>
          <p:nvPr/>
        </p:nvSpPr>
        <p:spPr>
          <a:xfrm>
            <a:off x="5145694" y="4994967"/>
            <a:ext cx="4427621" cy="120129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1756-FC66-C94E-A818-3A758A2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About Underlying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8411-1FC5-DA4A-88DA-A6A34399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Independence</a:t>
            </a:r>
            <a:r>
              <a:rPr lang="en-US" dirty="0"/>
              <a:t> of inputs</a:t>
            </a:r>
          </a:p>
          <a:p>
            <a:pPr lvl="1"/>
            <a:r>
              <a:rPr lang="en-US" dirty="0"/>
              <a:t>Training observations independent random draws from the population</a:t>
            </a:r>
          </a:p>
          <a:p>
            <a:pPr lvl="1"/>
            <a:r>
              <a:rPr lang="en-US" dirty="0"/>
              <a:t>Conditionally independent given the inputs</a:t>
            </a:r>
          </a:p>
          <a:p>
            <a:pPr lvl="1"/>
            <a:endParaRPr lang="en-US" dirty="0"/>
          </a:p>
          <a:p>
            <a:r>
              <a:rPr lang="en-US" dirty="0"/>
              <a:t>Matrix should be </a:t>
            </a:r>
            <a:r>
              <a:rPr lang="en-US" b="1" dirty="0">
                <a:solidFill>
                  <a:srgbClr val="C00000"/>
                </a:solidFill>
              </a:rPr>
              <a:t>full rank</a:t>
            </a:r>
          </a:p>
          <a:p>
            <a:pPr lvl="1"/>
            <a:r>
              <a:rPr lang="en-US" dirty="0"/>
              <a:t>If not, then it does not have an inverse</a:t>
            </a:r>
          </a:p>
          <a:p>
            <a:pPr lvl="1"/>
            <a:r>
              <a:rPr lang="en-US" dirty="0"/>
              <a:t>However, can be non-full rank in practice (redundant encodings)</a:t>
            </a:r>
          </a:p>
          <a:p>
            <a:pPr lvl="1"/>
            <a:r>
              <a:rPr lang="en-US" dirty="0"/>
              <a:t>Regression packages typically detect and remove redundancies</a:t>
            </a:r>
          </a:p>
          <a:p>
            <a:pPr lvl="1"/>
            <a:r>
              <a:rPr lang="en-US" dirty="0"/>
              <a:t>Regularization is another approach (will be discussed later)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7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C56-1922-8543-92D9-2D17AF8D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Representing the Estimation Graphically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17D0-C9AD-1D42-8561-EC113BE9A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estimation is the orthogonal projection of y into the column space of X.</a:t>
            </a:r>
          </a:p>
          <a:p>
            <a:endParaRPr lang="en-US" dirty="0"/>
          </a:p>
          <a:p>
            <a:r>
              <a:rPr lang="en-US" dirty="0"/>
              <a:t>This is true even if the inputs are not linearly independent.</a:t>
            </a:r>
          </a:p>
          <a:p>
            <a:endParaRPr lang="en-US" dirty="0"/>
          </a:p>
          <a:p>
            <a:r>
              <a:rPr lang="en-US" dirty="0"/>
              <a:t>Ideally, we would eliminate variables that are not linearly independent/not significant.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1AB8-1011-1841-B702-5777E3577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9" r="1" b="1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4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0E9C-2F3C-BA4B-8F97-D663F8ED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365125"/>
            <a:ext cx="11129682" cy="1325563"/>
          </a:xfrm>
        </p:spPr>
        <p:txBody>
          <a:bodyPr/>
          <a:lstStyle/>
          <a:p>
            <a:r>
              <a:rPr lang="en-US" dirty="0"/>
              <a:t>Quality of the Estimation/Variable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7BE4-6EF1-7F48-B61A-C321F791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351338"/>
          </a:xfrm>
        </p:spPr>
        <p:txBody>
          <a:bodyPr/>
          <a:lstStyle/>
          <a:p>
            <a:r>
              <a:rPr lang="en-US" dirty="0"/>
              <a:t>Assume that the linear model is the correct model for the mean </a:t>
            </a:r>
            <a:br>
              <a:rPr lang="en-US"/>
            </a:br>
            <a:r>
              <a:rPr lang="en-US"/>
              <a:t>that </a:t>
            </a:r>
            <a:r>
              <a:rPr lang="en-US" dirty="0"/>
              <a:t>the conditional mean of Y is linear in the observations, X.</a:t>
            </a:r>
          </a:p>
          <a:p>
            <a:pPr lvl="1"/>
            <a:endParaRPr lang="en-US" dirty="0"/>
          </a:p>
          <a:p>
            <a:r>
              <a:rPr lang="en-US" dirty="0"/>
              <a:t>Test hypothesis that a particular coefficient is 0. Relevant statistics: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Z-Score</a:t>
            </a:r>
            <a:r>
              <a:rPr lang="en-US" dirty="0"/>
              <a:t> (for a single coefficient; coefficient divided by its standard error)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 Statistic/F tests </a:t>
            </a:r>
            <a:r>
              <a:rPr lang="en-US" dirty="0"/>
              <a:t>(for multiple coefficients)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look at how to compute these in the next part of the lecture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84025-10C7-BF46-9544-CB227A80E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443" y="4446815"/>
            <a:ext cx="1803400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7140F-D4A9-AD42-BB24-FB9835DD6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600" y="4484915"/>
            <a:ext cx="3860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A3C1-D343-F24B-9D0E-45CDE9D5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3680-F42D-F84B-B847-ED0C413A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Regression:</a:t>
            </a:r>
            <a:r>
              <a:rPr lang="en-US" dirty="0"/>
              <a:t> Estimation of a real value (e.g., integer, floating point).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Classification: </a:t>
            </a:r>
            <a:r>
              <a:rPr lang="en-US" dirty="0"/>
              <a:t>Estimation of a binary outcome, class, etc.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Despite its name, logistic regression is about classification, from features to binary outcomes. </a:t>
            </a:r>
          </a:p>
        </p:txBody>
      </p:sp>
    </p:spTree>
    <p:extLst>
      <p:ext uri="{BB962C8B-B14F-4D97-AF65-F5344CB8AC3E}">
        <p14:creationId xmlns:p14="http://schemas.microsoft.com/office/powerpoint/2010/main" val="34148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8549-9B72-E54F-9DFB-9B01BD18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8F5D7-966A-314B-8845-BC7EB6E59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Linear Regression: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view of linear regression is probabilistic.</a:t>
            </a:r>
          </a:p>
          <a:p>
            <a:pPr lvl="1"/>
            <a:r>
              <a:rPr lang="en-US" dirty="0"/>
              <a:t>Given a set of </a:t>
            </a:r>
            <a:r>
              <a:rPr lang="en-US" dirty="0" err="1"/>
              <a:t>i.i.d</a:t>
            </a:r>
            <a:r>
              <a:rPr lang="en-US" dirty="0"/>
              <a:t>. observations and a parameterized model, determine the value of the parameter that best matches the observations.</a:t>
            </a:r>
          </a:p>
          <a:p>
            <a:pPr lvl="1"/>
            <a:r>
              <a:rPr lang="en-US" dirty="0"/>
              <a:t>For example, assuming Gaussian noise added to a linear model, goal is to estimate mean of the noise that would have produced those observations.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Logistic Regression:</a:t>
            </a:r>
            <a:r>
              <a:rPr lang="en-US" b="1" dirty="0"/>
              <a:t> </a:t>
            </a:r>
            <a:r>
              <a:rPr lang="en-US" dirty="0"/>
              <a:t>The target prediction is </a:t>
            </a:r>
            <a:r>
              <a:rPr lang="en-US" b="1" dirty="0"/>
              <a:t>binary</a:t>
            </a:r>
            <a:r>
              <a:rPr lang="en-US" dirty="0"/>
              <a:t>, which creates two problems: </a:t>
            </a:r>
          </a:p>
          <a:p>
            <a:pPr lvl="1"/>
            <a:r>
              <a:rPr lang="en-US" dirty="0"/>
              <a:t>Modeling a Gaussian distribution does not make sense: </a:t>
            </a:r>
            <a:br>
              <a:rPr lang="en-US" dirty="0"/>
            </a:br>
            <a:r>
              <a:rPr lang="en-US" dirty="0"/>
              <a:t>Need values between [0,1].</a:t>
            </a:r>
          </a:p>
          <a:p>
            <a:pPr lvl="1"/>
            <a:r>
              <a:rPr lang="en-US" dirty="0"/>
              <a:t>Coefficients times input features must map between [0,1].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535</Words>
  <Application>Microsoft Macintosh PowerPoint</Application>
  <PresentationFormat>Widescreen</PresentationFormat>
  <Paragraphs>73</Paragraphs>
  <Slides>10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for Computer Networking</vt:lpstr>
      <vt:lpstr>Least Squares Linear Regression, Single Input</vt:lpstr>
      <vt:lpstr>Problem Framing</vt:lpstr>
      <vt:lpstr>Least Squares with Multiple Inputs</vt:lpstr>
      <vt:lpstr>Assumptions About Underlying Data</vt:lpstr>
      <vt:lpstr>Representing the Estimation Graphically</vt:lpstr>
      <vt:lpstr>Quality of the Estimation/Variable Significance</vt:lpstr>
      <vt:lpstr>Regression vs. Classification</vt:lpstr>
      <vt:lpstr>Maximum Likelihood</vt:lpstr>
      <vt:lpstr>Modeling Probabilities of (0,1) Observations: Bernoulli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Networking</dc:title>
  <dc:creator>Nick Feamster</dc:creator>
  <cp:lastModifiedBy>Nick Feamster</cp:lastModifiedBy>
  <cp:revision>4</cp:revision>
  <dcterms:created xsi:type="dcterms:W3CDTF">2020-05-01T13:34:40Z</dcterms:created>
  <dcterms:modified xsi:type="dcterms:W3CDTF">2020-05-22T14:58:34Z</dcterms:modified>
</cp:coreProperties>
</file>