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86" r:id="rId3"/>
    <p:sldId id="283" r:id="rId4"/>
    <p:sldId id="285" r:id="rId5"/>
    <p:sldId id="288" r:id="rId6"/>
    <p:sldId id="290" r:id="rId7"/>
    <p:sldId id="289" r:id="rId8"/>
    <p:sldId id="2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10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353 367 10497,'7'-8'862,"-6"2"-1110,6 6 241,-7 6 1,5 2-200,0 7 0,0 2 138,-5 2 1,0 6-98,0 9-73,0 3 197,0 8-609,6 5 538,-4 2 1,4 12 37,-6 0 1,0-5 19,0-5 1,0-9-19,0-1 251,0 0-197,-6-19 1,3 3 67,-7-14-59,6-5 234,-9-3 0,4-6 173,-11 0-145,4-6-7,-12-3-300,5-12 103,-6-2 0,-1-1 39,1-1-266,-1 1 227,8-6 1,-5 1 46,8 0-320,-1-1 251,6 1 1,1 1 339,3 4-333,-3-4-38,11 5 1,-5-5 203,7 4 23,0-4-187,0 12 197,0-6-160,7 1 1,-4 5 50,7-4 83,0 4-143,-2 1 0,5 0 55,-3 1 1,3-1-25,2 0 1,1 6 85,4-1-117,-4 0 0,7 0 29,-4 0 1,4 7 63,7-2-65,-1 4-737,0-6 457,7 5 1,-5-4 53,4 6 1,-3 0 111,3 0 0,-4 2 234,3 2 7,4-2-225,-7 5 1,6-7 27,-3 0-19,-2 0 1,7 0-214,-10 0 233,4 0 0,-15 0-67,6 0 1,-11 0-177,2 0 0,-8 0 215,2 0-782,-5 0 497,2 0 0,-8 0-161,-2 0-1118,-5 0 685,-5 0 884,-8 0 0,0 6 0,-8 2 0</inkml:trace>
  <inkml:trace contextRef="#ctx0" brushRef="#br0" timeOffset="778">1074 132 8481,'6'-14'-929,"-4"-1"0,6 0 500,-3 1 1262,-4 5-432,6-4 0,-2 10 88,0-7-201,0 0-130,1 2 1,-4 0 243,3 3-16,-4 4-55,-1-6-527,0 7 202,0 0 181,-6 7-59,4 1 1,-13 8-207,1 4 189,-1 3 0,-8 6-65,4 0 1,-4 6-105,-7-1 0,6 7 182,-1-2-402,1 3 169,-6 9 1,6 1-205,-1 7 191,7 0 0,-1 1 105,9 4-755,4-4 759,6-1 1,0-2-29,6-11 12,9-2 1,3-8-86,6-6 102,1-8-15,4 0 0,2-8 33,3 1 1,-3-5 14,4 0 0,-9-7-40,-2 2 352,-6-4-501,4-1 0,-3 0-439,1 0 275,-1 0 118,-4 0 1,-5-1 66,0-4 1,-7 2 146,2-7 0,3 0 0,0-5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5:24.1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4630 8029,'8'0'789,"-1"0"0,-6 0-693,4 0 213,-3-6-232,11 4 0,-5-6-109,7 3 0,-5 4 76,-1-4 1,6 1-54,5-1 1,1 2-31,-1-7 1,7 7 21,8-2 0,1-1 97,-2 1 0,2-7 17,3 3 1,7-3-27,-7 2 0,7-3 1,-7 3 1,3 2 1,2-1 0,1-1 0,-1-5 0,-2 2-29,-3 3 0,2-3-5,-7 3 0,7-1-17,-2 1 0,-1-3-21,1 3 1,-4-3 1,4-2 0,-2 6-59,2-1 0,4 0 84,-4-5 1,-1 1-2,1-1 0,5 2-11,5 3 1,-5-3 40,-5 3 0,1-3-29,4-2 1,0 1 1,0-1 1,0 2-21,0 3 0,0-3 4,0 3 0,0-3-53,0-1 1,-4-1 58,-1 0 1,0 0-57,5 1 1,-1-1 41,-4 0 1,3 6 15,-3-1 1,4 0-20,1-5 1,0 1 1,0-1 1,0 2 11,0 3 0,0-3 5,1 3 1,-1-3-7,0-2 1,0 1-1,0-1 1,0 0 23,0 1 0,5 0-25,0 5 0,0-4-35,-5 3 1,2-3 26,3-2 0,-3 2-4,3 3 0,-2-3-9,2 3 1,-2-3-4,7-1 0,-6 4 66,1 0 1,-2 0-51,2-5 1,-2 6 13,7-1 0,-5 2-11,5-2 1,-6-2 7,1 8 1,1-8 10,-1 2 0,5-1-1,-5 1 0,2-3 5,-2 3 0,-2-1 0,7 1 1,-5-3-5,5 3 0,-5-1-6,5 1 1,-5-3 22,5 3 1,-5 2-20,4-2 0,-4 2-58,5-2 1,-5-3 47,5 3 1,-1-1-7,0 1 0,0-3-12,-4 3 1,-2 2-2,7-2 1,-7 0 23,2-4 0,-3 4 0,-2 0 0,2 0 138,3-4 0,-3 1-131,3 3 0,-9-3 112,0 3 0,-1-3-114,5-2 0,-2 5 0,-2 0 1,0 2-17,-5-1 0,6-5-91,-2 5 1,2-4-82,-2-2 0,2 5 104,-7 0 0,7 2 20,-2-2 1,-3-3-2,-2 3 0,2-1 126,-2 1 1,6-3-42,-6 3 0,2-1-31,-2 1 1,-1-3 28,6 3 1,-5-1 18,5 1 1,-6-1-54,1 6 0,2-5 5,-1 5 1,5-6-23,0 1 1,-3 2 14,2-2 1,-6 5-55,1-5 1,2 5 40,-1-5 0,4 6-4,-5-6 1,2 2 28,-2-2 0,2-2 3,4 7 0,-3-4 74,-3 4 0,-1-7-80,6 2 1,0 2-14,6-1 1,-6 4 20,0-5 0,-5 5-59,5-5 1,-1 5-3,1-5 0,2 7-125,-7-2 0,7-3 136,-2-2 0,2 2-5,-2-2 1,-1 5 38,-4-4 1,2 5-43,3-1 1,4-1 62,-4 1 1,-1-5-48,1 5 0,-5-4 44,5 4 0,-1-5 18,1 5 1,2-5 3,-7 5 1,5-6 13,-4 1 1,9 2 12,-5-2 0,7 2-82,-7-2 1,5-3 34,5 3 0,-5 2-9,0-2 1,0 5 8,-5-4 0,4 4-64,1-5 0,0 2 51,0-2 1,-5-2-141,1 8 1,4-8 88,5 2 0,0 2 28,-5-2 1,2 5-11,3-4 1,-4 4-13,4-5 1,-8 2 127,-2-2 1,-4-3-80,4 3 0,0 2 29,5-2 1,-5 2 25,0-2 1,1-3 18,4 3 0,-3 2-61,3-2 1,-8 2 9,8-2 1,-8-3-34,3 4 0,0 0 31,5 0 1,-1 4-101,-4-5 1,3 2 80,-3-2 1,4-3-93,1 3 0,-2 2 59,-2-2 0,2 5-11,-3-5 0,5 5-7,5-4 0,-8 4-2,3-5 1,-3 5 23,3-5 1,2 5-5,3-4 1,-3 0 50,3 0 1,-2-4-46,2 3 0,-2 2 53,7-2 0,-6 0-47,1-5 1,1 5 3,-1 1 0,5-1 36,-5-5 0,0 2 7,-5 3 1,5-3 19,0 3 1,5-3-52,-5-1 1,2-1-71,-2 0 0,-3 5 75,3 1 0,1-1 120,-1-5 1,0 0-68,-5 1 1,2 1-55,3 3 1,-3-3-28,3 3 1,1-3-6,-1-2 1,0 5-8,-5 1 0,1-1 36,-1-5 1,0 2 45,0 3 1,0-3-55,0 3 1,5-3-16,0-1 1,0-1 77,-5 0 0,0 1 134,0-1 1,0 2-138,1 3 1,-1-3-2,0 3 0,0-3-29,0-2 1,-2 1 24,-2-1 1,2 5 137,-3 0 1,-1 1-126,1-6 0,0 0-70,5 1 0,-1-1 15,-4 0 0,3 0 11,-2 1 0,0 1-35,0 3 0,2-3-158,-3 3 0,-1-1 81,1 1 0,0-3 78,5 3 1,-1-2-51,-4 3 0,4-4 23,-4 3 1,2-2 157,-2 3 1,2-4-40,-7 3 1,7-2-31,-2 2 0,-2-3 40,3 4 1,-8 0 141,3 0 1,-3 0-36,3 0 1,-4-4-107,3 3 0,-3 2-146,-2-2 1,1 2 145,-1-2 1,1-2-162,-1 8 0,-5-6 98,1 5 0,-1-7-10,6 3 1,-1 0-3,1 0 0,-1 4-13,0-5 1,1 5-72,-1-5 0,-1 5 82,-4-4 0,4 5 50,-3-1 0,-2-1-42,1 1 0,-4-2-85,4 3 1,-6 2-28,2-3 0,-4 3-157,-1 2 1,-1 0 78,1 0 103,0 0 0,0-1-88,-1-4 71,-6 3 0,1-4-433,-4 6 212,-4 0-969,6 0-349,-7 0 417,0 0 0,-5 1 697,0 4 1,-7-2 492,3 7 0,-11 0 0,-3 5 0</inkml:trace>
  <inkml:trace contextRef="#ctx0" brushRef="#br0" timeOffset="1634">16287 735 8184,'0'-8'-1629,"0"0"1640,0 3 0,0 2 567,0-7-248,0 7-25,0-10 0,0 9 191,0-6-75,0 7-164,0-10 1,0 10-61,0-7 1,1 7 205,4-2-4,-3-3-420,11 6 0,-10-9-54,7 6-26,-7 0 0,10 5 82,-3 0 1,-2 1-103,2 4 0,-2-1 76,2 5 1,3 1 53,-3 5 0,3 0-46,2-1 0,-2 3 30,-3 2 1,3-2-11,-4 2 0,4 2-19,2-1 0,0 5-86,0-6 1,-1 6 33,1-6 1,-5 6-171,0-6 0,-1 6 68,6-6 0,-5 1 102,0-5 1,-5-1-177,4 1 1,-4-2-104,5-3 22,-7-3 0,9-6-137,-7 4 87,0-3 395,1-2 0,-3-8 0,7-7 0,-7-6 0,4-2 0</inkml:trace>
  <inkml:trace contextRef="#ctx0" brushRef="#br0" timeOffset="1862">16713 765 8184,'6'-15'-181,"-4"0"836,5 0-210,-7 1-29,6 6-431,-4 1 114,4 7 0,-7 2 123,-4 3 1,-2 3-33,-3 6 1,-3 1 7,4 0 0,0 6-62,0 4 0,-1 2-118,-5 3 1,0-4-158,1 3 1,-1-3 117,0 9 1,1-4-224,-1-2 0,5-4 94,0-1 1,2-4-378,-2 4 1,-1-6 128,6 2 0,-5-4-467,5-1 41,0-7 149,-1 5 675,4-11 0,-4-2 0,6-8 0</inkml:trace>
  <inkml:trace contextRef="#ctx0" brushRef="#br0" timeOffset="2251">16992 118 8220,'8'-7'-382,"5"6"0,-11-8 273,3 5 1,-2 2 767,2-3-419,-3 3-89,4 2 112,-6 0 0,0 7-152,0 3 1,0 8-123,0 1 0,0 6 82,0-6 0,0 8-109,0-3 1,-1 9 135,-4 1 0,3 0-272,-3-4 0,4-1-34,1 0 1,-5 1-48,0-1 1,0-1 59,5-3 0,0-4-512,0-7 311,0 1 1,-2-2 395,-3-3 0,-3-3 0,-6-7 0</inkml:trace>
  <inkml:trace contextRef="#ctx0" brushRef="#br0" timeOffset="2485">16831 118 8220,'8'0'-7,"5"-7"0,-10 6 1178,7-4-999,-7 3 1,10 0 4,-3-2 1,-2 2-193,2-3 0,0 3 126,4 2 1,-2 0-270,3 0 0,-4 0 30,9 0 1,-4-1-7,-1-4 0,6 3-153,3-3 1,-1-1 87,2 1 0,-2-5-249,1 5 1,2-5 150,-6 5 0,1-4 297,-1 4 0,-4-7 0,5 4 0</inkml:trace>
  <inkml:trace contextRef="#ctx0" brushRef="#br0" timeOffset="3397">17771 1088 7188,'-6'-8'121,"4"-5"83,-11 11 0,5-11-2,-7 3 1,-1-9-111,-4-6 1,4-3 251,-4-1 0,-1-2-77,1-3 1,-4 3 6,4-4 1,1-1-87,4 2 0,2-7 2,3 2 0,-1-2-99,6 2 0,-5-2-111,5 7 1,0-7-91,5 2 0,0 3 89,0 2 0,0 3 1,0 1 0,0 2 7,0 4 1,0 3 5,0 6 1,2 2 62,3 3 1,-2-3 24,7 3 1,-5-1-123,5 1 1,-1-1 94,6 6 0,-2-7-141,-3 2 0,3 4 117,-3 1 0,3 2-413,2-2 299,-1 3 1,1-4-148,0 6 0,-1 0-111,1 0 119,0 6 0,-1 2 0,0 7-18,-5 0 172,-2-1 1,-5 1-45,2 0 0,-2 0 104,3-1 0,-3 1-82,-2 0 1,-5-1 110,0 1 0,-7 0-41,3-1 0,-3-4 17,2 0 1,-3 0-12,3 5 1,-6-6 2,1 1 0,-7-2 68,7 2 1,2 2-108,3-8 108,0 1 0,-5 0-72,1 0 283,6 0-62,1-5-47,7 0 1,0-2-180,0-2 1,7 2 66,2-3 1,4 3-47,2 2 0,0 0 52,0 0 1,1 0-121,4 0 1,-4 0 87,3 0 0,-2 0-26,-3 0 1,1 5 11,0 0 0,-2 7 23,-3-3-125,3 4 1,-7 2 101,4 0 0,-3 0-15,-7-1 0,0 1 9,0 0 0,0-1-15,0 1 0,0-5 2,0 0 0,-7-1 142,-3 6 1,2 0-123,-2 0 0,1-6 11,-6 1 1,0 0-14,0 5 1,1-6 15,-1 1 0,-5-2-152,1 2 1,-7-2 87,1-3 0,-3-1-152,-1 5 1,0-4 39,-1 5 154,1-7 0,-7 17 0,-2-4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0 177 8353,'0'-15'-482,"7"0"526,-6 7 1,6 0 433,-7 3-29,0 3-270,0-4-370,0-1 274,0 6 0,0-7 83,0 3-108,0 3 120,0-4-25,0-1 228,6-1-298,-4 0 0,11-5 112,-3 3-84,3 3-35,2-6 0,-6 12-111,1-4-9,0-4 143,5 8 0,4-6-184,1 7 24,-1 0 1,-4 0 148,0 0-46,0 7 1,-1 3 8,1 9-312,0-2 104,-1 10 1,-4-4 298,0 7 37,0-1-164,4 0 1,-4 1 51,0-1-27,-7 1-7,10-1-107,-11 0 101,11-6 1,-6-1 32,2-8-222,4 1 88,-11 0 1,11-2 105,-3-4-688,-4-2 427,8 0 0,-11-6-807,7 4 482,-7-3 271,3-2 0,-4 0-560,3 0 843,-3-7 0,4-1 0,1-7 0,1 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 8800,'-8'-7'0,"1"-1"0,3 2 0,-3 6 0,-1 10 0,-5 8 0,-4 6 1469,-2 4-1467,-7 8 46,9-5 1,-9 10-179,7-7 122,-7 7 21,9-4 1,-9 6-446,6-4 226,1-3 39,4-13 0,5 0-27,1-4 0,5-7-87,-1 2-356,4-9 80,1 2 557,0-7 0,0-7 0,0-1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60 8523,'8'-7'-174,"-2"-1"-87,-6-7 1,5 5 97,0 1 128,0 5-5,-5-2 400,0 6 24,0 0-311,0 13 365,-7-3-183,-1 17 1,-2-4 102,1 7-241,5-1-30,-9 7 1,7-5 34,-4 3-4,-3-3 1,11-1-420,-11 6 232,12-12 0,-8 10 134,4-9-880,4 3 563,-6-5 0,2-2-97,1-6-639,-1-1 988,5 1 0,-7-7 0,-1-1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8456,'9'-6'0,"-1"-4"0,1-3 0,-3-2 164,1 0 0,-1 2 645,-1 4-508,-3 2-681,11 7 255,-12 0 0,13 0-425,-5 0 311,-2 0 115,6 0 0,-3 0-198,9 0 178,-2 0 1,6 0 0,-4 0-95,6 0 0,-2 0 105,1 0 0,1-2-27,4-2 0,-1 0 160,-4-6 0,4 7 0,-5-3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1058 7572,'-6'-8'840,"2"-5"-526,-5 3 0,4-4-227,-5-6 1,0-3 2,-5-6-67,1-1 0,-1 1-130,0 0 0,5-6 256,1 1-230,5-7 72,-2 10 1,1-11-136,0 2 168,0-2 1,5-2 10,0 0 100,7 0-87,1 0-31,7 0 1,-1-1-98,1 1 114,0 0 13,6 7 0,-5-4 9,4 7 0,-4 1 1,-1 8 222,6 4-122,-5 6 1,1 6-66,-7-1 288,-1 7-314,6-4 0,-5 7-200,0 0-20,-7 7 226,10-6 0,-6 12-444,2-3 188,4 3-26,-11 2-115,11 0 180,-5-1 1,2 1 19,0 0 1,-7 4 13,2 1 1,2-1-144,-3-4 369,1 0-81,-5 0 47,0-1 1,0 1-70,0 0 0,-5-6 206,1 1 27,-8-6-199,4 9-305,-7-12 272,1 6 0,-1-6 25,0 4-269,0-3 219,1 4-3,-1-6 210,0 0-209,7 0 1,0 0 545,3 0-253,4-6-131,-6 4 1,7-6 35,0 3-136,0 4 72,7-12-271,1 11 220,6-11 1,1 11 84,0-3-269,-1 4 78,1-6 0,2 5-39,2-2 1,-3 4 68,4 4 0,1 5-251,-1 5 208,6 1 36,-10 6 1,10-3 138,-6 7-135,0-1 0,-6 12 250,1-5-236,0 5 0,-7-6 6,-3-1 131,-4 0-122,-1-6 0,-1 3 19,-4-6 14,-3 0-28,-7-12 1,-5 3 66,1-6-55,-14 0-14,15 1 0,-18-4-533,7 3 233,0-3 0,-1-2-909,-4 0 761,16 0 1,-15-5-213,14 0 638,-1 0 0,5-8 0,1-3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9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0 633 10057,'0'-8'-1374,"0"-5"1139,0 11-20,0-4 297,0-1 32,0 5 20,0-11-159,0 12-117,0-6 474,0 7 26,0 0-193,7 0 1,-4 2-29,7 3 1,0 3-153,4 7 0,1-1 105,0 1 1,1 6-147,4 4 0,-2 3 166,6 1 0,1 7-83,4 3 0,2 4 55,3 1 0,-2 6 15,2 4 1,-8 3 225,-2 2 1,-7 0-144,-3 0 1,-5-5-231,-9 0 1,-2-2 176,-3 2 0,-3-4-174,-7-6 1,-1-6 155,-4-4 1,4-3-100,-4-1 1,4-3 61,1-2 1,1-4 4,-1-6-11,0 0 102,1-1-114,-1 1 0,0-5 12,0 0-118,1-7 134,6 3 2,-5-6-473,11 0 102,-5 0-256,7 0 218,0 0 0,13-6 0,4-2 0</inkml:trace>
  <inkml:trace contextRef="#ctx0" brushRef="#br1" timeOffset="1">309 427 8553,'15'-6'-347,"-7"4"0,5-11-435,-3 3 1,1 2 894,-1-2 173,-3 7-126,-1-4-207,-4 1-35,4 4-132,-6-4-20,0-1 288,0 6-249,0-6 3,0 7 10,0 0 182,0-6 0,0 4 0,0-5 0</inkml:trace>
  <inkml:trace contextRef="#ctx0" brushRef="#br1" timeOffset="2">294 280 8115,'10'-5'-30,"0"0"93,0 1 10,-2 4 0,5 1 3,-3 4 1,-2 3 83,2 7-110,0 0-9,11 6 0,-3 3 389,6 11-370,1 2-533,4 7 811,1 7-138,5 1 0,3 9 8,6 2 124,0 11-106,-6 1 0,-2 7 45,-7-4-32,1 4-100,-8 6 0,-7-13-97,-10-6-81,-10-7 219,-3-10-457,-7-8 197,-6-1 1,5-12 57,-4 3 1,-3 2-261,-1-2 311,2 0 0,-4 1-222,7-1 61,-1 0 1,5-4-21,1-1 209,-1-6-104,0 5 1,1-12 323,-1 4 153,7-4 1,-4-6-416,7 0 0,-1-7-9,1 2 27,3 3 73,-4-6 7,6 4-1497,0-6-473,0 0 0,6 0 1857,4 0 0,10 7 0,3 1 0</inkml:trace>
  <inkml:trace contextRef="#ctx0" brushRef="#br1" timeOffset="3">985 16 7853,'8'0'560,"5"0"-231,-11-7-649,5 6 229,-7-6 1,0 14 480,0 2 55,0 4-361,0 2 0,-5 6-81,0 4 104,0 3 1,0 1-224,0 0 195,0 7 1,5-5 105,0 4-177,-6 2 61,4-6 0,-4 5-27,6-6 1,0-1-14,0 0 0,0-1-214,0-3-41,0-4 230,0-6 0,4-6-410,1 1 187,0 0 1,-5-2-356,0-1 68,0-7 163,0 0-341,7 0 684,-6-7 0,12-1 0,-4-7 0</inkml:trace>
  <inkml:trace contextRef="#ctx0" brushRef="#br1" timeOffset="4">1279 354 8085,'0'-8'589,"7"1"-35,-6 7-1,6-6-194,-7 4 87,0-5 0,6 7-521,-4-6 89,5 4 309,-1-4-549,2 6 194,0 0 0,6-5-250,-5 0 239,4 0 0,2 5-211,0 0 1,6 0-80,4 0 274,-4 0 0,7 0-189,-4 0 0,4 0 100,1 0-523,1 0 412,-8 0 0,6 0-179,-3 0-479,-4 0 917,7 0 0,-12 7 0,5 1 0</inkml:trace>
  <inkml:trace contextRef="#ctx0" brushRef="#br0" timeOffset="5">1808 266 15125,'0'-9'-3120,"0"-4"2290,0 5 1094,0 0 138,0 1-238,0 7 28,0 0-18,0 7-596,0 1 0,0 9 319,0 2 1,2-3 191,3 4 1,-3-4-96,2-1 1,3 0 115,-2-1 1,1 1 70,-1 0 0,-1-5-291,5-1 0,1 0 160,5 0 0,0-2 326,-1-7 0,1 0-51,0 0 0,4 0 160,1 0 0,1-2-186,-1-3 0,-4-3-252,4-6 1,-4-1-52,-1 0 1,-1 0-240,1 1 0,-7-1-52,-3 0 0,-3 1-208,-2-1 0,0 0 134,0 1 0,0 4 17,0 0 1,-7 5 273,-3-5 1,2 7 176,-2-2 0,1 3 263,-6 2-222,0 0 0,1 0 161,-1 0 0,5 2-156,0 3 1,5 2 39,-4 2 1,5 4-151,-1-3 1,4 3 39,1 2 1,0 0-275,0-1 0,0 6 8,0 0 1,6 6 88,4-2 0,-2 4-1,2 1 1,0 1 194,5-1 1,-1 2 56,1 3 1,0-1 135,-1 6 0,1-6-111,0 1 1,-5-4-154,-1-6 1,-5 4 148,0-4 1,-2-2-86,-2-3 1,-8-2-37,-7-3 1,-1-1 54,-9-3 0,1 2 141,-5-7 1,-1-1-53,1-4 1,-6 0-198,1 0 0,0-1 41,4-4 1,6 2-37,-1-7 1,7 7 14,-1-2 0,4 1-216,5 0 1,2 2-1337,3-3 504,4 3 388,-6 2 0,7 2 575,0 3 0,7 3 0,1 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8:56.119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184 457 13561,'0'-36'-485,"0"5"0,-2-12 0,-1 7 0,-2 4 0,1 7-968,3 7 1849,1 10-404,0 1 9,0 7 1,-5 2 655,0 3-637,0 3 1,4 13 33,-4 4 0,3 9 171,-3 5 90,3 4-211,2 7 1,-1 3-217,-4 6 185,3-1-105,-4 1 0,6 0-272,0 0 1,0 6 222,0 4 0,-5-4-29,0-1 1,-2 1 83,3-1 1,-3-1-252,-3-4 0,-3-11 41,3-4 1,-1-5-116,1 0 1,-3-8 275,3-6-733,4-1 310,-1-1 499,1-2 0,11-6 1,-4 0-1</inkml:trace>
  <inkml:trace contextRef="#ctx0" brushRef="#br1" timeOffset="421">492 1148 8467,'7'-17'148,"3"-2"0,-4 7-705,-1-3 0,2 9-406,-3-4 1803,1 7-353,-5-4-312,7 7 1,-5 7 2,2 3 0,-2 8-164,-2 1 210,0 7-104,0-9 0,-5 10 290,0-2-360,-6 3-12,9 1 0,-4 1 36,6-1 1,0-1 12,0-4 0,0 4-252,0-4 239,0-2-120,0 5 0,1-10-138,4 2 1,3-4 142,7-5-242,6-4 126,-4-6 0,10 0 42,-2 0 150,3-13-79,1 4 1,-1-19 230,-4 3 0,2-7-150,-6-3 0,5-4 57,-6 5 0,-6-5 5,-8 4 1,-3 1 159,-2 5 0,-4 1-99,-5 3-310,-8 4 210,-19 6 0,-1 7 87,-7 3-581,0 4 277,0 1 0,4 0-673,1 0 453,6 13 179,-2-3 1,5 12-793,1-2 492,6 3 99,2 0 399,6 5 0,0-6 0,1 8 0</inkml:trace>
  <inkml:trace contextRef="#ctx0" brushRef="#br1" timeOffset="1075">1124 1192 8350,'10'-22'11,"0"-2"1,-7 1 123,2-1 0,-2 10 488,2 0 549,-3 9-1453,4-8 79,-6 11 187,0-11 1,-1 11-458,-4-2 296,3 2-86,-11 2 240,12-7 68,-13 6-1,13-6 278,-12 7-308,11 0 1,-6 0-3,3 0 22,3 0 27,-4 0-60,-1 0 84,6 0-35,-6 0 1,7 7-207,0 3 226,0 3-23,0 8-275,0-5 242,0 12 1,2-10-62,3 6 0,-2-1-136,7 2 0,0 1 151,4-6-272,1 6 273,0-10 1,-1 5-34,1-6 203,0-7-174,0 5 1,-6-11 232,1 3-243,0-4 7,5-1 178,-1-6 47,-6-2 34,6-7-227,-13 0 232,12-6-89,-11 5 1,4-12 26,-6 3-86,0 4-17,0-7 1,-1 12 145,-4-4 1,2 4 0,-7 1-119,7 1-3,-11-1-60,13 7-94,-6 1 1,6 7 87,-4 0 1,3 7-157,-3 3 1,4 4 299,1 6-141,6-4-11,-4 12 0,11 0 187,-3 6-189,3 0 1,1 2 1,6-3-105,0 6 1,4 5 126,-4 5 1,1 0-132,-1-5 125,-4 7-24,12-5 1,-12 9-24,4-6 1,-4-5 53,-1-4 0,-7-8 9,-3 3 1,-4 0 236,-1 0-3,0-1-253,-6-11 1,-11 6 524,-12 1-256,-7-1-172,-15 1 0,-1-4-264,-7-7 0,2 1 161,3-5 0,-1-2-197,6-4 1,1-2-57,9-7 0,3 0-321,7 0 0,-4-5-435,4 0 171,3-6 1,18 3-23,3-7 1,5-6 839,5-4 0,3-9 0,6-4 0</inkml:trace>
  <inkml:trace contextRef="#ctx0" brushRef="#br1" timeOffset="1566">2183 192 8218,'19'-16'0,"1"-4"1,-1 4 115,-4-4 1,-2 4 428,-3 1-43,-3 7-302,-7 1 0,-2 7-195,-3 0 0,-5 14 123,-9 5 0,-4 9-53,-7 6 49,1 4 1,-5 12 0,-2 4-14,-2 3 1,1 9-52,-3 2 0,0 11-415,5 4 0,16-37 1,1 1 351,3 2 1,0 0-855,-2 5 1,2 0 816,5-2 0,3 0 0,-1-1 1,2-2-263,1 34 1,3-6 115,2-18 0,2-5-54,3-15 0,3-3-164,6-7 109,8 1 496,-6-7 0,12 1-422,-4-9 1,-1 3 793,2-8 0,-1-4-895,6-1-213,5-3 535,-3-2 0,10-7 0,-4-1 0</inkml:trace>
  <inkml:trace contextRef="#ctx0" brushRef="#br1" timeOffset="1883">2388 1015 8496,'0'21'890,"2"4"-619,3 9 0,-3 12-44,2 13 1,0 6-417,1 9 0,-2 7-193,7 7 1,-7-6 26,2 1 0,-2-7 131,2-8 0,-2-3 78,7-6 1,-7-15-41,2-9 0,2-11-555,-2-9 180,0-7 381,-5-1 0,0-9 180,0-3 0,0-10 116,0-9 0,-7-10 0,-1-4 0</inkml:trace>
  <inkml:trace contextRef="#ctx0" brushRef="#br1" timeOffset="2141">2212 839 8324,'10'-31'833,"0"-3"1,-1 2-915,6-2 1,1 5-680,4 4 1,3 6 665,6 9 1,1 3 662,-1 7 1,7 2-257,3 3-248,4 10 1,1 7-1,-2 8-58,-3-1 0,-1 6-36,-4-1 0,-4 7-4,-1-2 1,-6-2 35,-8 3 1,-2-8-26,-3 3 0,-6-1 59,-8-5 0,-6 2 210,-10-11 0,-4 0-156,-11-6 0,-2-1-49,-7-3 0,-5 2-361,0-8 0,0 8-28,5-2 1,-4-2-43,4 2 1,3-5 388,12 4 0,6-5 0,2 2 0</inkml:trace>
  <inkml:trace contextRef="#ctx0" brushRef="#br1" timeOffset="2663">3417 148 8439,'0'-21'0,"0"-2"-306,0 0 103,0-5 1,0 12-204,0-4 1169,0 11-601,0 2 1,0 9 29,0 3 0,0 16-128,0 13 0,0 13 137,0 7 38,0 10-480,0 10 0,0 2 63,0 8 1,0-1 124,0 5-1551,-6 7 1610,4 1 0,-4-1 30,6-7-1310,0-6 1227,-7-9 0,5-7-240,-2-8 0,0-12 63,-1-12 0,4-4 172,-4-6 1,-2-2-372,2-8 1208,1 1-785,-3-7 0,5-8 0,-4-8 0</inkml:trace>
  <inkml:trace contextRef="#ctx0" brushRef="#br1" timeOffset="3651">3873 780 8525,'0'-15'0,"0"1"-439,0-1 1,2 0-324,3 1 2199,-4-1-373,6 0-624,-1 0 1,-4 1-259,3-1 1,1 5-257,-1 0 108,0 7-181,2-3 95,1-1 0,2 5 65,-1-2 0,1 2-55,5 2 1,0 0-192,-1 0 154,1 6 33,6 9 1,0 3 263,4 7-140,3-1 1,-12 12-1,5 2-27,1-1 1,-6 11-2,3-4 1,-2 5 4,-2 0 1,-6 1 24,1 4-305,0 3 122,-2-4 0,5 5 196,-3 1 1,1-7 116,-1-3 0,3-9-599,-3-6 0,-2-8 41,2-1 0,-5-9-54,5-1 1,-5-2 28,4-8 1,-4-1-61,5-4 1,-5 0 98,5 0 1,-5-3 333,4-7 0,1-6 0,5-13 0</inkml:trace>
  <inkml:trace contextRef="#ctx0" brushRef="#br1" timeOffset="3863">4432 677 8418,'0'-15'1011,"0"1"-578,0 6 0,-2 3 315,-3 10-680,3 9 133,-11 9 0,10 13-559,-7 3 236,1 10 200,-6 4 1,0 5 201,0 1-1100,1 0 621,-1 6 1,-5-4-274,1 2-515,-7 4 841,9-13 1,-4-3-228,6-17 1,6-4-562,-1-6-96,7-3 1030,-4-6 0,20-7 0,3-1 0</inkml:trace>
  <inkml:trace contextRef="#ctx0" brushRef="#br1" timeOffset="4092">4887 1794 8341,'0'15'-974,"0"0"517,0-1 637,0 1 1,-1 6-102,-4 4-426,3 3 184,-4 8 0,1-2-105,0 10 1,-5-5 267,5 5 0,0-1 0,5-9 0,0 0 0,0-4 0</inkml:trace>
  <inkml:trace contextRef="#ctx0" brushRef="#br1" timeOffset="4807">5328 1427 8169,'8'-15'1828,"-1"0"-1647,-7 1-110,0 6 0,-5-10-70,0 3 1,-6-5 26,1 1 1,2-4 53,-2-7 0,0-6-14,-5-3 0,1-3-113,-1-2 1,2-7 90,3-3 0,-1-8-27,6-2 1,-5 1-94,5 4-441,0 0 558,5-6 1,0 11-104,0 0 0,5 13 89,0 7-141,6 9 137,-2 4-20,5 13-392,8 1 435,-6 7 0,5 7-253,-6 3-117,0 3 153,-1 8 1,1-3-59,0 7 1,-1-6 22,1 6 0,-2-1 231,-3 6 53,3-1-116,-11 0 1,4-4 111,-6-1 1,-5-1-101,0 2 0,-8-2 105,-1-4 1,-3-2-75,-7 2 126,6-3-44,-10-7 0,7 2-109,-4-6 1,4 5 36,6-5 1,1 0-96,-1-5 79,7 0 4,1 0 171,7 0-171,0 0-11,7-7 145,7 5-136,3-11 0,15 12 44,-2-4 1,7 3 14,-2 2 1,4 0 211,-5 0 40,7 7-269,-10 1 1,0 7-207,-6-1-47,-14 1 262,9 6-315,-19-4 281,6 10 0,-7-4 19,0 7-267,-7-1 104,-1-6 0,-13 6 97,-4 1-193,-2-8 87,-3 13 0,-4-14-100,0 3 0,-7 3 151,2-8 0,1-4-553,-1-5 635,0-7 0,-5 4 0,-1-7 0</inkml:trace>
  <inkml:trace contextRef="#ctx0" brushRef="#br1" timeOffset="5126">5549 74 8348,'5'-9'0,"0"-1"-857,6 7 410,-3-4 0,7 7-82,0 0 1440,-1 7-647,7 7 1,-3 11 338,7 9-433,-1 4 0,11 7 1,-1 6 319,-1 8-411,4 6 1,-4 15-1,3 2 251,-5 0 0,0 1-304,-12-10 1,1 4-218,-5-8 1,-7-6 215,-3-4-119,-4 0 64,-7-7 1,-4 2-200,-9 0 0,1-5 42,-7 5 1,-4-8-104,-6-2 1,-1 0-26,2-5 0,3 2 1,-3-2 0,3-3 314,1-7 0,1 6 0,0-4 0,-1-8 0,1-9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02.0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74 8757,'5'-14'0,"0"-1"0,0 0 678,1 1 1,-2 5-281,5 5-444,1 2 168,5 2 1,1 0-498,4 0 1,-2 0 83,6 0-386,1 6 412,4-4 1,-4 10 53,-1-8-308,1 8 286,4-11 1,-4 6-36,-1-7 1,-6 0-440,2 0 707,-4 0 0,-1 7 0,-1 1 0</inkml:trace>
  <inkml:trace contextRef="#ctx0" brushRef="#br0" timeOffset="175">0 236 8458,'0'-23'58,"0"7"609,0 6 233,7 0 0,3-3-100,9 3-1168,-2 4 319,10 6 0,-2 0 314,9 0-1935,4 0 1147,-1 0 1,6 5-621,-4 0 1143,3 6 0,9-9 0,1 4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10.72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1250 118 15220,'23'-21'-1384,"3"4"1284,-7-2 1,-4 2 157,-5 3 1,-2 4 169,2 0 136,-4 7-417,-6-4-331,0 7 231,0 0 0,-6 0 622,-4 0-489,-3 0 149,-2 0 0,-6 2-100,-4 3 1,-7-3 103,-3 2 0,-5 3-60,0-2 1,-7 6 646,-2-1-600,0-3-138,-2 6 1,-1-5 22,-7 7 0,2-1 1,3 1 0,2-2-20,3-3 1,7 5-37,-7-1 0,13-4-204,-4 5 210,14-4-5,-1 4 0,10 0-270,-2-1 0,2 1 52,3 0 1,4-2 25,0-3 1,5 3-411,-5-4 470,7-2-340,-3-1 336,6-6 558,0 0-85,6 0 52,-4 0 0,6 0 8,-3 0 0,-2 0 178,7 0 1,0 5-380,4 0 1,1 0 153,0-5 1,1 0-28,4 0 0,-2 2-232,6 3 1,-4-4-101,4 4 0,-1-3 141,2-2 0,2 5-398,-2 0 272,3 0 146,1-5 0,-4 1-127,-1 4 1,1-2-29,4 7 1,-1-7 65,-4 2 1,2 2-35,-6-2 0,1 6-99,-1-1 1,-4 1-100,4-1 56,-11 3 1,5-5 0,-13 12-881,4 0 135,3-1 342,-6-4-386,4 0 651,-12-1 0,3 6 143,-7 0 0,0 1 20,-5-2 1,-4-2 119,-1 2 1,-1 3 198,1-3 1,2 1 99,-6-6 1,1 6-142,-2 0 0,-2 4 170,2-4 1,2 4-131,-1-4 1,1 6-115,-2-2 1,-2-1 8,2 2 0,-1-6-76,2 6 1,-3-1-9,8 6 1,-7-1-23,1 1 0,-3-1 272,-1 0 37,0 1-264,-7-1 1,5 1 148,-4-1 0,9-5-200,2 1 1,4-5-3,-4 4 0,6-4 153,-2 4-303,4-6 172,8 3 0,-5-6 52,3 0 1,2-1-63,-2 1 0,5 0-100,-5 0 0,7-4 12,-2 4 1,3-9-70,2 9 1,0-4-48,0 4 0,0 0 16,0-1 1,0 1 26,0 0 1,0 0-148,0-1 1,0 3 183,0 2 0,0-2 4,0 2 1,0-3 218,0-1 1,5-5-1,0 0 0,5 0 374,-5 4-163,0-6-187,1-1 1,-3-2 186,7 0 0,-5 0-13,5-5 1,-2 1 346,2 4-200,3-3-410,-5 4 90,7-6 0,-5 0 82,-1 0 0,0 2-150,0 3 1,4-3 176,-3 2 0,3-2-130,2-2 1,0 0 47,-1 0 0,6 0-2,0 0 1,6 0 79,-2 0 1,11 0 5,4 0 1,5 0-47,5 0 1,5-6 60,9-4 0,3-2-30,2 2 0,-1-3-407,-3 4 0,-5-4 126,0-2 1,-2 5-1319,-8 0 668,-7 7 241,-6-10 0,-13 11-1020,-3-3 1489,-4 4 1,-1 14 0,-1 3-1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15.9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1 765 8366,'14'-15'-608,"-6"7"1644,-1-5-382,-7 11 41,0-4-338,7 6 49,-6-7 0,6 6-383,-7-6 61,0 1 1,0 2 298,0-5-312,0-1 95,0 2 1,0-5 94,0 3 0,0-5-32,0-5 1,-5 4-15,0-3 1,0 1 79,5-2-383,0 4 67,-7-12 1,6 10 155,-4-7 1,3 7-130,2-1 1,0 3-199,0 1 72,0 0-7,0 7-1147,0-5 51,0 11 394,0-4 0,7 12 217,3 4 261,3 3 147,1 8 1,3 2-234,2 7 445,-2-1-117,10 0 0,-5 6-36,2-1 167,4 0-172,-12-4 1,6-1 383,-8 1-46,7-1 0,-4-6 214,-3-2-260,0-6 0,-8-6-95,4 1 450,-4-6-77,-6 2-232,0-6 818,0 0 0,0-6-396,0-4-144,0-3-289,0-9 1,2 5 239,3-8-72,-3 1-204,4-12 0,-6 5-13,0-4 0,0-2 332,0-3-1228,0-2 596,0-2 1,5-2-543,0-3 366,0 3 249,-5-4 1,0 7-1137,0 4 573,0 3 399,6 7 1,-2 6 262,5 3 0,1-2 0,5-1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5:29.1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15 7538,'9'0'-1746,"-3"0"1742,-6 0 9,0 0 60,7 0-64,-6 0 0,6 0-21,-7 0-45,0 0 58,0-6-6,0 4 13,0-4 0,0 6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14.1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59 411 8579,'0'-25'0,"0"1"0,0 6 3,0-2 30,0-3 1,-5 7 672,0-4 730,0 11-996,5 2-546,0 1-147,0 4 328,0 8 0,0 6-34,0 12 1,0-4 84,0 4 0,0 1-142,0 4 1,0 2 46,0 4 1,0-4-29,0 3 0,0-3-7,0-2 0,0 1-125,0-1 1,5-1 11,0-3 1,5-4 36,-5-7-196,6 8-15,-9-6 266,11-1 0,-10-9-345,7-6 122,0 0 0,3-6-264,-3-4 0,3-5-6,-4-4-462,-2-4 980,6-7 0,-11 1 0,4 0 0</inkml:trace>
  <inkml:trace contextRef="#ctx0" brushRef="#br0" timeOffset="172">0 117 8449,'0'-15'632,"0"0"-443,0 1 1,0 4-12,0 0-153,0 0-113,0 2-253,0 2 233,0 6-224,0 0 287,0 6-923,0 2 394,0 7 574,0 0 0,7 6 0,1 2 0</inkml:trace>
  <inkml:trace contextRef="#ctx0" brushRef="#br0" timeOffset="467">309 425 8817,'0'-14'1124,"6"-1"0,-2 7-1059,5 3 0,-4-2 159,5 3 1,-5-1-544,5 5 0,0 0-376,4 0 124,1 0 1,0 5 193,-1-1 0,1 1-674,0-5 452,-1 0 599,1 0 0,0 7 0,0 1 0</inkml:trace>
  <inkml:trace contextRef="#ctx0" brushRef="#br0" timeOffset="647">279 572 8580,'15'-4'0,"0"-1"0,-1-7 150,1 2 1,5 4 221,-1 1 1,1-2-202,-5 3 0,6-1 124,3 5 0,-1 0-548,2 0 1,-6 0-525,6 0 1,-2 0-662,1 0 1438,4 0 0,-5 0 0,6 0 0</inkml:trace>
  <inkml:trace contextRef="#ctx0" brushRef="#br0" timeOffset="925">1102 87 8400,'0'-22'64,"0"2"0,0 4 320,0 1-194,0 7 1,2 3 323,3 10 0,-2 5-64,7 9-300,-7 4-123,4 13 0,-5-3-114,2 6 1,-2 0 72,3 5 0,-3-5-136,-2 0 1,0-4 294,0 4-1268,0-6 508,0 3 615,0-7 0,0-6 0,0-2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25.523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74 17337,'0'-15'-5613,"0"0"4347,0 7 657,0-5 455,0 12 0,0-8-147,0 4 133,0 4 46,0-6-807,0 7 1756,0 0-807,0 7 0,0-4 46,0 7 1,0 0-6,0 4 1,5 1 62,0 0 0,0 0-5,-5-1-186,0 7 92,0-4 0,0 9-516,0-6 1,0 1 492,0-2 0,1-2 18,4 2 1,-3-2 2,3-3 0,1 1-31,-1 0 0,2-2 125,-2-3 49,-4 3 0,12-12 242,-3 4 1,-2-3 72,2-2 1,-2-2-10,2-3 1,3-3-145,-3-7 0,2 1 210,-3-1-260,4-6-157,-4 4 0,4-9 131,-4 7-673,4-7 95,-11 9 0,10-6 118,-8 4 0,3 2 42,-2-2 1,-3 3-216,2 1 234,-2 0-18,-2 0-121,0 7-148,0 2-269,0 6 1387,0 0-600,7 6 0,-1 2 0,4 7 0,3 0 1,-3 0 0,-2 1 9,2 3 0,0-1 74,4 7 484,1-1-380,0 6 0,-6-2-614,1-4 1,-2 9 240,2-4 1,-2 5-3,-3 1 0,-3-4-27,3 3 0,-10-1 195,-5 1 1,-5-6 94,-4 6 1,-6-13-25,-9 4 1,1-7 133,-6-4 0,0-4-81,-5 0 0,0-7 163,0 2 0,0-3-258,-1-2 1,8 0 690,3 0-628,3-7 0,1-1 0,1-7 0</inkml:trace>
  <inkml:trace contextRef="#ctx0" brushRef="#br1" timeOffset="1451">868 485 8575,'5'-9'0,"0"-1"-98,0 7 118,-5-4 0,1 2 135,4 0-390,-3 0 161,4 12-7,-6 1 188,0 7 0,0-1-245,0 1 257,0 0-65,0-1 1,0 1 7,0 0 0,0 0-28,0-1 0,5 1-167,0 0 0,0-1 184,-5 1-308,7 0 121,-6-1 0,11-4-468,-7 0 147,6-7-228,-3 4 685,7-7 0,0 0 0,-1-7 0,1-1 0</inkml:trace>
  <inkml:trace contextRef="#ctx0" brushRef="#br1" timeOffset="1623">868 294 8575,'-10'-16'-9,"0"-4"293,7 4 259,-3-5 178,6 6-700,0 7-830,0 1 715,0 20-1216,0-9 662,0 15 648,0-10 0,0 5 0,0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0:33.8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1132 8748,'0'8'647,"0"0"-614,0-3 1,2-3 137,3 3-181,-4 3 13,12-7 0,-5 6 7,7-7-93,0 0 181,6-7 1,-3-1-198,7-6 183,6-14 11,0 3 1,11-19 11,-3 0 0,-1-8 57,1-12-1331,0-9 1242,-1-2 1,-4-7 53,-9 3-234,-4-2 178,-6-7 0,-2 6-212,-4 4-666,-2 16 854,-7 4 0,-2 21 145,-3 2 1,2 11-52,-7 4 1,5 11-73,-4 4 9,5 3 1169,-9 2-1832,12 0 729,-6 7 1,1 1-253,-4 6 0,-5 3 52,-5 2 0,4 9-52,-3 6 91,-4 7-37,0 3 1,-7 5 13,1 10-11,0-3-174,-1 16 1,2-10 316,4 6-827,-4 1 682,5 4-660,0 1 855,9-1 0,7-6-73,7-3-535,0-4 471,7-7 0,3-4 8,9-10-199,-2-3 295,10-13 1,-9 3-278,7-7 579,-7 8-430,3-11 990,-6 5-1006,6-6 0,-6-5 31,-1-1 1,1-5-311,-5 1 1,3-4-303,2-1 282,-1-6 139,1 4 0,5-11-16,-1 3 0,7-5-424,-1-4 633,3 3 0,1-12 0,0 5 0</inkml:trace>
  <inkml:trace contextRef="#ctx0" brushRef="#br0" timeOffset="412">647 941 8307,'10'-17'-1037,"-1"-2"0,-4 3 558,5-4 2207,-7 4-359,4 7-588,-1-4-524,-4 12-11,5-6-167,-7 7 1,0 2 306,0 3-634,0 3 229,0 7 0,0 4-253,0 1 196,0 6 74,0-3 0,0 5-55,0-4-50,0 4-57,0-5 269,0 6-89,0-6 1,0 3 50,0-6-144,0 6 113,6-10 1,-3 5 8,7-6-185,0-7 154,5-1 1,1-7 5,4 0 3,3 0-10,-1-7 0,6-7 147,-3-11-141,2-3 0,-4-1-61,5-1 53,-12-5 1,4 4 24,-10-4-347,3-2 157,-12 6 0,6-5 146,-7 6 0,-2 3-15,-3 2 1,-8 4-177,-6 6 6,-7 0 145,9 7 0,-10-3-302,2 6 278,4 0-40,-7 12-264,5-6 154,0 12 0,2-3 51,6 10-462,1-4 347,-1 12 0,7-10-94,3 6 380,3 1 0,2 4 0,0 0 0,0 1 0</inkml:trace>
  <inkml:trace contextRef="#ctx0" brushRef="#br0" timeOffset="1094">1205 985 8307,'17'-15'-327,"2"0"1,-2 1 304,2-1 0,-2 0 809,-3 1-347,-6-1-254,6 7-231,-13-5 315,6 5 0,-7-7-322,0 0 70,0 7 1,0 0 213,0 3-252,0 3 216,0-4-113,-7-1 74,6 6 14,-13-6-238,6 7-115,-6 0 270,-1 7-157,0-6 125,0 12 0,1-6 56,-1 3-251,0 3 81,1-5 0,-1 7 116,0-1-247,1 1 92,-1 0 1,5-1-65,0 1 149,7 0 5,-10-1 0,10 1-8,-7 0-27,7 0 23,-4-7 190,7 5-6,0-5-185,0 0 536,0-1-297,0-7 0,2 0-21,3 0 56,3 0 82,0 0-95,5 0-103,-5-7-40,7 6 0,-5-11-95,-1 7 148,-5 0-39,9 5 0,-10-5-238,7 0 56,-7 1-8,10 4 1,-10 0-167,7 0 287,0 0-311,5 0 127,-7 0 0,3 1-1,-6 4 109,7-3 12,-4 11 1,2-7 128,-1 4-140,-5 3 57,9-5 1,-12 7 108,4 0 0,2-1-120,-2 1 1,5 0 26,-6 0 1,3 4 37,-2 1-134,-3-1 86,4-4 1,-1 5 147,0-1-150,6 7 0,-9-3 0,9 7 175,-6-1-165,7 7 70,-11 2 0,6 6 178,-7 0 1,0 0-152,0 0-332,-7 0 121,-7 0 1,-9-1 88,-7-4 0,-7-3-18,-7-7 0,-7-4-210,-8-1 254,0-6-30,-6-3 1,5-9-504,-4-6 23,10 0 150,4 0 107,18-13 152,-2 3 0,24-12 17,1 2 1,5-4-27,4-11 0,8 4-139,7-3 357,6 3-95,9-5 1,1 3 65,3-6 1,4 1-85,6-1 0,-5-2-382,0 7 319,0-7-410,5 10 154,-6-5-29,-2 7 1,-7 6 59,1 4 1,-6 2-511,1 2 763,-7 7 0,10 8 0,-6 8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0:38.1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44 8144,'0'-14'-702,"0"-1"1069,0 7-165,0 1 0,0 19-9,0 2-274,0 4 164,0 4 0,0 1-183,0 6 196,0 0-18,0 1 0,5 4-141,0 0 147,0 1-69,-5 1 1,0-5-192,0 3 256,0-3-51,0 5-111,0-12 102,0 11 0,0-19 8,0 4 0,-7-4-24,-3-1 1,2-2 23,-1-4-6,-1-2-11,-5-7 0,0-2 26,1-3-16,-1-3 2,0-6-152,-6-1 148,5 0 1,-10-6 19,6-4-149,0-2 121,6 4 0,-1-5 6,0 4 0,1-4-10,-1-2 0,0 6 197,0-1-195,1 7-7,6-9 0,-4 10 223,7-2-4,0 2-159,5 9 208,0-5-27,0 5-144,0 0-152,7 1 113,1 7 0,8-5 49,4 1 0,3-3-11,6 2 0,1 3 35,-1-2 209,0-5-263,7 8 1,0-6-114,3 7 122,4-6-25,-12 4 1,10-4-635,-7 6 349,7 0 1,-12-2-1,2-1-343,-5-2 1,-8 0 102,2 5-509,3 0 183,-13 0 788,9 0 0,-11 0 0,7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0:38.6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251 103 8091,'24'-21'-342,"1"-3"0,-7 2 1621,1 3-733,-2 9 1,-8 3-382,1 7-93,-6 0 0,2 2-151,-6 3 49,0 10 0,-6 3 169,-4 6-43,-3 1 52,-2 4 37,0 0 151,-6 7-223,-2 2 1,-5 11 20,4 0 1,-4 1-7,4-1 1,-7 9 52,1 5-1214,-2 1 1012,9-5 1,1 4 283,8 1-815,-1 0 349,13-5 0,-4-9-662,6-6 622,0 1 63,6-14 0,-2 3 48,5-10 1,1-2-18,5-8 1,0 1 0,-1 0 1,1-6-29,0 1 863,6-6-765,-11 2 0,14-1 210,-9 0-826,3 0 270,-3-5 424,-1 0 0,8-7 0,0-1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17.111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280 1632 8426,'-8'20'-5,"3"0"0,-1-1-341,1-4 333,0 0 1,5-6-216,0 1 198,0 0 1,-5 0 65,0 0 1,0-5-144,5 4 293,0-5-148,0 2 52,0-6 1,-2 0 191,-3 0-164,4 0-30,-6-6 0,7-3-91,0-5-34,0-1 97,-6-6 0,3 4 16,-7-2 0,5-4 71,-5-1-310,0-4 222,2-2 0,-5-1 23,3-3-189,-3 3 136,-2-11 1,-1 2 112,-3-9-95,2-3-12,-4-13 0,8 3 40,3-7 0,-1-1-51,6-9 1,0 4-148,5-3 1,6 8 209,4 1-921,3 7 735,2-10 0,5 18 53,-1 0-50,1 7 85,1 9 1,-3 7 181,6 7-168,-6 6-47,10-3 73,-12 13 102,12 1 1,-10 7-166,7 0 1,-6 0 287,6 0 1,-2 0-245,1 0 0,2 7 11,-6 2 0,0 3-31,-6-2-25,1 3 21,0-5 0,-6 7 49,1-1-42,-7 1 2,4 0 0,-9 4 92,-3 1-90,-3-1 8,-13-4 0,5 5 2,-4-1 0,-1 1-20,1-5 0,-6-2-6,2-4 1,-2 5 24,1-5-211,-3-2 83,12 6 1,-5-11-57,6 2 129,0 5 1,1-8-22,5 6 7,3-7 19,6 0 253,0 0-113,6 0 1,4-5-145,10 0 323,3 0-125,0 5 0,4 2 49,-2 3-130,3-4-22,1 12 0,-1-4 310,-4 5-254,4-6-36,-12 5 0,6-4-75,-8 5-63,-6 8 77,-1-6 1,-7 5-92,0-6 0,-2 0 162,-3-1-274,-9 1 95,-3 0 0,-10-2 112,2-4-428,-3 5 235,-1-13 1,0 11-279,-1-7 77,-6-1 173,5 3 0,-5-5-596,7 2 807,0-2 0,-1-8 0,1-3 0</inkml:trace>
  <inkml:trace contextRef="#ctx0" brushRef="#br1" timeOffset="342">809 1 9944,'0'15'101,"0"-1"78,0 1 0,0 6-395,0 4 142,0 2-71,0 9 0,2-3-90,3 6 1,-4-4 110,4 4 0,-1-7-87,1 3 1,-4-4-15,4-2-496,3-6 123,-6-2-76,4-6 675,-6 0 0,7-7 0,1-2 1</inkml:trace>
  <inkml:trace contextRef="#ctx0" brushRef="#br1" timeOffset="526">648 133 8712,'9'-15'-397,"1"1"0,5-1 627,4 0 0,1 7 543,-5 3 0,-1 4 57,1 1-1084,0 0-23,0 6 1,1-3-772,4 7 804,2 0 20,1 5-691,5-7 592,-5 5 0,5-6 323,-4 2 0,10 4 0,-3-4 1</inkml:trace>
  <inkml:trace contextRef="#ctx0" brushRef="#br0" timeOffset="1050">1221 883 8535,'0'-15'0,"0"0"0,0 1 0,0-1-594,0 0 129,0 1 279,0-1 586,0 0-184,0 7 1,0-5-382,0 3 208,0 4 20,0-7-221,0 4 196,6-5-8,3-1 168,5 7-175,1-5 1,1 6 61,4-3 0,-2-3-27,6 4 0,-1 2-46,2 2 127,2 4-94,-4 1 0,2 6 102,-1 4 25,1 3-116,-2 8 1,0-3 10,-4 7-1,-2-1-10,4 6 0,-8-6-281,-3 1 281,3-1-95,-12 5 0,11 1-9,-7-1 0,0-6 77,-5-3-311,6 3 123,-4-7 0,4 5-353,-6-6 233,0-1-271,0-5-91,-6 4 534,-2-12-82,-7 6-130,7-7 319,-5 0 0,4-7 0,-5-1 0,-1-7 0</inkml:trace>
  <inkml:trace contextRef="#ctx0" brushRef="#br0" timeOffset="1226">1603 736 8538,'0'-15'0,"0"0"0,0 1 282,0-1 0,-2 7 125,-2 3-500,2 3 134,-5 2 0,1 7 133,-4 3 0,2 8-127,-2 1 1,-1 7-345,-9-1 151,4 3 1,-6 8-247,8-5 280,-1 5 0,-1-7-172,-4 0 1,4 4-144,-4-4 1,4 4 48,1-8-169,7-4 547,-5 7 0,11-6 0,-4 8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19.480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16 941 7406,'0'15'272,"0"-1"-247,0-5-6,0 4 0,0-5-95,0 7 1,0-1 47,0 1 1,0 0-19,0-1-68,0 1-54,0 0-195,0-1 3,6-5 307,-4 4 1,11-12-136,-3 4 1,3-5 187,1-5 0,1-3 0,0-7 0</inkml:trace>
  <inkml:trace contextRef="#ctx0" brushRef="#br1" timeOffset="163">1 618 10463,'0'-12'-615,"0"-2"0,0 7 281,0-8-168,0 10 318,0-8-297,0 12 377,0-6 0,0 14-651,0 3 698,0 3 0,0 1 0,0 1 1</inkml:trace>
  <inkml:trace contextRef="#ctx0" brushRef="#br1" timeOffset="808">427 59 10146,'15'-11'-343,"0"-4"-277,-1-3 778,-6 10-93,6 1 71,-6 7-248,0 0 252,5 7-122,-5 1 1,8 15-41,4 6 40,-4 1 3,6 12 1,-8 1 2,1 6 0,1 8-54,4 2 354,-4-1-313,-1 14 0,-4-5-10,-6 7 1,0-6 94,-5 1 0,0-4-233,0-1-49,-6 0-199,-3-19 247,-5 6 68,-1-7 1,0-11 25,1-4 1,-6-9-178,0-1 0,-1-2 110,2-3-581,2 1 558,-4 0 0,1-5-1065,1-1 1319,-1-5 1,6 9 0,-1-5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24.857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368 44 17885,'0'-10'-4450,"0"1"2363,0 5 869,0-2 593,-7-1 1026,5 6-148,-11-6 0,10 7 476,-7 0-897,1 7 382,-6 7 0,-1 4 322,-4 7-194,4-1-61,-12 12-232,11 2-87,-10 6 0,5 2-232,-2 3-342,-4 3 594,12 13 1,-5-3 23,6 7-1312,0-7 1156,1 10 0,4-5-252,0 6-27,7-6 386,-4-8 1,7-3-126,0-7 1,0 0 50,0-5-305,7-7 366,-6-1 0,12-6-61,-3-1 13,-3 0 53,6 1 1,-5-7-74,7-4 0,-1-2 467,1-3 1,1 1-719,4 0 33,-4-7 284,12 5 0,-5-11-324,6 2 1,2-2-137,4-2 518,-4 0 0,18-6 0,-4-3 0</inkml:trace>
  <inkml:trace contextRef="#ctx0" brushRef="#br1" timeOffset="376">779 500 8558,'0'-15'-1147,"0"1"1177,0-1 1,0 5 369,0 0 118,0 7 81,0-10-247,0 11-411,0-4 82,0 6 1,0 6 607,0 4-420,0 3-54,0 2 1,0 6-59,0 4 1,0 7 262,0 3-553,-6 5 180,4-2 1,-6 1 35,3 0 1,2-4-116,-7 4 0,7-2-681,-2 3 382,-3 2 220,6-11 1,-5 3-518,7-9 0,0 1 174,0-6 1,0-1 511,0-4 0,0 0 0,0-1 0</inkml:trace>
  <inkml:trace contextRef="#ctx0" brushRef="#br0" timeOffset="651">1132 765 12589,'7'-9'-949,"-6"3"340,6-1 489,-7 6-48,0-6-183,6 7 421,-4 0 0,11 5 26,-3 0-696,-4 0 509,7-5 1,-5 1 218,7 4-714,0-3 398,6 5 1,-3-7 90,7 0-927,-7 0 1012,9 0 0,-4 6 0,7 2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23.98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118 73 8589,'0'-15'85,"0"0"-71,0 7 271,0-5-281,0 11 142,0-4 288,0-1-430,0 6 0,0-4 249,0 10-334,7-4 107,-5 19 1,4-10-38,-6 9 1,0 4 105,0 2 1,0 2-155,0 3-102,0-1 195,0 1-153,0-1 64,0-6 0,2 5 61,3-4 1,-4 4-174,4 1 1,-3-4 110,-2-1 0,0-6-359,0 2 53,0 3 0,0-7-221,0 4 91,0-11 171,0-2 0,0-7 236,0 0 0,-7-13 1,-1-4-1</inkml:trace>
  <inkml:trace contextRef="#ctx0" brushRef="#br0" timeOffset="175">1 367 8732,'0'-15'856,"0"0"-714,0 7 272,0 1-505,0 7 0,1 0-2,4 0-258,-3 0 277,11 7 1,-5-5 78,7 2 0,0 3-44,-1-2 1,1 0 17,0-5-1653,6 0 1674,-5 0 0,19 6 0,-4 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28.487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88 14249,'8'-6'-3521,"0"3"3467,-3-7-256,-3 6 1,5-4 509,-7 3-213,0 4-165,0-6-2,0 14-369,0 1 287,0 7-67,0-1 106,6 8 205,-4-6 1,4 5-35,-6-6 98,0 0-39,0-1 1,5 6 27,0-1 0,2 1 57,-3-5-172,-2-1 122,11 1 0,-10 0-27,7-1 28,-6 1-10,2-7 1,1 4 328,2-7 18,-2 6-338,-1-9 0,1 4 126,3-6-49,-4 0 62,7 0-302,-11-6 169,11-2 0,-6-12-31,2 0 0,4-4-41,-3 4 0,-2-6-72,2 2 92,-7 2-45,11-5 0,-13 5 198,4-2-240,-3 3 75,-2 6 1,5 0 288,0 1-25,-1-1-163,-4 7-158,0-5 177,0 11-90,0-4-380,0 6 585,0 0-481,-6 0 130,4 6 1,-4-3 20,6 7 94,0 0-42,0 5 0,0-1 264,0 1 21,0 0-405,0 6 88,0-5 46,0 12 1,0-7-11,0 4 28,0 3 48,0-6 1,0 8 38,0-1-90,0 7 41,0-5 1,0 7-28,0-4 1,0-3-11,0 3 0,5-3 152,0-1-116,-1-1-13,-4 1 1,0-6 135,0 1-126,0-7 0,0 3 1,0-7-3,0 1 0,-1 0 34,-4 0-82,-3-1 76,-7-6 1,0 4 13,1-7 61,-1 0-58,0 1 0,1-4-277,-1 3 297,-6-4-26,4-1 0,-4 0-303,6 0-38,-6 0 163,11 0 0,-9 0-258,9 0 0,2 0 84,-2 0-425,7 0 284,-10 0 440,11 0 0,-5 0 1,7 0-1</inkml:trace>
  <inkml:trace contextRef="#ctx0" brushRef="#br1" timeOffset="333">515 559 8452,'10'-13'-1354,"0"3"1826,-7-3 67,3 11-215,-6-4-635,0 6 245,0 0 285,0 6-208,0 2 52,0 7-48,0 0 1,0-1 11,0 1 1,0 0-67,0-1 1,0 1 2,0 0 0,0-5 107,0-1-323,0 1 115,0-2 0,2 4 52,3-7 1,-2 1-107,7-1 0,-5-3-210,5 3 15,-1-4 308,6-1 0,0-1 78,0-4 0,6-3 0,2-7 0</inkml:trace>
  <inkml:trace contextRef="#ctx0" brushRef="#br0" timeOffset="511">500 88 13080,'5'-14'-273,"0"-1"1,0 0 99,-5 1 1,0 4-144,0 0 412,0 7-2026,0-4 1528,0 20 380,0-3 1,0 11 0,0-6-1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1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8442,'6'-8'1520,"-4"1"-1332,4 1-199,1 4 1,-4-4 117,7 6 1,0 4-180,5 1 0,-1 7 88,1-2 1,0 3-110,-1 1 1,6 6-49,0 0 1,6 4 137,-2-4 0,-1 4-7,2-4 0,-1 6-14,5-2 0,1-1-175,-1 2 0,-4-6 63,-1 6 0,-4-7-164,4 1 1,-6-7 59,2-2 1,-4-5-131,-1 4 0,-5-5-362,0 0 732,-7-2 0,10-8 0,-5-3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32.37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1 133 9790,'0'-25'-280,"0"1"0,0 6 50,0-2 273,0 4-56,0 1 290,0 7-139,0 1-457,0 7 335,0 0 1,0 7-56,0 3 0,6 3 149,4 1-25,-3 1 0,6 6 89,-3 4-275,9 3 168,-2 1 33,4 7-79,0-5 34,2 11 1,6 1 17,1 6-273,-1 6 233,0 4 0,1 2 75,-1 2 0,1-2-21,-1-2 0,-6-1-128,-3 1-419,-11-7 474,-2-1 1,-7-8-325,0-4 14,-7-3 277,-7 0-335,-3-12 19,-10 10 307,10-11-36,-11 7 1,6-6-138,-8 1 1,1-6-530,-1 6 335,1-7 491,6 3-96,-5-6 0,12-1 0,-5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35.622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1175 12439,'0'8'-2343,"0"-1"1366,0-7 1173,0 0-33,0 6-449,0-4 524,0 4 48,0-6 150,0 0-180,7 0-14,-6 0 1,12-6 42,-3-4-302,3-3 184,2-8 1,0-2 208,-1-7-152,8 1-281,1 0-168,-1-7 223,6-2 1,-10-12-14,7-4 1,-1-3 23,6-2 0,-8-2-516,-2-2-598,3 2 984,-7-4 1,4 8-521,-10 3 282,-4 10 271,-6 14 0,5 9-1,0 6 38,0 7-26,-5 2 712,0 6-559,0 0 1,-2 5 209,-3-1-819,4 1 306,-6 2 0,5 1 97,-2 7 38,2-1-41,-11 8 0,10-1 195,-7 3-209,0 4 43,2 2 0,-5 2 96,3 7 118,-3 1-182,-2 4 56,1 0 171,-1 0 1,2 2-118,3 3 1,-3 3 18,3 7 0,-1-7 4,1-3-62,-3 3 13,11-6 0,-9 3-11,6-10 0,0-3-12,5-7 0,2-6-62,2-3 407,-2 3-343,11-7 227,-5-1-178,0-2 1,6-10 80,-5 7 0,4-7 27,2 2 0,-5-3 146,0-2-192,0 0-66,11 0 1,-5 0 64,4 0-140,-4 0 106,-1-7 0,1 1-601,4-4 132,-4-3 137,5 11 1,-6-6-508,0 3 725,-1 4 0,8-13 0,0 6 0</inkml:trace>
  <inkml:trace contextRef="#ctx0" brushRef="#br1" timeOffset="400">618 1175 8465,'8'-7'-906,"-2"4"777,-6-7 129,0 7 0,0-5 0,0 3-204,0 3 175,0-4 120,0 6-104,0 6 0,0 3 57,0 5-52,0 1 7,0 0 1,0-1-2,0 1 1,0 0-2,0-1 26,0-5-21,0 4 1,0-5 19,0 7 179,0-7-93,7 5 0,-6-10 262,4 7-6,4-7-311,-8 4 0,12-7 85,-3 0-69,-3 0 46,6 0-374,-5-7 331,6-1 0,-4-8-32,0-4 0,-5 4-16,5-4 1,-7-1 58,2 1-271,-3-6 72,-2 10 0,0-5-56,0 6-17,0-6 156,0 4 0,-7-2-328,-3 9 4,-3-3 287,-2 11-336,1-4 202,-1 6 1,0-5-66,1 0-162,-1 0 431,0 12 0,1-4 0,-1 7 0,7-1 0,-5 6 0,5 0 0</inkml:trace>
  <inkml:trace contextRef="#ctx0" brushRef="#br1" timeOffset="1078">853 1175 8465,'8'-15'-430,"3"5"-721,-6 1 646,7-1 1142,-4-5-397,0 7 1,0 0-76,-3 3-148,-3 3 7,4-4-39,-6 6 33,0 0 3,0-7-70,0 6 59,0-6 1,0 7-76,0-6 76,0 4 1,0-6 15,0 3-72,0 3 39,-6-11-4,4 12 193,-11-13-178,11 13 1,-6-11 11,3 7 1,4 1 2,-6-3-60,1 5 60,4-4-7,-5 6-301,1 0 289,4 0 1,-4 2 0,6 2-199,-7-2-27,6 11 175,-6-5-65,7 7 41,0 0 133,0-1-122,0 1-11,0 0 112,0-1-71,0 1-8,0-7 309,0-1 11,0-1-285,0-4 323,0 5 47,0-7-345,0 0 75,7 0-231,-6 0 211,6-7 17,-1 5-167,-4-11 0,6 7 88,-3-4 0,-3 2-41,3 3-15,-4 3-139,-1-11-22,7 12 184,-6-6 0,6 7 2,-1 0 0,-4 2 115,3 3-115,3-4-2,-6 12 1,11-5 181,-3 7 10,-4 6-153,7 2 0,-5 7 41,7-1-56,0 7 78,-1-5 0,1 16 16,0-2 1,0 4-14,-1 0-121,1-4 71,-7 6 0,-1-7-159,-7 0 158,0 0-14,0-13 0,-7 2 0,-3-14 1,-9 1 7,-6-5 339,-3-1-341,-1 1 0,-5-7-38,-1-3 0,0-3 8,0-2 1,4 0-21,-3 0 0,3-7-164,1-2 1,3-5 55,2 0 1,-1-1 66,6 0 0,6 1-190,4-1 3,7 0 143,-4 1 1,7-1-8,0 0 1,0 0-15,0 1-180,13-7 232,-3 4 1,18-4-59,-4 6-248,11 1 384,2-1 0,14-6 0,1-2 0</inkml:trace>
  <inkml:trace contextRef="#ctx0" brushRef="#br0" timeOffset="1768">1794 73 10598,'0'-15'-2139,"1"0"1510,4 0 506,-3 1 151,4 6 1,-7 3 277,-4 10 1,-3 9-67,-7 11 0,-2 3-95,-2 1 0,1 9-174,-7 6 1,3 1 88,-3 9 1,-3 7-100,4 7 1,-4 16-186,-1 4 1,14-40 0,0 2 237,0-1 0,1 0 0,-9 47-102,3 2 0,4-3-165,1-2 1,7-8-74,3-17-2,4-9 228,1-8 55,0-14 74,6-1 0,2-8 15,7-3 0,0 2 15,-1-2 1,6-4-71,0-1 750,-1-4-729,2 5 0,2-4 468,7 2-793,-7-9 158,4 3 0,-9-11-115,7 3-23,-1-4 278,6 6-534,-7-6 296,4 6 0,-5-7 255,2 0 0,4 0 0,-5 0 0</inkml:trace>
  <inkml:trace contextRef="#ctx0" brushRef="#br1" timeOffset="2512">2161 528 8557,'0'-14'-75,"0"-1"1,2 2-178,3 3 382,-4-3-226,6 11 60,-7 2 1,-2 10 212,-3 10-76,4 3-19,-13 6 1,11 7-187,-7 3-64,7 4 170,-10 1 0,11 0 7,-2 0 1,-3 6 78,2 4-234,0 4 73,-1-6 1,4 3 105,-3-6-289,4-6 113,1-1 1,0-12-111,0-1 2,0-6 219,0-15 0,0 0-334,0-3 279,0-3-15,0 4 0,0-7 102,0-4 0,6-3 0,2-7 0</inkml:trace>
  <inkml:trace contextRef="#ctx0" brushRef="#br0" timeOffset="2760">2337 955 12642,'2'-14'-1860,"3"5"1,-2-3 1359,7 7 596,-7 0 0,5 5 57,-3 0 0,-1 0 509,5 0-593,1 0 162,5 7-402,0-5 1,-1 9 158,1-6 0,0 5-97,-1-5 1,3 4-422,2-4 127,-2 0 247,4 2 1,-2-6-277,1 4 16,6-3 406,-9-2 0,10 0 1,-4 0-1</inkml:trace>
  <inkml:trace contextRef="#ctx0" brushRef="#br0" timeOffset="3502">3469 793 11845,'2'-13'-2419,"3"3"1632,-4-3 258,6 11 1371,-7-4-734,0 6 1,0 1-137,0 4 0,0 3 77,0 7-650,0 0 655,0 6 1,-2-3 11,-3 7-235,4-1-5,-6 5 0,6 1 11,-4-1-19,3 1 197,-4-1 1,1 0-280,0 1 225,0-7 4,5 4 1,-5-5-27,0 2 0,-2-3 10,3-6 105,2 0-97,-5-7-16,1 5 306,-2-11-117,-7 4 0,0-12-120,1-4 1,-1-5 29,0-4 1,-4-4-257,-1-7 229,0 7 0,6-4-98,-1 2 93,0-3 0,1 1-14,-1 2-76,7-3 65,-5 12 1,11-10 350,-3 6-340,4-6 1,1 10-7,0-4 489,6 4-216,-4 8-103,11-5 0,-3 9 221,9-5-18,-2 5-230,10-2 1,-9 6 44,7 0 0,1 0 113,8 0-439,4 0 281,-1 0 1,7 0 129,0 0-548,1 0 209,5 0 0,-11 5-613,1 0 406,-1 0 145,5-5 1,-7 0-861,-2 0 515,-4 6 128,-8-4 357,-2 4 0,0-6 0,2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48.215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177 162 9432,'7'-21'0,"2"-2"-427,4 0 0,1-3 230,-5 7 1668,-2-1-893,-1 12 1,-4 0 95,3 3-183,-3 3-679,-2-4 34,0 12-12,0 2 0,-2 9 114,-3 2 0,-3 4 72,-7 6 1,4 7-31,-4 4 1,4 2 33,-9 2-562,4 7 347,-6 1 1,6 8 44,-3 4-99,-4 10 1,6 7 259,-2 8-1603,9-1 1563,-3 0 63,11 0-548,-4 7 223,6-18 135,0 1 1,6-21-160,4-3 398,3-10 1,3-5 108,4-9-50,-4 2-39,-1-22 0,-2 10-305,-3-10 538,3-4-297,-5 1 1,5-7 398,-3 0 0,10 0 0,2 0 0</inkml:trace>
  <inkml:trace contextRef="#ctx0" brushRef="#br1" timeOffset="765">589 1823 8558,'0'8'-149,"0"-1"1,1-7 418,4 0 293,-3 0-69,4 0-437,-6 0 105,0 0 0,0-7-38,0-2-195,-6-4 115,-2-9 0,-5-1-164,3-6 0,-3-2 307,3-3-369,-3-4 82,-2-6 0,2-2 186,3-3-319,-3-3 270,12-13 0,-6 3-186,7-7-902,0 0 1075,0 3 1,0-5-78,0 8 70,7-1-33,-6 5 0,12 7-12,-3 3 1,3 10-11,2 4 257,-7 4-113,5 2 1,-5 11-93,7 3-193,0 4 1115,-1 3-1095,1 1-9,0 1 176,-1 4 1,1-5-238,0 7-4,0 0 194,-1 0 1,1 0-23,0 0 1,-1 2-105,1 3 129,0-3-29,-7 11 0,5-5-48,-3 7 267,-4-7-203,7 5 1,-11-5-10,3 7 9,-3-1 30,-2 1 118,0-7-127,0 5 0,-2-5 15,-3 7 1,-3 0 2,-7 0 0,0-6 12,1 1 0,-1 0 9,0 5 0,-4-2-32,-1-4-218,1 5 112,-3-6 1,6 2 117,-4-1-27,4-5 6,8 9 0,-5-12-41,3 4 29,3 3 102,1-6 288,6 5-306,0-7 1,6 0 28,4 0 0,5 0 9,5 0 131,2 0-165,1 0 0,3 0-34,-6 0 26,6 6 0,-9-3 56,2 7-274,4 0 221,-7 5-82,6-1 1,-9 1-5,-4 0 0,3-1 35,-7 1-242,0 0 242,-5 0 0,0-1-27,0 1 0,-7 0 4,-3-1 0,-4 1 62,-6 0-50,4-1-11,-12-5-193,5-3 105,-6 1 0,-1-6 63,1 4-575,-1-3 632,-5-2 0,3-7 0,-3-1 0</inkml:trace>
  <inkml:trace contextRef="#ctx0" brushRef="#br0" timeOffset="1045">1030 280 19056,'8'8'-1278,"5"5"143,-12-11 553,6 4 445,0 1 1,-6-4-495,4 7 183,-3 0 156,-2 4 1,5 1-84,0 0 1,-1 4 9,-4 1-502,0 6 452,0-10 1,0 11-227,0-8 4,0 1 276,0 1 1,0-5-70,0 4 126,0-4 164,0-1 0,0-5-241,0 0 159,0-7 0,0 5 253,0-3 0,-6-4 0,-2 6 0</inkml:trace>
  <inkml:trace contextRef="#ctx0" brushRef="#br0" timeOffset="1231">853 295 20876,'21'-7'-1608,"-4"-1"427,2-7 551,-2 7 717,-3 1 1,1 3-133,0-1 0,1 0 64,4 5-562,-4 0 202,5 0 0,-1 1 322,0 4-304,6-3 340,-3 11 0,4-10-242,-2 7 81,3-7 208,-6 10 0,8-4 1,-1 5-1</inkml:trace>
  <inkml:trace contextRef="#ctx0" brushRef="#br0" timeOffset="1691">1426 1176 15403,'-14'0'-789,"6"0"863,1 0-262,7 0-298,0-6 1,0 3-203,0-7 78,0 0 562,0-5 1,0 4-739,0-4-62,0 4 356,0-10-233,0 6 795,0-6 0,5 4-51,0-2 103,6-4-98,-3 7 1,2-7 14,0 3-147,0 4 242,5-5-271,-1 6 360,1 0 139,0 7-48,-7-5-142,5 11 61,-5-4 0,7 7 4,-1 4 1,-4 3 305,0 7-594,0 6 97,-2-4 0,0 9-245,-3-7 0,-3 8 250,11-5 1,-12 8-333,4-1-386,4-6 441,-8 5 1,11-5 328,-8 6-289,8 0 134,-10 1 0,11-6 79,-4 1 0,3-7 30,-2 1 1,3-2 110,-3-3 1,4-4 322,6 0-760,-4-7 205,5 4 1,-4-7 188,2 0 0,4 0 0,7 0 0</inkml:trace>
  <inkml:trace contextRef="#ctx0" brushRef="#br0" timeOffset="1873">1853 985 14849,'-8'7'-3203,"1"-5"3155,1 4 170,-3 1 0,-5-1 60,-1 4-90,7 3-92,-12 2 0,10 1-197,-9 4 0,2 3-90,3 1 1,-3 4-362,-2 1-15,3 1 232,-6-1-637,8 0 1014,-1-6 0,-6 5 1,-2-5-1</inkml:trace>
  <inkml:trace contextRef="#ctx0" brushRef="#br0" timeOffset="2302">2132 1323 9871,'8'-6'70,"-1"4"246,-7 2-333,0 8-46,0 7 1,5 0 83,0 0-451,-1-1 258,-4 1 1,0 0-92,0-1-208,0 1 262,7-7 1,-4 5-555,7-3 590,0 3 202,-2-5 1,12 5-1,-4-4 1</inkml:trace>
  <inkml:trace contextRef="#ctx0" brushRef="#br0" timeOffset="2474">2176 883 18176,'8'0'308,"5"0"-49,-11 0-1274,5 0 447,-7 0-299,0 0 796,6 0 1,-4 6-1,4 2 1</inkml:trace>
  <inkml:trace contextRef="#ctx0" brushRef="#br0" timeOffset="2844">2544 309 25576,'0'23'-6424,"0"-2"4917,0-6 0,6 0 1265,4-1-364,3 8 135,2 1-73,-1-1 1290,1 13-1029,6-11 1,-3 14 656,7-4 394,-1 4-680,-1 6 0,3 5-511,-6 0-76,6 0 305,-10 1 1,6-2-141,-8 6-14,1 6 312,0-6 0,-2 8-421,-3-13 225,-4 7 65,-6-11 1,0 4-114,0-10 1,-6-1-94,-4-4-164,-3-9 383,-9 9 0,5-13-28,-8 4-191,7-4 370,-10-6 0,5-1-220,-6 1 457,-7-7-2,5 5 0,-5-11-117,7 3 117,-1-3-94,1-2 1,0 0 0,-1 0 0</inkml:trace>
  <inkml:trace contextRef="#ctx0" brushRef="#br0" timeOffset="3311">3073 148 22523,'23'0'-199,"3"0"-30,-7 0 299,8 0 0,-11 1 259,3 4 421,-2 3-784,-3 13 0,1 2-411,0 7 1,0 6 226,-1 3 1,1 5-15,0 5 1,-1 3-815,1 7-151,0 6 596,-7 9 0,5 8-801,-3 6-826,3-7 1969,-5 6 0,3-4-232,-6 10-66,0-3 331,-5 5 1,0-13-143,0-4 0,-6-9-389,-4-6 117,-10-2 382,-3-16 1,-6 3-196,0-14 35,-1 7 275,1-10 1,-1 5-248,1-7 299,0-6 78,-1 5 0,-4-12 233,0 4-69,-1 3 12,6-7 650,6-1-1012,2-2 0,1-5 350,1 7 1,-7-1-1,3 1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2:40.5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0 221 8533,'0'-15'144,"0"1"0,0-1 930,0 0 78,0 0-237,0 7-516,0 2-189,7 6 0,2 0 22,11 0 1,0 0-77,9 0 1,0 6-49,15 4 1,5-2 107,15 2 1,5-2-123,9 2 1,2 1-262,3-6 1,2 5 180,-6-5 1,4 0 112,-5-5 1,9 0-131,-9 0 1,4 0 107,-13 0 1,-4 0 2,-1 0 0,-1-5-154,-4 0 0,-5 0 131,-15 5 1,2-1-212,-7-4-69,1 3 160,-12-4 0,-2 6 81,-6 0 1,-6 0-205,1 0-134,-7 0 176,4 0-715,-7 0-3623,0 0 4242,-7 0 1,1-2-45,-4-3 0,-8 3 158,3-2 1,-4-5-70,-1 0 1,2 0 3,-6 0 1,1 0 312,-2 0 1,-1-3-74,7 7 0,-6-6 320,6 1 1,-1 2-6,5-2 1,1 2 137,-1-2 0,5-1 161,0 6-252,7-7 0,-4 9 68,7-7-201,0 7-213,0-3-106,7 6 164,1 0 0,8 0-330,4 0 0,3 1 18,6 4 1,7 3 167,3 7 0,6-4 55,4 4 200,-4-4-234,12 11 0,-9-8 69,6 1 1,-7 0 140,2-1 1,-5 1-77,-5 0 1,-4 0-25,-11-1 0,-8-4-150,-6 0-44,-6 0 1,0 4-157,-8 1 1,-6 1 211,-10 4 0,-4-2 26,-11 6 1,-9 1-270,-10 4 0,-3 1-347,-2-1 1,1 5-116,-1 1 1,7 1-1222,3-2 1845,9-3 1,-2 18 0,4-3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2:43.32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809 295 8996,'0'-34'0,"0"-2"433,0-2 1,0 5 327,0-1-379,-6 3 0,3 8 434,-7 4-527,0 2-73,-11 3 0,-4 5-177,-9 4 0,1 4 180,-6 1-279,6 0 75,-9 0 0,9 6 119,-6 4 0,0 10-207,-5 4 1,0 6 110,0 4 1,1 4-254,4 6 0,-2 5-227,7 0 0,-1 1 194,6-1 0,6-1 73,4 6 1,2-2 180,3 2 1,5 1 178,5-6 0,2 5-199,2-5 1,8 3 138,7-8 0,3-3-187,11-11 0,-1-3 19,11-2 0,0-5 146,5-11-69,0-2 12,7-7 0,-4 0-175,7 0 1,-1-2-43,0-3 0,-2-3-113,-7-7 0,-3-6 26,3-3-679,-10 3 565,9-7 1,-14 5-216,1-7 0,-1 1 577,1 0 0,-1-1 1,0 1-1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2:43.7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236 118 8568,'15'-15'-88,"-1"1"1,-4-1 294,0 0 0,-5 5 946,5 1 0,-7-1-708,3 2 1,-6-1-357,0 5-79,0 2 0,-6-5-194,-4 7 1,-8 0 151,-1 0 1,-8 2-180,3 3 1,1-2 181,-1 7 0,4 0-191,-4 4 0,6 1-12,-2 0 1,4 1 164,1 4 1,2-2 40,3 6 1,-1-4-20,6 4 1,0-4-16,5 4 21,0-6 49,6 10 1,-1-11 1,10 2 1,-4-7 31,9-3 1,3 0 9,1 0 0,4-2-29,2-7-28,-1 0-1,0-7 0,-1 2 160,-3-9 0,2 2-149,-2-7 0,-4-4-39,-1-2 0,-6 4 79,-4 2-326,3 2 284,-11 2 1,4 1-306,-6-1-529,0 7 88,0 1 527,-6 7 0,-1 7-393,-2 3 341,-5 3 1,11 6-39,-7 1 1,7 0-55,-2-6 358,4 1 0,5 0 0,1-1 0,7 1 0,-4-7 0,7-1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0.9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9308,'0'20'-160,"0"-1"1,0 7 17,0-1 1,0 8 45,0 1 0,2 7 168,3-2 1,-2 8-39,7 2 1,-5 2-194,5-2 0,-2-3 32,2 3 0,1-5 70,-6-5 1,5-8-95,-5-7 0,0-11 119,-5 2-6,0-10 21,0 2 183,0-7 92,0-7 0,0-6-161,0-7 0,0 1-29,0 4 0,1-5 248,4 1-192,-3-7-48,11 9 1,-5-4-100,7 6 1,4-4 36,1-1 0,6 6-20,-2 4 0,3 7 131,-3-2 0,9 3 5,-4 2 1,4 3-107,-4 7 0,1 0 1,-1 9 1,-6 4-82,-4 2 0,-7-2 54,-2 1 1,-7 1-15,2 4 0,-10-4 51,-5-1 1,-8-6-230,-1 2-47,-8-4 129,5-1 0,-13-1-207,1 1 1,1-5 125,9 0-341,-4-7 280,12 3 0,-10-1-45,6 0 299,0 0 0,6-5 0,-1 0 0</inkml:trace>
  <inkml:trace contextRef="#ctx0" brushRef="#br0" timeOffset="305">588 588 8087,'13'-15'0,"-1"1"-233,-2-1 512,-7 7 0,5 3-23,-3 10 0,-3-2-7,2 7 0,-2 0-111,-2 4 0,7 6-28,2-1 0,0 1-76,0-5 1,1 4 86,5 1 1,0 0-267,-1-6 0,-1-4 149,-3 0 1,5-5-190,0 5 0,-1-7 53,6 2 1,1-7 66,-1-8 1,-1 1 31,-4-11 1,5-3 2,-1-1 1,-4-4 23,-5-2 1,-5 1-81,4 0 0,-5 1 2,1 3 0,-4-1-37,-1 7 0,-6-1-178,-4 5 0,-3 2-157,-2 3 0,0 4-137,1 6 593,-1 0 0,-6 13 0,-2 3 0</inkml:trace>
  <inkml:trace contextRef="#ctx0" brushRef="#br0" timeOffset="600">1176 74 8572,'0'-10'-453,"0"0"-671,0 7 1198,7-4 572,-6 7 0,6 7 83,-7 2-371,7 5-132,-6 7 1,6 2-127,-7 6 1,5 0-22,-1 1 0,6 4-148,-5 0 1,7 2 288,-3-1-1058,-2-4 599,6 5 1,-6-7-139,2 0 0,3-4-180,-7-1 1,4-6 97,-4 2 1,0-9 458,-5-1 0,0 0 0,0 5 0</inkml:trace>
  <inkml:trace contextRef="#ctx0" brushRef="#br0" timeOffset="757">1117 441 8955,'-4'-15'0,"-1"1"0,1-1 0,3 0 0,1 0 0,1 2 0,6 2 0,8 3 1754,8 1-1610,4-4 0,9 4-345,3-2 0,10-5 119,5 5 0,5 0-663,5 0 0,8 4 254,6-5 0,9 2 491,-9-2 0,4-10 0,-15 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47.23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250 912 8797,'0'-16'-94,"0"-4"-1151,0 4 900,0-5 1,0 6 971,0 0-311,0 1 0,0 4-7,0 0-436,-7 0 195,6 2 0,-14-3-125,0 6 45,1-7 0,-7 11 0,6-4-122,0 3 154,0 2 1,-4 0 0,-1 2-167,2 3 0,4 3 140,4 7-24,-3 6 2,5 2 1,-2 6 16,0 0 1,7 1 1,-2-1 0,3 6 50,2-1 1,2 0-59,3-5 0,-2-4-5,7-1 1,0-6 37,4 2 1,1-4 7,0-1 0,-1-7 49,1-3 0,0-3 7,-1-2 0,6-12-43,0-2 0,-1-11 5,-4 1 0,5-9 144,-1-1 1,-1-12-133,-8 2 1,3-5 10,-3 0 1,1 2 28,-1-7 1,-2 1 5,-3-1 0,-3-1-109,3 6 1,1-3-157,-1 8 0,0 3 243,-5 11-182,0 7 149,0 9-224,0 7 1,0 9 100,0 3 0,0 9-168,0 11 0,5 4 25,0 6 266,0-4-97,-5 11 1,5-4-35,-1 6 1,1 5 18,-5 0 0,0 0-63,0-5 1,0 5-19,0 0 1,5 0 41,0-5 1,5-6 42,-5-4 0,5-3-356,-5-2 420,6 1 1,4-7 0,8-2 0</inkml:trace>
  <inkml:trace contextRef="#ctx0" brushRef="#br0" timeOffset="188">632 898 8792,'8'-9'-87,"-1"4"141,-7 10 0,2 4-152,2 5 1,-2 1-190,3 0-78,-3-1 1,-2 1 129,0 0-325,0-7-36,0-2 593,0-6 1,0-6 0,0-2-1</inkml:trace>
  <inkml:trace contextRef="#ctx0" brushRef="#br0" timeOffset="317">603 383 8061,'10'-20'0,"-2"1"0,-2 1-113,-2 2 755,-3 1-981,6 7 1,-6 3 37,4 10 1,-3-2 9,-2 7 0,5 1 291,0 9 1,6-4-1,-3 5 1</inkml:trace>
  <inkml:trace contextRef="#ctx0" brushRef="#br0" timeOffset="653">956 765 19721,'14'15'-4269,"1"1"3713,0 4 0,-2-2 180,-3 6 0,1 1 237,-6 4 1,6 1-64,-1-1 0,-3 0-92,-2 1 1,1-7-447,-1-4-502,0-2 449,-5-3 381,0-6 296,-7-1 0,1-15 222,-4-7 0,-1-1 92,6-9 0,-5 1-118,5-6 0,0-1-26,5-3 0,0 1-37,0-6 0,0 7 7,0-3 0,7-1-51,2 2 45,4 0-176,2 4 0,5 3-49,-1 2-1,6 4 152,-6 6 0,6 7-11,-5 3 0,1 3 449,-2 2-456,-2 0 79,4 13 1,-1-1 81,-1 12 0,7 1 1,-3 4-1</inkml:trace>
  <inkml:trace contextRef="#ctx0" brushRef="#br0" timeOffset="1198">1529 853 11638,'15'0'0,"-2"-1"0,-2-2 0,-1-4 0,1 0 122,2 1-213,-5-6 0,4 9 568,-7-7-566,6 1 1,-4-6-170,3 0-156,3 1 451,-12-1-395,6 0 125,-7 0 1,0 1-209,0-1-28,-7 7 1,-1 1 476,-7 7 234,1 0-205,-1 0 0,-5 7-39,1 3 0,-1 4 44,6 6 1,4-2 13,0 6 0,2-4-75,-2 5 1,-1-6 59,6 6 1,0-7-229,5 1 0,0-2-25,0-3 0,6-1 148,4-3 0,10 2 388,4-8 0,4 1-116,1-5 1,6 0 101,-1 0 0,12-6-213,-2-4 1,3-3 87,-3-2 1,0 1-39,0-1-77,1 0-128,-8-6 0,4 5-179,-7-4 1,-1 4 11,-9 1 0,2 0 97,-6 1 1,-5 4-55,-5 0-36,-7 0 51,3 2 0,-6 0-139,0 3 1,-1 3 298,-4-3 630,3 4-335,-11 1-81,5 0 1,-2 0 78,0 0 1,5 5-87,-4 0 0,4 6-80,-5-1 0,7-2 11,-2 2 0,-2 0-347,2 4 1,-4-4 100,4 0 1,0 0-115,5 4 0,0-4-318,0 0-37,0 0 416,0 4 1,6-1 210,4-3 1,5-3 218,4-7 0,-1 0-4,7 0 0,4 0-127,6 0-4,5-7 0,-7-1 0,5-8-332,-2-4 284,4-3 1,-2-6 0,6 0 0</inkml:trace>
  <inkml:trace contextRef="#ctx0" brushRef="#br0" timeOffset="1434">2602 16 13820,'0'-9'-3510,"0"3"3289,0 6 0,0 13 394,0 7 1,2 6-175,2 3 1,0 7-118,5 3 1,3 5 156,7 5 0,-2-1-185,2 6 1,-2-5-709,-3 4 758,1-5 32,-7 2 1,5-5-194,-3-1 1,-3-2 21,-2-3 0,1-3 37,-1-6 1,0-6 141,-5 1 18,0-14 0,0 9 0,0-12 1</inkml:trace>
  <inkml:trace contextRef="#ctx0" brushRef="#br0" timeOffset="1622">2558 574 12390,'14'-6'0,"1"-3"444,0 1-279,0-5 1,4 12-2,1-4 0,1 3-87,-1 2 1,-2 5-150,6 0 0,-1 1 182,1-1 1,3-3-61,-8 3 0,6-4 427,-6-1-799,7 0 288,-3 0 1,2 0-560,-1 0 0,1-1-5,4-4 556,1 3 1,5-17 0,3 2 0</inkml:trace>
  <inkml:trace contextRef="#ctx0" brushRef="#br0" timeOffset="2409">3396 148 13748,'0'-15'-2217,"0"0"1411,0 1 0,1 4 131,4 0 708,-3 7 1,6-9 124,-3 8 0,-2 0 51,7 9 0,-2 3-24,2 7 1,3 6-238,-3 4 1,1 7 182,-1 3 0,1 6-178,-6-2 1,5 5 16,-5 5 1,0-3 4,-5 3 0,0-4-298,0-1 0,0 2-182,0 3 1,0-8 191,0 3 1,-5-8 51,0 3 0,-1-8-159,1-1 0,3-7 147,-3-9 104,4-6 282,1-1-218,0-7 32,0-7 1,6-1 137,4-6 1,-2-8-27,2-2 1,0 1 24,4-2 1,1 6 108,0-6 197,-7 1-334,5 1 0,-5 2 105,7 6 1,-5-3 166,-1 3 1,-4-3-250,5 9 0,-7 0 89,2 0 299,3 5 0,-1-1-75,3 10 1,1 0-211,-6 10-197,7-4 85,-11 11 0,11-8 15,-8 1 1,3 0-33,-2-1-44,-3 1 0,6-2 697,-3-3-672,-4-3 0,7-7 131,-3 0 329,-3 0-286,11 0 0,-10-7-220,7-3 1,-7-3-33,2-2 1,3 1-54,2-1 1,-2 0 32,2 1-215,-7-1 74,11 0 1,-11 2-204,7 3 1,-6 2 146,6 3 1,0 4 315,5-4 0,-1 11 176,1 9 0,0 3-135,0 11 0,-1-1-36,1 11 1,5 7-7,-1 8 1,1 5-20,-6 4 0,1 4-11,0 7 1,-2 3-85,-3-4 0,-4 1-126,-6-16 1,-6 1-25,-4-15 0,-10 2 160,-4-12 1,-10-6 146,-6-8 1,0-4 10,0-1 0,-1-7 67,7-3 0,0-4 73,4-1 1,1-11-4,0-4 0,7-9-95,8-1 0,1-4-30,8-5 1,0 1-155,5-6 1,6 0-228,4-6 0,10 1-149,4 0 1,11-1-60,4-4-452,3 3 636,2-5 1,5 7 250,0 0-42,7 6 0,-4-4 0,7 4 0</inkml:trace>
  <inkml:trace contextRef="#ctx0" brushRef="#br0" timeOffset="2606">4586 1015 13735,'2'10'-657,"3"0"0,-4-5 82,4 4 0,2 1-159,-2 5 0,1 4 814,-1 1 0,-3 11-151,3-1 1,-4 9-714,-1 0 738,0 10 1,0 10 0,0 8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45.38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339 528 8656,'4'-15'0,"3"0"-1034,1 1 253,-5-1 1639,4 7-338,-7-5-260,-7 11-184,-1-4 0,-6 6 84,-1 0-252,0 6 174,-6 2 1,3 7-61,-7 0 1,6-1-138,-6 1 1,3 6-96,-3 4 1,-3-2 163,4 1 0,3-6-197,1 2 0,4 1 81,1-1 1,2-1 107,3-4-14,4-7 33,6 5 0,8-10 2,6 7 0,8-7 38,7 2 0,5-3 171,1-2 1,10 2-156,-1 3 176,-3-4-65,2 6 0,-12-6-14,3 4 1,-8-2 3,-1 7-136,-7-6 77,-4 9-192,-20-5 143,-4 0 0,-18 0-79,4-3 0,-9 2-16,-1 2 1,-2 3-260,2-7 0,3 4 85,-4-4 1,9 2 41,2-2 1,4-4 214,-5 4 5,8-3 0,2-4-2,10-3 0,5 2-16,5-7 0,10 1 7,9-6 1,4 2 1,1 3 0,7-3 10,3 3 0,-1-3 120,1-2 0,-5 1 394,6-1-168,-8 7-116,11 1 1,-12 2-24,3 0-32,-9 1 25,-4 4 95,-7 0-78,-5 6-385,-3 2 99,-6 7 1,0-4 5,0 4 1,-1-8 97,-4 7 0,3-2-236,-3 2 1,3 1 61,2 0-205,0-7 316,0 5 0,0-10-57,0 7-9,0-7 80,0 4 1,0-9 1,0-3 1,5-3 4,0-6 1,0-1 10,-5 0 0,0 0 30,0 1 1,0-6-36,0 1 0,-1-1-230,-4 5-11,3 1 99,-11-1 0,5 0-408,-7 0 545,0 1 0,1-1 0,-1 0 0</inkml:trace>
  <inkml:trace contextRef="#ctx0" brushRef="#br0" timeOffset="289">677 57 15687,'8'-9'-1975,"-3"-1"448,-4 0 362,6-5 1234,-5 7 1,4 3 447,-6 10 0,-2 10-617,-2 9 1,0 4 117,-6 2 1,2 4-369,-2 0 1,-3 9 301,4 1 0,2 0-143,2 5 0,-1 3 340,1 2-726,0 3-21,5 2 1,0-7 251,0-3 1,6 0 134,4-5 1,3 2-93,2-12 0,0-6 106,-1-8 0,1-6 242,0-4 1,-1-3 576,1-7-414,0 0 1,0 0-1,-1 0 1</inkml:trace>
  <inkml:trace contextRef="#ctx0" brushRef="#br0" timeOffset="934">897 778 15687,'10'0'-1401,"0"0"701,-7 0 1964,10 0-460,-5 0-877,0 0 10,5 6 1,-9-4 125,6 3-367,-7 3-667,10 0 768,-5 7 1,5-5-90,-3-1 0,-2-5 34,-3 1-15,3-4 0,7-1 275,0 0 0,-6-1-33,1-4 1,0-4-119,5-5 0,-1-1 190,1 0 0,-5 1-135,0-1 0,-1-5-46,6 1 1,-2-6-370,-3 6 89,3-1-153,-11 5 19,4 1 382,1-1 65,-6 0 0,4 7 57,-10 3 246,4 4 7,-12 7 0,11 2-242,-3 7 0,-1 0-15,1-1 1,-2 1 123,2 0 1,4-1-235,-4 1 183,-3-7 110,6 5-263,-5-4 0,3 5-367,-1 1 602,0-7-114,11 5 1,7-11 299,7 3 0,6 1 66,-1-1 1,4 0-18,5-5 0,-1-5-149,6 0 1,0-6 269,5 1 104,-6-3-329,-2-2 1,-7 1 17,1-1 1,-6-1-387,1-4 0,-12 4-57,1-4 1,-9 4-492,0 1 88,-3 0 309,-9-6 1,-7 10 115,-11-4 0,-3 5 195,-1 0 1,-5 4 149,-1 6 160,1 0 139,-2 0 235,5 0-384,-5 0 0,7 6-36,-1 4 1,8 5-333,2 4 1,5-1-159,5 7 0,4-5-133,6 4 1,0-4 90,0 4 0,13-6 182,7 2 0,6-4 52,3-1 1,5-6 2,1 1 0,7-6 141,2 0 1,2-2 111,8-2 1,-7 0 94,2 0 1,-3 0-617,-2 0 1,2-5 427,3 0-81,-10-6 1,3 3 0,-12-7-1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42.99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74 566 18458,'0'-15'-4659,"0"0"3333,-6 1 1357,4-1-623,-5 7 505,7 1 1,0 6-59,0-4-83,-6 3-47,4-4 1,-4 7 813,6 4-547,0 3-64,0 7 0,-5-4 276,0 4 1,-2-3-154,2 7 0,4-3-171,-4-1 1,2 5-159,-2-1-69,3 1-40,-4-5 1,6-1 256,0 1 1,0 0-51,0-1 0,0 1-835,0 0 576,0 0 0,1-2 479,4-4 1,10 5-1,8-6 1</inkml:trace>
  <inkml:trace contextRef="#ctx0" brushRef="#br0" timeOffset="526">324 566 17795,'7'-15'-1637,"1"0"1,1 7 1548,1 3 231,-6 4 0,4 1 28,-3 0 0,-4 6-368,4 4 0,-2 5-184,2 4 0,-3-2 93,3 2 0,-4 2-507,-1-1 0,0 5 573,0-6 0,0 1-305,0-6 0,0 1 96,0 0 0,0 0-195,0-1 1,-1-6 364,-4-3 361,3-3 13,-4-2 370,6 0 1,0-7-389,0-2 1,1-9 129,4-2 0,-1-6-84,5 1 1,1-1 248,5 2 0,1-4-213,4 4 1,-4-3-107,4 3 1,-4 3-83,-1 6 1,-1 5-20,1 0 0,-5 7 158,0-2 1,-2 5 5,2 5 1,3 3-94,-3 7 0,-2 1-129,2 4 1,-6 1-88,6 4 1,-5 2 12,5-2 0,-7-2-49,2 1 1,2-4-24,-2 4 0,1-6-7,-1 2 1,-3-4-761,3-1 521,3-7 226,-7 5 0,11-10-17,-7 7 145,6-6 249,-3 2 1,7-6 0,0 0 0</inkml:trace>
  <inkml:trace contextRef="#ctx0" brushRef="#br0" timeOffset="1182">868 536 13422,'5'-9'-2434,"0"-1"2451,6 7 1,-9-2 356,3 10 0,-4 3-637,-1 6 1,5 6 148,0 0 1,0-1-21,-5-4 0,0 4-123,0 1 1,0 5-107,0-6 0,0 1-10,0-6 0,0-4-355,0 0-141,0 0 745,0-2 161,0-1-135,0-7 1,2-7 181,2-3 0,-2-8-125,3-1 382,3-7-309,-6 3 1,11-5 146,-3 3 1,-2-2 133,2 2 1,-2 4-49,2 1 0,3 1-92,-4 4 0,0-1-72,0 11 0,-4-5 54,5 5 0,-5 2 78,5 8 1,-2 3-142,2 7 1,1 1-112,-6 4 0,2-3-76,-2 8 0,-4-2-52,4 1 0,-3 2-169,-2-6 1,0 5 72,0-6 0,0 1-455,0-6-261,0-5 576,0 4 27,0-12 154,0 6 153,0-7 0,6-7 200,4-2 326,3-11-276,2 4 0,4-11 185,1 8 1,0-6-66,-6 6 0,1-1 182,0 5 0,-1-1-25,1-3 1,-5 7-197,0-3 0,-7 9-255,2-4 0,-2 7-65,2-2 116,-3 3 1,4 4-42,-6 3 0,5 3-207,0 7 0,2-1 117,-3 1 0,3 0-103,3-1 1,3 1 131,-3 0 0,3-2 80,1-3 0,1 1-14,0-6 80,-1 0-32,1 2 0,0-6 108,0 4 0,-1-5 25,1-5 0,0-3 20,-1-7-177,1 1-101,-7-1 1,4 0-23,-7 0 0,-1-4-226,-4-1 1,-1 1 7,-4 4 1,-3 0 51,-7 1 1,-5 1-104,1 3 0,-6 2 237,6 3 1,-7 3 57,1-3 0,-3 5 64,-1 5 0,5-2 21,-1 7 1,7 0-163,-2 5 1,1-1 146,4 1-24,-3-7 0,10 12 0,-7-4 0</inkml:trace>
  <inkml:trace contextRef="#ctx0" brushRef="#br0" timeOffset="1438">1544 316 10332,'20'-39'0,"-1"1"0,-1 2 0,0 2 0,0 0 39,2-1 0,-1 3-142,-4 7 0,-5 6 106,0 9 104,-7-3 1,8 13 292,-6 0 1,5 6-316,-5 9 0,6 6-9,-1 4 1,-2 2-20,2 3 1,-7 4-111,2 0 0,-3 6 27,-2-6 1,5 5-147,0-5 0,0 6 96,-5-6 1,4 2-521,1-2 1,5-3 217,-5 3 0,2-4 79,-2-6 1,-4-1-415,4-3-281,3-4 620,-6 5 420,-2-12 0,-8-3 1,-7-6-1</inkml:trace>
  <inkml:trace contextRef="#ctx0" brushRef="#br0" timeOffset="1579">1706 448 9947,'0'-15'0,"1"1"0,3-1 0,0 0 0,1 2 0,0 2 0,2 3 0,1 1 1800,3 4-1262,2 1 1,7 2-371,0 0 1,6 0-357,-2 0 175,11 0 0,-3 2-163,7 3 1,1-2-790,4 7 1076,6-7 0,3 10 0,5-5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7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8251,'0'8'-1082,"0"-1"1928,0-7-628,0 6 0,0-3-5,0 7 0,0-5-178,0 5 1,0 0-117,0 4 0,0 1-86,0 0 0,0 4 76,0 1 0,2 6-124,3-1 0,-3-2 139,2 1 1,-2-4-836,-2 4 911,0-6 0,0 3 0,0-6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4.8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279 103 8510,'5'-15'0,"0"1"0,-1-1-202,-3 7-248,-1-5 804,0 4-81,0 1 1,0 0 143,0 3 28,0 4-248,0-6 1,-6 7-17,-4 0 1,2 0-97,-2 0 1,-5 5 119,-4 0 1,-3 6-255,3-1-140,2 3 286,-10 2 1,9 0-218,-7-1 0,2 8-38,-1 2 1,3-1-37,6 1 0,7-4 128,3 4-130,3-6 183,2 10 0,2-11-13,3 2 0,9-3-12,11-1 1,8-5 64,1 0 1,7-7-59,-2 2 69,-3-3-44,6-2 0,-4-2-33,6-3 1,-2-3-4,-2-7 1,-3-1-55,-2-4 0,-9 2-189,3-6 1,-9 1-86,-1-2 0,-2 3-203,-3 2-77,-6 4 650,-1-6 0,0 14 0,1 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5.2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148 133 8392,'10'-16'0,"-1"-2"0,1-2 0,0 2 0,0 2 84,1 1 0,-4 5 688,-2 0-672,-4 7-113,-1-3 103,0 6 1,-1 0-86,-4 0 0,-3 1 50,-7 4 0,0 3-168,1 7 0,-6 0 194,0-1-261,1 1 67,4 6 1,0-4-77,1 2 0,1 3 36,3-3 1,-2 6-23,7-6 1,-1 6-26,1-6 88,3 1 71,-4 1 1,6-4 5,0 2 0,8-7-10,7-3 1,-1-5 55,6 1 1,3-4 29,1-1 1,4 0 16,2 0 1,-3-6-70,-2-4 1,3-3 69,-4-2 1,-3-5-91,-1 1 0,1-6-7,-1 6 1,-6-1-43,-4 5 0,-5 2-111,5 4 29,-7-4-215,4 11 264,-7-5 59,-7 14-5,6 1 0,-6 7-164,7-1 0,0 1 84,0 0 0,0 4 139,0 1 0,7 0 0,1-6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5.6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1 103 8510,'0'-8'-586,"0"3"684,0 10 1,0 3-14,0 7 1,5 1-169,0 4 0,1-2 78,-1 6 1,-2-6-138,7 2 1,-6 1 62,0-1 0,3-1 131,-2-4-427,0 0 267,-5-1 354,0-5-257,6-3-14,-4-6 0,6-8 10,-3-7 0,-2-1 61,7-9 1,-5 1 9,5-5 0,-5-1 92,4 1 1,1-1-115,5 1 0,0 1 66,-1 4 1,1-2-60,0 6 1,-1 7 7,1 8 0,0 3 80,0 2 0,-1 7 18,1 3 0,0 9-127,-1 6 1,-1 3-6,-3 1 1,3 5-231,-3 1-39,-3-1 276,6-5 1,-12-4-277,4-1 0,3-4-4,2 4 0,-2-6-294,2 2 552,0-4 0,5-1 0,-1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12.08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0 559 8111,'0'-15'-310,"0"0"0,0 1 1128,0-1-161,0 0-525,0 1-26,0 5 0,0 5-130,0 8 0,5 5 116,0 5 0,0 6 14,-5-1 0,5 8-196,0-3 0,0 4 126,-5 1 0,0 1-221,0-1 1,0 0-29,0 1 0,0-6 6,0 1 0,0-2 153,0 1 0,0-3-114,0-6 345,0-7-183,0 5 0,-2-13 215,-3 0 0,4-8-47,-4-11 0,3-4 236,2-7-300,0 1-18,0-7 1,0 3 52,0-6 0,5 2-40,0-3 1,6 0-11,-1 5 0,-2 1-135,2 5 1,0 6 77,5 3-151,-1 4 0,1 8 113,0 3 0,4 5-204,1 5 0,0 4 50,-6 11-79,1 3 97,0 6 1,-1 1 115,1-1 0,-2 0-17,-3 1 0,1-1-57,-6 1 0,0-6 41,-5 1 1,0-12 51,0 1-41,0-2 21,0-4 102,0-1 1,0-9 191,0-3 0,0-3-141,0-7 1,2-1-28,3-4 0,-2 2-64,7-6 0,0 1 31,4-2 0,1-1-99,0 7 110,-1-7-35,1 9 0,-5-2-91,0 9 0,-5 3-24,4 7 1,-4 0-182,5 0 1,0 2 171,5 3 0,-6 5 22,1 9 1,-2-1-63,2 7 0,2-1-87,-8 6 1,6-6-51,-5 1 1,2-3 94,-2 3 0,-2 1-70,7-6 0,-7-1 64,2-4 1,3 0 175,2-1 0,-2-5 0,2-5 0,0-2 0,4-2 0</inkml:trace>
  <inkml:trace contextRef="#ctx0" brushRef="#br0" timeOffset="485">868 559 8087,'1'-13'0,"3"1"0,1 2 0,-2-1 0,0 0 1139,2 1-761,-3-3-154,4 11-100,-6-11 0,-2 11-63,-2-2 0,-5 2-160,-5 2 1,2 2-80,-2 2 0,2 5 173,-7 5 1,2 1-208,3 0 1,-1-1 36,0 1 1,0 5-70,1-1 0,1 3 44,3-3 0,2-3 104,3 4 1,3-4 28,-3-1 0,4 0 9,1-1 1,1-4 263,4 0 70,-3-7-305,11 4 0,-5-7 242,7 0 0,-5-2-85,-1-3 1,1-3-40,5-7 0,-2-1-111,-3-3 1,3 1 0,-3-7 1,-2 7 9,2-1 0,-7 2-59,2 2-63,3 1 111,-7-1 1,8 7-502,-4 3 433,-4 3 1,11 6 71,-7 5 0,6 1 15,-1 10 1,-2-4 103,2-1 0,-2 4 18,2 1 1,3 0-133,-3-6 1,-2-1 101,2-3 1,-6 2-2,6-7-40,0-1 9,5-4-191,-7 0-273,5 0 241,-5 0 0,7-4-179,0-1 1,-6-7 125,1 2 1,-5 2-27,5-2 1,-5 2 244,4-1 0,-5-11 0,2 4 0</inkml:trace>
  <inkml:trace contextRef="#ctx0" brushRef="#br0" timeOffset="695">1103 559 8269,'10'5'0,"-1"1"-55,3 2 144,-6-4 0,12 9-222,-3-3 64,3 3 0,-2-4-44,4 1-55,-4 0 178,12 5 0,-10-6-164,7 1 0,-1-5 35,5 5 1,1-7-50,-1 2 0,1-3 29,-1-2 0,-4 0-156,-1 0 0,-6 0 22,2 0 273,-4-7 0,5-1 0,2-7 0</inkml:trace>
  <inkml:trace contextRef="#ctx0" brushRef="#br0" timeOffset="889">1500 471 8226,'-15'0'0,"0"0"-104,1 0 0,-1 4 290,0 1 0,-4 7 8,-1-2 0,0 3-145,6 1 0,-1 8 333,0 2-460,-6 4 86,5 1 0,-4 1-124,10-1 0,-3 0 111,4 1 1,0-1-300,0 1 1,5-6-349,-1 1-260,4-7 589,1 3 0,1-13 323,4-3 0,3-3 0,7-2 0</inkml:trace>
  <inkml:trace contextRef="#ctx0" brushRef="#br1" timeOffset="1129">1720 485 10167,'0'10'-429,"0"0"1,-5 0 709,0 4 1,-1 3-305,1 2 1,2-2-72,-7 2 0,7 2-316,-2-1 1,-2 5-32,2-6 35,0 1 1,1-6 44,-1 1 372,0-7 0,5-1 1,0-7-1</inkml:trace>
  <inkml:trace contextRef="#ctx0" brushRef="#br1" timeOffset="1286">1544 118 8140,'0'-25'0,"0"2"0,-2 2 0,-1 3 515,-2 2-578,0 8-443,5 1 356,0 7 1,-1 2-34,-4 3 0,3-2-144,-3 7-280,3 0 606,2 4 1,0 8 0,0 0 0</inkml:trace>
  <inkml:trace contextRef="#ctx0" brushRef="#br0" timeOffset="1983">2044 471 7397,'0'-10'59,"0"0"0,1 7 333,4-2-330,-3 10 1,4 5-60,-6 9 1,0-1 10,0 7 0,-1-6-104,-4 6 1,3-2 81,-3 1 0,-1-1-11,1-3 0,0-4 45,5 3 1,-5-7 0,0-2-84,0-7 56,5 3 0,0-12-13,0-4 13,0-3 0,0-8 0,7-2 6,3-6 1,3-1 68,1 1 1,3-1 126,2 1 1,-2 0-159,2-1-42,-2 7 27,-3 2 0,1 6-157,0 1 0,-1 6 107,1 3 1,-5 5-37,0 5 1,-5 4 69,4 11 1,-5 3-169,0 6 1,0 1 24,1-1 0,-4 0 24,4 1 0,-3-1 28,-2 1 0,0-8-5,0-2 0,0-4 45,0-1 30,0 0 590,0-7-210,0-2-303,0-19-3,6 4-33,-4-19 1,9 12 1,-6-4 1,7-1 13,-2 1 0,-2 2-16,2 8 0,-6-3 47,6 3-299,-7 4-29,11-1 17,-13 1 205,12 4 1,-6 2 3,3 10 0,1 3 2,-6 2 1,5 4-2,-5 1 1,4 4-69,-4-4 0,5 1-100,-5-1 0,5-2-49,-5 6 0,1-6 11,-1 2-77,3-4 305,0-8 0,6 6 0,-6-6 0</inkml:trace>
  <inkml:trace contextRef="#ctx0" brushRef="#br0" timeOffset="2170">2632 427 7667,'0'-15'-419,"0"7"411,0 8 1,0 8 162,0 7 0,1 6-131,4 3 1,-3 4-53,3 1 0,-2 1-48,2-1 0,-4-1-157,4-4 1,-3 4 77,-2-3 1,0-4-300,0-1 454,0-4 0,0-1 0,0-1 0</inkml:trace>
  <inkml:trace contextRef="#ctx0" brushRef="#br0" timeOffset="2354">2588 59 8541,'0'-8'-2411,"0"-5"2951,0 11-244,0-11-328,0 11-111,0-4-439,0 6 504,0 0 1,0 6 0,0 3 0</inkml:trace>
  <inkml:trace contextRef="#ctx0" brushRef="#br1" timeOffset="2836">2911 397 11308,'8'-6'614,"-1"4"1,-6-5-1549,4 7 830,-3-6 7,11 4 1,-10-9-253,7 6 194,-7 0 168,10 5 1,-10-2-273,7-3 172,0 4 0,5-6 98,-1 7 0,-4 0-443,0 0 450,0 7 30,-2 1 0,3 7-115,-6-1 1,5 3-29,-5 2 0,2-1 100,-2 7 0,-4 1-106,4 8 0,-3-3-10,-2 4 1,-5-3-55,0 3 1,-5-4 15,5 3 1,-1-3 70,1-2 0,3-1-11,-3-3 1,4-4 271,1-7 0,1 0-119,4-5 0,3 0-9,7-5 0,1-2-43,4 3 0,-2-5 23,6-5 0,1-3-44,4-7 0,-1 0-157,-3 1 1,-3 4-111,-2 0 0,-4 0-126,4-4-133,-10-1 238,-4 0 55,-6 7 1,0 0-263,0 3 504,-13 3 0,3-4 0,-24-1 0,3-1 0</inkml:trace>
  <inkml:trace contextRef="#ctx0" brushRef="#br0" timeOffset="3224">2926 779 8932,'-15'0'0,"2"-1"0,3-4 0,7-3 0,6-2 0,7 2 0,3 1 0,3 2 0,4 0 0,4-1 0,4-1 0,1-1 1152,1 0-1086,-1 5 1,6-10-88,-1 3 41,7-3 0,-5 3-151,3 0 1,3-1 109,-3-9 0,4 4-216,1-4 0,-5 4-54,0 1 1,-1-5 109,1 1 0,0-1 108,-9 6 1,1-1 15,-12 0 0,1 1-6,-5-1 0,-7 0-71,-3 0 59,-4 1 12,-1 6 1,-1-4-39,-4 7 1,-3-5 10,-7 6 1,-1-1 69,-4 5 1,-1 0-42,-4 0 1,-2 1 64,2 4 1,-3 3-7,-1 7 0,1 6 21,4 4 0,2 3 13,8 1 0,-1-5 180,0 1 1,2-1-168,3 6 1,6-1 115,8 1 1,5-1 93,5 0 0,8-6-126,2-3 0,10-4-157,6-1 117,-4-7-76,6-1 1,0-7-136,7 0 1,2 0-58,-2 0 0,3-7-765,7-3 944,6-3 0,-4-8 0,4-2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16.791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30 456 8412,'0'-14'-48,"0"-1"1,-5 0 28,1 0 1,-1 1 85,5-1 1,-2 5 367,-3 0-599,3 1 38,-4 0 292,6-4-90,0 12-213,0-6 0,0 9 123,0 3 0,0-2-89,0 7 190,0 0 0,0 9-61,0 1 0,0-1 10,0-4 1,5 5 6,0-1 0,1 6 7,-1-6 0,-2 6-9,7-6 1,-2 3-9,2-3 0,3-2 13,-3 2 1,3 1-15,2-5 1,1 3-74,4-9 87,-4-2-21,5-1 1,-4-6 5,2 0 0,-2-6 17,2-4 1,-2-10 0,-3-4 1,1-4 6,0-1-98,-1-7 65,-5 5 0,2-12-110,-6 4 0,5 2-196,-5-3 0,-1 8-51,-4-3 1,5 4 113,0 2 1,0 6-379,-5 4-171,0 9 769,-6 3 0,-3 14 0,-5 1 0</inkml:trace>
  <inkml:trace contextRef="#ctx0" brushRef="#br1" timeOffset="467">824 324 10836,'8'-7'-479,"-1"-1"191,-7-6 0,0 4 210,0 0 141,0 0 0,0 0 251,0 1-504,-7 5 279,-1-2 1,-8 6-79,-4 0 0,2 1 167,-6 4 0,-1 3-53,-4 7 0,-1 0 92,1 0 0,1-1-260,4 1 0,-2 0-62,6-1 0,0 4-51,6-3 0,1 3 20,3-8 1,3 3-221,7 2 1,2-6 228,3 1 1,8-7 100,7 2 1,7 2 89,3-2 0,1 4-72,8-4 0,-2 0 243,3-5-125,2 7 18,-4-6 0,4 11 127,-3-7 0,-3 1-92,-6-1 0,-7-2-84,-4 7 1,-7-2-82,-3 2-213,-5 3 134,-4-5 0,-15 2-23,-10 0 0,-4-2 109,-5 2 1,1 1-273,-6-6 1,0 5-1,-5-5 1,1 0-2,4-5 0,3 0 26,7 0 1,-1 0 265,1 0 1,6 0 0,2 0 0</inkml:trace>
  <inkml:trace contextRef="#ctx0" brushRef="#br1" timeOffset="644">942 442 8178,'42'-7'0,"-3"-1"0,-6 0 0,-7 3 0,-6 3 0,-2 2 0,-2 2 0,0 3 0,-4 6 0,-2 5 0,-4 4 0,1 0 0,-4 1 678,-1 3-637,-2-2 0,-2 5-9,-3-2 0,-1 1-8,-4-2 1,-3 3-408,3-8 0,-8-4 179,-2-5 1,1-2-555,4 2 758,-6-4 0,4-12 1,-4-3-1</inkml:trace>
  <inkml:trace contextRef="#ctx0" brushRef="#br0" timeOffset="794">971 162 8062,'7'-37'0,"1"2"0,2 6 0,-2 4 0,0 7-1215,0 7 1411,-5 5 0,6 6-196,-5 0 0,3 6-5,3 4 0,3 3 32,-3 2-228,3 6 208,-5-5 0,5 12-474,-3-4 467,-4-2 0,7 5 0,-5-4 0</inkml:trace>
  <inkml:trace contextRef="#ctx0" brushRef="#br0" timeOffset="1539">1339 353 8586,'6'8'-224,"4"-3"1,-2-1-253,2 1 1,-2-2 443,2 7 0,-2-1 349,-3 6 0,-3 0-259,2 0 1,-2 1 67,-2 3 0,0-1-171,0 7 0,0-7 17,0 1 1,-5-2-97,0-3 1,0 1 92,5 0-61,0-7 66,0-1 0,7-7-147,3 0 1,9-7 83,6-3 0,4-3 64,5-2 1,4-1 9,6-3 1,0 1 68,0-7 1,-4 5 12,-1-4 1,0 4-32,5-4 1,-6 6 125,-4-2 0,-10 6-24,-4 4 1,-4-2-24,-1 8 90,-7-1 0,-3 5-185,-10 0 0,2 0-165,-7 0 205,7 6-50,-10 2 0,5 7 1,-7 0 0,0-1-31,1 1 1,4-2-12,0-3 1,2 3-59,-2-3 112,3 3-34,1-5 112,4 5 33,-4-5 37,6 0-156,0-1 1,1-7 7,4 0 1,-1 0-47,5 0 1,1-7-143,5-2 1,0-3 73,-1 2 1,-1-3 77,-3 4 0,2-4-15,-8-2 75,8 0 0,-10 0 75,2 1-53,5 6 38,-8-6-26,6 13 1,-12 1 8,0 10 0,-2 9 30,3 6 0,2 3-72,-3 1 1,3 0 288,2 1-279,0 6 9,0 1 0,7 14 64,3 3 1,4 3-75,6 2 1,-4 1 14,4 4 1,-4-1 49,-1 1-999,-7 0 925,-1-18 1,-7 4-199,0-6 1,-12-8 106,-3-6 1,-9-12-134,-1-9 1,-2-5 224,-3 1 1,1-4-10,0-1 1,-1-8-4,1-7 1,1-1 464,3-8 0,-1-1-435,7-4 0,1-2 160,8-4 1,3 4-192,7-3 0,2-4 68,3-1 1,5 2-347,9-3 0,6 1-16,9-5 1,4 0-25,6 0 1,2 6 102,3 4 0,-4 3-143,4 2 1,-5 6 45,-4 3 0,-1 10 75,-10 6 1,9 4-481,-9 4 294,4 5 1,-4 12 386,1-5 0,6 12 0,1-5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35.382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412 889 8617,'0'-14'-1341,"-6"6"1037,4-6 1,-4 6 1374,6-6-730,-7-1 1,4 0-195,-7 0 1,2 1-80,-2-1 1,-3 0-1,3 1 0,-3 1-73,-1 3 1,-1-3-20,0 3 1,-4 3-171,-1 3 1,-1-3 93,1 2 1,-3 2-210,-6 8 0,4 9 49,1 11 0,4-1 169,-4 6 0,6-4 5,-2 8 0,10 2-6,6-2 1,2-1 14,2-8 0,0 1 166,0-7 1,2 1-13,2-5 0,5-7 230,5-3 1,1-4 335,0-1-366,6-6-79,2-2 1,6-14 40,1-2 0,-1-4 12,0-1 0,-4-6 75,-1 1 1,-1-7-8,2 2-407,3-3 225,-12-2 1,10-7-248,-6-3 1,-1-8 83,-4-2 0,-2-4-202,-3 4 0,-4 7 86,-6 8 1,0 11 14,0 9 1,-6 8-99,-4 11 1,2 3-155,-2 7 1,2 7 135,-2 3 0,-1 4 68,6 6 0,-2 3 85,2 6 0,4 1-17,-4-1 1,3 5-76,2 1 0,-2 5 28,-2 0 1,2-1 244,-3 5-206,3-10 89,2 15 0,0-11 113,0 6 1,0-5-92,0 0 0,2-1 15,3 1 0,3-5 187,7-9-240,-1 3 27,8-12 1,1 4 302,6-11 0,0-2 1,1-7 0,4 0-141,0 0 0,6-7-39,-6-2 300,7-5-329,-10-7 0,5 3-49,-7-6 1,-1 4-11,-4-4 1,-2 4-69,-8-4 1,-4 4 71,0-5 0,-7 8-142,2-3 0,-10 5 45,-5 5 0,-3-1-180,-1 6 1,-8 0 112,-2 5 0,1 5 14,-2 0 1,3 8 67,-3 2 0,-1-1-13,6 6 0,1 1 27,4-1 1,5 6-30,0-1 1,7-3 130,-2 3-95,4-1 60,1-1 1,6 3 5,4-6 1,5 0 10,4-6 1,4 1 145,7 0 0,-1-7-189,0-3 247,1-4-105,6-1 0,-5-6 62,3-4 0,-3-3-82,-2-2 1,1-4-163,-1-1 0,-4-4 95,-1 4 1,-4-5-22,4 6 1,-6-7-55,2 1 1,-4 2-12,-1-1 0,-2 6-79,-3-2 0,1 4 18,-6 1-144,7 7 211,-11-5 0,6 13-156,-7 0 1,5 7 71,0 7 0,1 3 53,-1 2 0,-2-1 19,7 7 0,-5-1-9,5 6 1,-7-6 120,2 1 0,1-6-115,-1 6 1,0-7 194,-5 1-188,0 4 25,0-7 1,-6 1 62,-4-7 0,-5-2-59,-4 2 0,1-2-83,-7-3 0,1-4 92,-6 4-310,1-3-22,-1-2 329,1 0 1,0 6-1,-1 2 1</inkml:trace>
  <inkml:trace contextRef="#ctx0" brushRef="#br1" timeOffset="1054">1618 728 8500,'6'-15'-337,"-4"0"-89,3 1 0,1 4 235,-1 0 833,0 7-350,-5-4 0,0 6-245,0-4 60,0 3-27,0-4 1,-6 7-115,-4 4 1,-3 3 72,-2 7 1,0 0-20,1-1 0,-1 3-16,0 2 0,1-1-153,-1 7 1,0-6 96,1 6 1,4-6-210,0 6 1,7-7 235,-2 1 0,3-2-9,2-3 0,0 1 20,0 0 1,7-5-18,2-1 1,11-5 1,5 1 0,2-4-1,3-1 0,4 0 39,0 0 0,1-6-74,-6-4 1,0-3-7,1-2 0,2-4 43,-2-1 0,1-5-9,-12 6 1,6-6 119,-5 6-115,-1-7 28,-4 3 0,-2-5 1,-3 4 1,1 2 75,-6 8 256,0-1-143,-5 7 40,0 1-489,0 7 301,-7 0 0,4 2-80,-7 3 0,5-4 60,-4 4 0,-1-1-10,-5 0 1,0-2-52,1 3 0,-1 1-9,0-1 1,1 2-59,-1-2 0,0 1 0,1 4 1,-1 3-8,0-3 1,2-2 80,3 2 0,-3 0 114,3 4 1,2 6-45,-2 0 0,7-1 14,-2-4 1,4 0-6,1-1 1,6-1 24,4-3 0,3 3 52,2-3 1,1-3 20,4-2 1,-2-4 174,6-1-16,-6 0-230,10 0 1,-10-1 20,6-4 1,-4-4-51,4-5 1,-6-1-117,2 0 1,1-4 69,-1-1 0,-1-4-196,-4 4 0,0-1 227,0 1-187,-1 4 172,-6-5 1,1 11-544,-5 0 195,-2 7-29,5-4 0,-7 14 141,0 3 1,0 3 242,0 1 0,0 3-86,0 2 1,0-2 141,0 2 1,5-2-109,-1-3 0,3 1 36,-2 0 324,-3-1-25,4 1 186,1-7-238,1-1-51,0-7 1,0 0-59,-3 0 0,3 0-119,7 0 0,-5-7-2,-1-3 1,1 2 125,5-2-248,0 1 10,-1 1 52,1-6 0,0 8 57,-1-4 1,-4 4-391,0 6 241,0 0-14,5 0 126,-7 0 0,5 0-44,-3 0-2,-4 6 78,7 2 0,-11 2 29,3 0 21,3-7 0,-5 9-69,7-8 0,-5 1 25,5-5 1,-5 0-9,4 0 1,1 0-237,5 0 224,0 0-104,-1 0 1,6-6-173,-1-4 0,3-5 279,-3-4 0,4-11 0,7-7 0</inkml:trace>
  <inkml:trace contextRef="#ctx0" brushRef="#br1" timeOffset="1272">3000 66 7590,'0'-14'0,"0"-1"0,0 0 0,-2 2 0,-1 5 0,-2 8 0,0 10 0,0 8 0,0 6 0,0 4 0,0 3 0,0 3 0,2 5-478,1 4 505,2 8 0,0-6 27,0 4-282,0-3 236,0-2 1,2 5-273,3 0 257,-3 0 1,11-5-81,-4 0 0,0-5-4,0 1 0,1-8-1,5 3 0,-5-9-95,0-2 187,-1-6 0,13 3 0,0-6 0</inkml:trace>
  <inkml:trace contextRef="#ctx0" brushRef="#br0" timeOffset="1493">2853 566 20955,'9'-2'-776,"1"-3"1,-5 4 512,5-4 0,-5-2-798,5 3 1187,-7-1 1,8 3 575,-6-3-476,7 3 1,-4-6-493,6 3 0,-4 4-180,0-4 0,0 2 124,5-2 0,4 3 237,1-3 0,1-1-66,-1 1 0,1-2 78,3 2-977,4 4 1150,-5-6 0,13 7 1,1 0-1</inkml:trace>
  <inkml:trace contextRef="#ctx0" brushRef="#br0" timeOffset="1656">3676 904 16406,'14'0'246,"1"0"139,-7 0 79,-1 0-508,-1 0-445,-4 0 1,3 5-546,-10 0 991,-3 0 0,-13-5 0,-2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31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235 648 8361,'8'-15'-92,"4"5"105,-7 0 65,6 1 1,-9-1 433,3 0-118,-4 7-532,-1-10 150,0 11 0,0-6-255,0 3 210,-6 3 0,3-4 108,-7 6 0,0 0-87,-5 0 0,-4 1 43,-1 4 1,-6 8-236,1 7 0,3 1-43,-3-1 0,7 3 154,-2 6 1,4 1-49,1-1 1,2 0 54,4 1 1,2-1 155,7 0 0,0 1-57,0-1 1,7-6 131,2-3 0,4-6-113,2-4 0,6 2 106,4-7 1,-2-1-44,1-4 0,-4-6 31,4-4 0,-4-5-57,4-4 1,-6-4 7,2-6 0,-4-1 108,-1 1 1,0-2-161,-1-4 0,-5 9-5,-4-3 0,-4 4 59,-1 1-14,0 3-17,0 6 1,-1 2-99,-4 3-124,3 4 0,-9 12-82,6 4 1,0 10 148,5 4 1,0 4 102,0 1 0,0 7-44,0 3 1,1 4 5,4 1 1,3 2 53,7 3 0,6 0 142,4 9 0,3-2-52,1 8 1,2-4-60,3-1 0,2-5 77,3 0 1,-4-9-88,-11-1 1,-2-8-206,-8-11 242,-6-4-99,-1-6 1,-7-5-4,0-1 0,-7-5 105,-2 1 0,-11-4-5,-5-1 1,-4-6-59,-5-4-182,3-3 84,-12-2 1,7 0-23,-3 1 1,3-1 47,7 0 0,1 1-123,4-1 0,-3 0 141,8 1 186,6-1-88,6 0 1,7-1-29,0-4 1,0 4 167,0-4 0,8 2-178,7-1 1,1 1 42,9-7 0,-1 6-229,6-6 1,-1 2 146,1-1 1,-1-4-353,0 4 1,6-4 20,-1-2 0,-5 6 18,-4-1 0,-7 7 96,1-1 240,-2 2 0,-2 9 0,-1 2 0</inkml:trace>
  <inkml:trace contextRef="#ctx0" brushRef="#br0" timeOffset="334">559 721 8612,'6'-13'0,"2"2"548,0 1-280,6 7-224,-13-4 1,11 15-95,-7 7 1,6 1 102,-1 9 0,-2-1-139,2 6 1,-2 4 100,2 0 0,1 1-352,-6-6 1,5 0 154,-5 1 1,1-6-67,-1 1 0,-3-12-156,3 2-183,-4-4 939,-1-3-206,0-8-104,0-8 0,-1-13 68,-4-4 0,3-3-115,-3-1 0,5-5 82,5-1 0,-2-4-72,7 5 0,2-2-6,7 2 1,-1 3-33,7-4 0,-6 6-217,6 5 0,-2 2 86,1 8 1,4 5 15,-4 5 1,-1 2-138,2 2 0,-2 6 285,1 4 0,10 3 0,-3 2 0</inkml:trace>
  <inkml:trace contextRef="#ctx0" brushRef="#br0" timeOffset="709">1191 721 8509,'0'-14'0,"0"-1"0,0 0 0,0 0 0,-2 1 0,-1-1 0,-4 2 0,-1 3 280,-3 5-301,4 4 0,-6 1 130,3 0 1,-8 1-242,-1 4 0,-3 10 108,3 9 1,3-1-106,-4 2 0,2-1 71,-2 6 1,9-6-159,-4 1 0,5-3 10,1 3 0,2-4 139,7-6 142,0 0-157,0-1 205,0-6 0,7-1-118,2-7 1,5-2 26,0-3 1,1-3 29,0-6 1,-1-1 21,1 0 1,0 0-1,-1 1 22,1-1-361,0 0 280,-1 1 6,-5 6-117,4 1 0,-10 7 14,7 0 1,-5 2-16,4 3 1,-4-2 54,5 7 20,-7-1-19,11 6 1,-11 0-114,7-1 1,-6 0 93,6-5 1,-5 3-198,5-7 1,0 1 31,4-1-96,-5-3 311,4 4 0,-5-6 0,13-6 0,2-2 0</inkml:trace>
  <inkml:trace contextRef="#ctx0" brushRef="#br0" timeOffset="1145">1632 765 7883,'13'-6'0,"-2"-2"0,-3-2 0,-1 0 0,-4-1 0,-1-2 0,-4-1 0,-3 5 0,-5 4 0,-3 3 577,-1 2-487,-1 0 1,-5 0-136,1 0 0,-7 7 155,1 2 0,-3 5-178,-1 0 0,4 3 29,1 2 0,4-3 41,-4 4 1,11 1-104,-2-1 1,5-1-213,1-4 1,0 0 114,4 0 1,5-1 133,0 1 1,4-7 132,10-3 0,-1-3-76,12-2 1,-1-2 23,6-3 0,-1-8 29,1-7 1,-1-6 188,0 2 1,1-6-195,-1-4 1,1-3 7,-1-7 0,-4-9 258,-1-6-267,-6-6-150,3-8 0,-8-1 236,-3 1 0,-3 4-101,-7 0 1,-2 16-118,-3 4 1,-1 16 199,-4 13-260,-3 10 77,11 4 0,-6 8-40,3 2 0,3 11-229,-3 10 0,-1 4 364,1 5 0,-5-1-123,5 6 1,-4 2 291,4 8-223,0-3 0,3 4 1,-1-5 16,-2-1 1,0 1 2,5 4 0,0-1 132,0 6 0,7-12-380,2 2 1,4-10 83,2 1 0,0-4 0,0-2 0,1-11 178,3-3 0,4-4 0,7 4 0</inkml:trace>
  <inkml:trace contextRef="#ctx0" brushRef="#br0" timeOffset="1317">2014 677 7944,'0'15'0,"0"0"0,0-1 0,0 1 90,0 0 1,0-1-500,0 1 312,0 0 0,0-1-163,0 1 145,-7-7 0,4-1 115,-7-7 0,0 0 0,-4 0 0</inkml:trace>
  <inkml:trace contextRef="#ctx0" brushRef="#br0" timeOffset="1451">1955 280 8017,'10'-21'0,"-2"-2"0,-1 0 0,-3 5 379,3 7 0,-5 6-794,3 10 0,-2 1-42,2 4 0,-4 8 184,4-3 0,2 4 273,-2 1 0,6 3 0,-3 6 0</inkml:trace>
  <inkml:trace contextRef="#ctx0" brushRef="#br0" timeOffset="1968">2308 707 8587,'15'-7'-325,"-1"0"-81,1-2 0,0-3 243,-1 7 678,1-6-292,0 9 1,-1-6-142,1 3 1,0 4 39,0-4 0,-1-2-241,1 2 0,-5-1 45,0 1 0,-6 3-260,6-3 303,-7-3 1,2 6-11,-10-2 1,1 2-56,-11 2 0,2 0-32,-12 0 1,6 2 114,-6 2 1,1 5-38,-6 5 0,3 3 103,2 2 1,4-1-63,6 7 1,0-7 12,1 1 0,1 2 9,3-1 1,3 1 1,7-1 1,0-4 21,0 4 1,7-5 0,3-6 0,4-2 161,6-7-189,3 0-1,6 0 0,2 0 3,4 0 1,-4-7-10,3-2 0,-3-5 1,-2 0 1,6-1-7,-1 0 0,-1 1-9,-9-1 0,2 2-10,-6 3 1,-1 4 19,-4 6 1,0 0 5,-1 0 0,-4 1-4,0 4 0,-2 5 1,2 10 0,-3-4-2,-7 3 0,4 4 0,1 2 1,0-4-15,-5-1 5,7 3 1,-6-7 6,4 3 1,-1-9-1,1-5 1,-2-3-1,7-2 1,-6 0 0,6 0 1,0 0 0,5 0 1,-1-7-38,1-3 0,0-3-2,0-1 0,-1-1-33,1 0 1,0 1-146,-1-1 1,1-1 52,0-4 1,-1 4 101,1-4 0,0-1-186,0 1 0,-6-8 248,1-1 0,7-7 0,5-8 0</inkml:trace>
  <inkml:trace contextRef="#ctx0" brushRef="#br0" timeOffset="2148">3190 177 7396,'6'-14'0,"4"1"0,2 4 0,-1 11 0,-3 9-71,-1 7 1,-2 10 54,-5 2 0,4 1-9,1 8 0,0 0 2,-5 5 1,5 0 56,0 0 0,5 0-161,-5 1 0,6 5 49,-1 4 1,3 2-160,2-3 1,-1 3 109,1-7 0,0-5-40,0-5 167,-7-13 0,5 2 0,-5-13 0</inkml:trace>
  <inkml:trace contextRef="#ctx0" brushRef="#br0" timeOffset="2309">3204 721 8724,'15'0'630,"-7"0"-727,5 0 0,-4 0-104,5 0 0,3 0 107,2 0 0,4 0-259,6 0 1,4 2 117,6 3 1,7-2 234,13 7 0,13 6 0,3 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00.129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0 2897 8167,'8'-23'820,"-1"2"-913,-7 12 161,7 3-58,-6 6 254,12 0-152,-11 0 228,11 0-40,-5 0-17,7 0 40,0 0 166,6 0-178,2 0 66,6 0-60,0 0-92,1 0-26,-1 0-290,1 0 150,6 0 1,-5 5 4,3 0-125,-10 0 1,4-5 215,-3 0-285,-4 0 218,13 0 221,-9 6-201,17-4 180,-11 4-58,12-6-98,-12 0 0,8 2 81,-10 3-1,-3-4-316,-4 6 175,0-7-123,8 0 168,-1 0-25,1 0-13,-1 0 24,0 0 73,1 6-63,-1-4-117,7 5 62,-11-7 1,7 1-119,-12 4 133,0-3 16,1 4-29,2-6-12,6 0 74,0 7-54,1-6-31,6 6 42,-5-7-111,5 0 41,0 0-12,-5 0 1,5 0-1,-7 0 0,-6 2-9,-4 3 0,-1-4 72,2 4-52,-4-3 131,19-2 0,-11 0-97,10 0 119,-9 0-157,9 0 1,-9 0 2,9 0-22,-9 0-26,9 0-34,-10 0 92,12 0-33,0 0 0,-5 0 39,4 0-7,-11 0 1,9 0-9,-4 0 0,-1 0 3,-4 0 0,-4 0-63,4 0-6,1 0 53,11 0 0,0 0 3,3 0 1,-3 0-16,-7 0 1,1 0 6,-1 0 0,2 1-23,3 4 0,-1-3 20,6 3 0,-6-4 13,1-1 1,4 0 2,1 0 1,-3 0 2,-2 0 0,-3 0 52,-1 0 1,1 2-61,3 3 0,-3-3 42,3 2 1,-3-2-33,-1-2 1,1 0 3,3 0 1,-8 0-5,4 0 1,-9 0 3,3 0-10,1 0-6,11 0 0,-5 0-23,3 0 28,-9 0-39,2 0 34,-4 0-183,7 0 172,-1 0-7,0 0 13,-6 0 6,5 0 21,-5 0 0,6 0-42,1 0-137,-7 0 151,4 0 1,-4 0-63,7 0 70,-7 0-6,4 0-13,3 0 4,1 0-19,11 0 10,-4 0-59,6 0 0,-2 0 70,-2 0 0,-9 0-3,-7 0 1,-4 0-37,4 0 1,-4 0-77,4 0 112,1 0 1,7 2-25,-2 3 82,2-4 1,-4 6-61,7-7 0,-6 0 57,-5 0 1,-4 0-68,5 0-116,-1 0 1,10 0 94,1 0 14,-1 0 0,0 0 34,1 0-7,-1 0 19,2 0 0,0 0-41,3 0 1,-8 0 219,-7 0-193,-6 0 84,17 0-106,-4 0 1,6 0-11,-2 0 1,-9 0-76,-2 0 45,-6 0 0,10 0-11,-4 0 22,-2 0-97,12 0 62,-10 0 47,19 0 1,-12 1 34,3 4 11,-9-3 1,3 5 89,-4-7-114,-3 0 1,7 0 89,-4 0-87,-2 0 38,12 0 1,-9 0 1,9 0-5,-10 0-12,4 0-3,1 0 22,3 0 2,3 0 10,-5-7-25,-1 5-13,1-4 1,-1 1 7,0 0-2,-6 0 0,5 0-76,-3 0 1,-4-1-95,-2 1 124,4 3 12,0-11 0,10 10-9,-4-7 1,2 5-19,-11-5-21,6 7 1,2-8 41,6 6 1,-5-5 173,-4 5 0,-5-5-81,4 5 0,-4-4-26,4 4-75,1-7 1,4 4-8,0-7 1,-4 6-6,-1-1 1,-6 0 53,2-5 183,3 1 1,-2-1-124,4 0 1,-4 1-34,-7-1 60,1 0 1,5 0 100,-1 1-152,1-1 1,-5-5 0,-1 1 0,-4-1-206,0 6 260,0-1-60,4-6 0,1-1 7,0-2-207,-7 3 143,12 6-24,-11-13-68,13 4-6,-8-12 103,1 6-6,0 1 1,-5 1 220,-1 4-107,-5 2-35,9 1-124,-5-2 1,2-4-7,-1 2 0,-4-1 383,5 6-193,-7 1 186,10-2-238,-4-2 0,0-5 127,1 3 1,-5 4-172,5 6 0,-5 1 17,5-1 0,-5 0-25,4 1 0,-4-1-18,5 0 0,-5 1-33,5-1 92,-7 0 107,10-6-128,-5-2 99,7-6-103,0-1 1,-1 1 1,-1-1-28,-3 1-14,3 6-40,-5-5 1,7 7 66,0-3 0,-5 3-33,-1 6 0,-4 0 21,5 0 1,-5-4-15,5-1 14,0 1 0,4-1-26,1 0 0,-5 1-48,0 4 1,-1 0-9,6 1 0,-5-1 43,0 0 1,0 1-12,4-1 1,1 0 110,0 1-95,-1-1 0,1-6 275,0-4-255,-1 4 1,6 0 83,0 6 0,-1-1-44,-4-4 0,0 9 10,-1-4 0,1 3-35,0-2 1,-1-1 19,1 0 1,0 1-103,0-1 93,-1 0 0,7 1-54,4-1 36,-4 0 8,0-6 0,1 5 7,2-4 1,-3 4-1,-1 1 0,-4 5 1,-1 0 1,1 1-6,4-6 0,-4 5-51,4 0 0,-2 2 51,1-2 0,-1-3-236,7 3 163,-7-3 20,16-1 0,-11-1 80,6 0 76,1 7 0,-9-5-43,4 3 0,-4 2-72,-7-2-25,1 0 1,6-3 82,4 4 226,-4-4-256,7 4-10,-12-5-44,12-1 15,-5 0 0,0 5 21,-4 1 0,-2 4-5,-3-5 8,1 7 6,0-10-48,6 4 37,2-5 0,0 4 8,-4 0 10,-2 7-6,-3-10 1,6 10 17,0-7 1,-1 5-19,-4-5 13,-7 7-6,12-10 32,-4 11-34,7-11 4,5 5-18,-12-7 1,10 5-6,-6 1-15,-1 5 30,-4-9-24,6 5 17,2-7 0,5 6-9,-4-1 3,-2 7 3,-1-11 0,0 11-124,3-7-16,-2 7 89,-1-10 1,0 10 5,4-7 63,2 7 1,-5-5-73,2 3 130,4 3 1,-7-6-68,4 3 6,2 3 0,-4-6 6,7 3 0,-6 4-3,1-4 0,-6 1-22,6 0 1,-6 2-25,6-3-69,-7 3 0,15 2 91,-4 0 1,-1-5-28,-4 1 0,-4-1 27,4 5 1,-4 0 3,4 0 1,-4 0-7,4 0 0,-4 0 1,5 0 0,-6 0 32,6 0 1,-6 0-30,6 0 1,-6 0 21,6 0 1,-6 0-13,6 0 3,-7 0-73,16 0 0,-4 0-7,9 0 0,-8 0 54,-7 0 0,-4 0-32,4 0 41,1 0-43,11 0 79,1 0-72,8 0 172,-1 0-89,0 0 0,-2 0 11,-3 0 1,-8 0-44,-6 0 1,-5 0 1,4 0 0,-4 0 6,4 0 2,-6 0-152,16 0 138,-3 0 0,7 0-20,-4 0 0,-8 0 13,-1 0 0,-5 0 0,4 0 0,-4 0-22,4 0 1,-4 0-2,4 0 1,-1-2-3,2-3 0,2 4 20,-2-4 0,-2 3 8,1 2 1,1 0-14,4 0 1,-4 0 135,-1 0-106,1 0 1,9 0 30,0 0-23,0 0 1,1 0 6,-1 0 0,0 0-92,-4 0 73,-1 0 1,5 0-23,1 0 0,-1 0 13,-5 0 1,-4 0-30,-1 0 0,1 0 13,4 0 11,1 0 1,4 0 9,0 0-4,1 0 1,-1 0 10,0 0-14,1 0 1,-1 0 2,0 0 0,-4 0 1,-6 0-17,1 0 0,9 0-61,0 0 31,0 0 1,1 0 88,-1 0 1,-5 0 6,-4 0 0,-1 0-68,6 0 0,-6 0 15,1 0 0,-6 0-23,6 0 1,-5 0 24,4 0 0,-4 0-1,4 0 1,-4 0 32,4 0 3,-6 0-45,16 0 0,-9 0 28,9 0-10,-9 0-7,3 0 1,-6 0-11,8 0 19,-7 0-27,4 0 0,-4 0 5,7 0-4,-7 0 12,4 0 1,-4 0-3,7 0-67,-8 0 66,6 0 0,-5 0-119,6 0 97,-6 0 95,5 0-28,-5 0 9,6 0-42,1 0 12,-1 0-9,1 0 13,-1 0-41,0 0 22,1 0 9,-1 0 66,1 0-36,-1 0 1,-1-2-36,-4-3 6,4 4-38,-5-6 54,6 7-143,1 0 125,6 0-60,-5 0 71,11 0-2,-11 0-13,12 0 13,-6 0-15,1 0 8,4 0-5,-4 0 0,6 0 1,-7 0-20,-2 0 0,-9 0 43,-2 0 0,-4 0 0,4 0 1,-4 0 41,5 0 1,-6-1-45,6-4-20,-7 3 43,16-4-102,-3 6 91,13 0-55,0 0 11,0 0 0,-6 0-2,-4 0 34,-9-7 21,9 5 25,-10-4-61,19 6 0,-12 0-40,3 0 41,-9 0 0,2 0-63,-2 0 16,-4 0 9,13 0 0,-9 0-36,9 0 25,-9 0 1,2 0 22,-2 0 0,-2 0-4,1 0 1,-4 0 65,4 0 0,-4 0-62,5 0 1,-6 0 40,6 0-14,-7 0-7,16 0 0,-10 0 12,11 0 0,-9 0 28,-2 0-62,-6 0 32,17 0-34,-4 0 0,9 2 17,-5 2 1,-6-2-58,-9 3 50,-4-3-3,18-2 1,-9 0 1,9 0-7,-9 6 52,2-4-41,3 4 57,1-6-45,5 0 59,-7 0-35,1 0 8,-8 0 25,6 0 4,-5 7 83,6-6-107,1 6-85,-7-7 97,5 0-119,-12 0 93,5 0-1,0 0-16,-4 0-8,4 0 22,-6 7-9,-1-6 21,1 6-7,-7-7 195,5 0-53,-5 0 29,7 0-119,-7 0 20,5 0 4,-5 0-2,1 6-87,4-4 82,-5 4-107,7-6-26,-7 0-17,5 0 17,-5 0-9,0 0-429,5 0 134,-11 0-470,4 0 256,1 0-275,-5 0 1,-16 7 0,-10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5.0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191 118 7983,'5'-10'12,"0"0"1,0 6 161,-5-6 1,2 6-77,3 0 1,-4 0 501,4-1-125,-3 4-520,-2-6 1,1 7 97,4 0 0,-3 2-64,3 3 0,-3 3 88,-2 7 1,0-1-4,0 1 1,4 6-9,1 4 0,0-2-36,-5 1 1,0 1 91,0 4 0,0 0-51,0 1 1,5-1-105,0 1 1,0 4 60,-5 0 1,0 1-114,0-6 1,0 0 11,0 1 1,0-3-120,0-2 0,0-4 14,0-6 1,0-5-11,0 0-36,-7-7 150,-1 3 0,-6-6 54,-1 0-4,0 0 1,0-6 10,1-4 0,-1 2 38,0-2 0,2 0-61,3-4 0,-3-1 43,4 0 1,0-4 6,0-1 1,0-1-22,0 1 1,-4 2-10,3-6 1,3 4 17,2-4 0,-1 1-7,1-2 1,-5-3 21,5 4 0,0 1 61,5-1 1,0 6 145,0-2 0,0-1 50,0 1 0,5 1-84,0 4 0,7 0 38,-3 0 1,4 6-69,2-1 1,0 5 36,0-5 1,1 2-59,3-2 1,-2-1 56,2 6 0,-1-5-37,2 5 0,1-5-35,4 5 1,2-1-36,-2 1 0,-2 3-79,1-3 0,4-1-252,1 1 1,4 0 147,-8 5 0,2-5-323,3 0 0,-7 0 112,-4 5 0,-1 0-72,2 0 0,-4 0-540,4 0 257,-4 0 0,-1 0-78,-1 0 0,-4 5 738,0 0 0,-7 7 0,4-4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5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 8264,'8'0'-316,"-2"0"252,-6 0 534,0 0-300,7 0 1,-5 1-57,2 4 1,-4-2 21,-4 7 1,0 0-68,-6 5 1,1 1-35,-6 4 1,-1 2 38,-4 8 0,4 4-74,-4 0 1,2 12-22,-1-2 0,2 5-3,-2 0 0,9-1 32,5 6 0,3-5-18,2 4 1,2-5-50,3 1 1,5-5 62,9-5 0,-1-3-138,7-7 1,-6-4 72,6-1 1,-7-7-212,1-3 1,-2 0-94,-3-10 0,6 1-92,0-5 1,-1 0 90,-4 0 366,0 0 0,6-6 0,2-2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4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0 8788,'-6'15'514,"-2"0"-500,-7 0 1,0 1 76,1 3 0,-6 4-156,0 7 1,1-1 132,4 1 0,-1-1-423,-4 0 1,9-4 22,-4-1 1,5-1-117,0 2 0,-1-4 448,6-6 0,0-1 0,5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9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1 103 8232,'14'0'0,"-1"-2"-506,-3-3 1,3 4 492,-3-4 0,3 2 1742,2-2-1394,0 3 0,-1-4-39,1 6 0,5-2-498,-1-3 0,1 3 110,-6-3 0,3-1-109,2 1 0,-1-1 102,7 1 0,-2 3-543,1-3 0,4-1 642,-4 1 0,4-7 0,2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23.4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339 1264 8055,'0'9'-1442,"6"-3"908,-4-6 1305,4 0-271,1 7-97,-5-6-302,4 6 0,-6-5 139,0 2 1,0-2 201,0 5-389,0-7 0,-1-2 70,-4-3 0,1 2-153,-5-7 0,-1 2 81,-5-2 1,0-3-96,1 3 0,-1-8 26,0-1 1,1-6 28,-1 5 0,0-6-20,0 2 0,-1-6 24,-3-4 0,2 2-31,-2-8 0,2 3 32,3-2 1,-1-4 36,0 4 0,0-2 19,1 2 1,4-7 0,0 7 1,2-2-31,-2 7 1,4 3 8,6-4 1,0 6-3,0 5 0,0-3-5,0 8 1,1-1-97,4 6 0,-2-1 91,7 0 0,-5 0-99,5 1 0,-2 4 61,2 0 0,3 2-26,-3-2 10,3-3 1,2 10 6,-1-7 1,-4 7 15,0-2-13,0 3 5,4 2 0,1 0 2,0 0 1,-5 0-126,-1 0 1,0 2 24,0 3 0,4 3 29,-3 7 1,-3-6-68,-2 1 1,1 0 81,-1 5 0,2-2 81,-2-3 0,-4 3-82,4-4 0,-3 0 10,-2 0-42,0 1 228,0 5-165,-7 0 1,1-6 76,-4 1 0,-3-5-85,3 5 0,2-5-27,-2 5 11,0-7-19,-5 10 155,1-11-106,-1 4 1,5-6 185,0 0-188,7 0 416,-3 0-233,6 0-93,0 0-9,6 0 0,-3-5 13,7 0 1,-5-1-223,5 1 1,0 3 44,4-3 1,-4-1 73,0 1 1,0 0-8,5 5 14,-1-6 0,1 4 17,0-3 1,-1 3 6,1 2 0,0 0 70,-1 0 1,3 2-71,2 3 1,-2-2 76,2 7 1,-1-2-66,2 2 1,-4 3 31,4-3 0,-4 3-18,-1 2 1,0-1 0,-1 1 0,-1 0 51,-3-1 0,2 1-1,-8 0 0,1-5-53,-5-1 1,0 1 13,0 5 1,0-5-2,0-1 1,-5 1 0,1 5 1,-8-5-25,2 0 1,-3-1-19,-1 6 1,-1 0-9,0-1 1,2 1 0,3 0 1,-3-5 24,3-1 0,-3 1-58,-1 5 0,4-5 50,0 0 1,0-6-71,-4 6 0,-1-7 56,0 2 0,0-3-115,1-2 1,-1 0 9,0 0 1,1 0 26,-1 0 0,0 0-136,1 0 0,-1 0 104,0 0 0,0 0-284,1 0 195,-1 0-139,0 0 0,6 0-239,-1 0-102,7 0 684,-4 0 0,7-7 0,0-1 0</inkml:trace>
  <inkml:trace contextRef="#ctx0" brushRef="#br0" timeOffset="382">633 0 7978,'14'0'-97,"1"0"-89,0 0 1,-5 0 258,-1 0 1,1 0 227,5 0 1,0 4-100,-1 5 1,6 3 144,0 12 0,6 1-136,-2 4 0,-1 2-37,2 4 0,-3 2 18,3 7 1,3 7-42,-4 3 1,-1 1-138,2-1 1,-9 2 153,-1-7 0,-2 1-164,-8-1 1,-1-8 106,-4 3 1,-1-8 8,-4 3 0,-3-6-129,-7 1 1,0-3 100,1-1 0,-6-1-247,0 1 1,-4-1 67,4 0 0,-4-4-399,4-1 1,-4-6 211,4 2 1,1 0-615,4-6 0,-3 4 888,3-8 0,-9 3 0,7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12.6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0 118 8480,'7'-8'-1637,"-6"0"1298,4 3 731,-3 3-27,-2-5-204,6 7 52,-4-6-26,5 4-145,-1-11 121,-4 12-1,4-6-300,-6 7 66,0 0-148,7-6 291,-6 4 11,12-5 22,-11 7-88,11 0 163,-11 0-79,11 7 1,-5-1-6,7 4 0,-5 3 16,-1-3 0,1 3 0,5 2-160,-7 0 121,5 6 1,-5-3-170,7 6 163,0-6-22,-1 3 0,1-1-219,0 0 196,-1 6 24,1-10-187,0 5 157,-7-6 1,5 0 15,-3-1-265,3 1 239,2-7 1,-6 4 2,1-7-449,-7 0 72,11 1-27,-13-4 74,12 4 193,-11-6-403,4 0 213,1-6 319,-5-2 0,11-7 0,-5 0 0</inkml:trace>
  <inkml:trace contextRef="#ctx0" brushRef="#br0" timeOffset="214">368 44 8480,'0'-8'0,"0"-5"-747,0 5 119,0 0 983,0 1-70,-7 7-141,-1 7 1,-8 6 207,-4 6-308,4 8-16,-12-5 0,7 5 16,-4 2 0,-3-3 31,4 8-326,3-3 133,-1-1 1,8-1-465,-1 1 277,0-1 160,1 0 1,5-6-362,5-3 96,2-10 224,2 3 186,0-12 0,6 12 0,3-4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33.2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15 574 7827,'0'-21'-59,"-5"3"64,0-7 0,0 7 102,5-1 0,0 2 364,0 3 115,0-1-377,0 0 1,2 7-6,3 3 0,-2 4-52,7 1 1,-5 0-115,5 0 1,-5 4 124,4 1 1,-4 5-166,5-5 0,-7 6-123,2-1 0,2-2 113,-2 2 0,4 0-149,-4 5 1,0-5 61,-5-1 1,2-1-431,3 2 371,-4 3 1,6-9-31,-7 5 1,0-4-557,0 5 9,0-7 735,0 10 0,0-11 0,0 5 0</inkml:trace>
  <inkml:trace contextRef="#ctx0" brushRef="#br0" timeOffset="2246">15 368 7888,'0'-15'0,"0"1"-40,0-1 0,2 0 32,3 1 0,-4-1 296,4 0 1,-3 5 208,-2 1 83,0 5-179,0-9-214,0 12-37,0-6 1,0 14-88,0 2 0,0 11 66,0 5 1,1 2-62,4 3 0,-3-1 28,3 1 1,1 5-86,-1 5 1,5 0 2,-5 0 0,5 2 71,-5-3 1,4 2-100,-4-2 1,5 7 90,-5-7 0,7 5-116,-3-9 1,-1-1 36,2-5 1,-2-1-16,2-3 1,2-4 0,-7-6 6,-1-7 0,-2-2-90,3-6 105,-3 0 0,4-1 46,-6-4 0,0 1-82,0-5 1,0 4-33,0-5 50,0 0 1,0-5 0,-1 2-27,-4 4 35,3-4 0,-5 4-134,7-5 0,0 4 77,0 0 0,-4 0-9,-1-4 0,-2-1 77,2 0 0,4-4 2,-4-1 1,-2-6-7,2 1 0,-5-2 86,6-3 1,-8-4 0,2 0 1,2-7-53,-2 2 1,5-4 106,-4-1 0,4-2-31,-5-3 1,7 7 152,-2-7 1,3 13-41,2-3 1,0 11-97,0 3 1,0 7-4,0-1-8,0 9-157,0 4 0,2 6 85,3 0 1,-2 1-358,7 4 0,-5 5 127,4 9 1,6 4 75,5 7 0,1 1 89,-1 3 0,-2-1 4,6 6 1,1 2-10,4 8 1,0-8 18,1 3 0,-1-3 46,1 3 1,-1 0-48,0 0 1,1-7 124,-1-2 0,1-11-75,-1-4 1,-6-1 122,-4-4 0,-2-3-61,-3-12 1,-4 0-32,0 0 0,-5-7 17,5-3 1,-7-3 15,2-2 0,1-6 113,-1-3 1,2-4-143,-2-1 0,-4-1 69,4 1 1,-3-7-51,-2-3 1,5-4-97,0-1 0,0 0 19,-5 0 0,0 0-112,0 0 1,-5 0-174,0-1 0,-5 8 111,5 3 1,-5 7-238,5 3 0,-4 6-104,4-2-846,-7 4 797,4 8 1,-2-4-501,1 8 613,5-1 0,-7 6-149,6 4 0,-5 3 304,5 7 0,-1 0 273,1-1 0,3 8 0,-4 1 0</inkml:trace>
  <inkml:trace contextRef="#ctx0" brushRef="#br0" timeOffset="2658">853 647 7925,'13'-6'0,"-3"-4"0,1 2 214,-6-2 1,5 0 94,-5-4 25,0-1 1,-5 0-32,0 1 0,0 4 212,0 0-230,0 7-275,0-4 104,0 7 1,-2 2-36,-3 3 1,4 3-37,-4 7 0,3-1 32,2 1 1,0 5-194,0-1 0,0 2-2,0-1 1,2-4-9,3 4 1,-4-4 86,4-1 1,2 0 4,-2-1 1,4-4 42,-4 0 0,2-7-14,-2 2 0,-2-3 41,7-2 0,-2-2-31,2-3 1,1-8 186,-6-6 0,5-8-72,-5 3 0,5-4-43,-6-1 1,3 4-68,-2 1 0,-3-1-95,2-4 0,-4 1 14,-4 4 1,-5 1-209,-5 3 0,-6 5-84,0 1 1,-4 1 118,4 8 1,-4 0-141,4 5 1,-6 0-159,2 0 544,2 6 0,-5 9 0,4 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37.4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499 689 8171,'15'-14'1690,"-1"-1"-2349,1 0 0,-7 5 721,-3 1 0,-5 0 75,-5 0 0,0 2-67,-9 7 0,1 0-64,-12 0 0,5 2-29,-4 3 0,-1 3 28,-4 6 1,0 1 1,-1 0 1,1 1-30,-1 4 1,1-2-1,0 6 1,4-1-32,1 2 1,1 1 36,-2-7 1,-1 6-104,7-6 1,-1 6 98,5-5 0,2-1 2,3-4 1,2-2 15,3-3 0,4-2 4,-4-3 1,5-4 39,5 4 0,0-1 137,9 0-1,-1-2-21,12 3 1,-1-3-71,6-2 0,-1 0 97,1 0 1,1 5-54,3-1 0,2 1 51,3-5 1,3 5-73,-2 0 1,2 7 16,2-3 0,-1 4-3,-4 2 1,-3 0-7,-7 0 0,-1-1-122,-4 1 0,1 5 108,-10-1 1,1 1-174,-11-6 1,0 6 101,-5 0-153,0-1 1,-7-4-9,-3 0 1,-3-1-2,-1 1 1,-1 0 155,0-1 1,-1 1-4,-4 0 1,2 0-118,-6-1 1,4-1 72,-4-3 1,6 2-329,-2-8 0,2 6 102,-1-5 0,2 5-190,-2-5 1,2 0-36,3-5 1,4 0-549,0 0 1019,7 0 0,-4-13 0,7-4 0</inkml:trace>
  <inkml:trace contextRef="#ctx0" brushRef="#br0" timeOffset="216">778 1116 7806,'10'0'0,"0"0"552,0 0 1,4 0-226,1 0 1,-5 0-97,0 0-149,-7 6-132,10 2 0,-7 7 105,4 0 0,-3-1 7,-7 1 1,1 0-355,4-1 0,-3-4-57,3 0-114,-3 0 51,-2 5-502,0-7 788,0-2 0,-7-25 0,-1-6 0</inkml:trace>
  <inkml:trace contextRef="#ctx0" brushRef="#br0" timeOffset="352">705 719 7806,'0'-15'0,"0"0"0,0 5 207,0 1 1,0-1 350,0-5 0,1 7 16,4 3-378,-3 3 0,6 2-519,-3 0 346,-3 0 0,11 7-556,-4 3 0,0 3 172,0 2 1,0 1 360,0 3 0,11 4 0,-4 7 0</inkml:trace>
  <inkml:trace contextRef="#ctx0" brushRef="#br0" timeOffset="776">1234 1071 7869,'0'9'0,"2"-1"178,2-3 1,-2-2-22,3 7 0,-3-5 17,-2 4 0,4 1-106,1 5 0,0 0 86,-5-1 1,0 1-96,0 0 0,0 4-1,0 1 0,0 0-355,0-6 145,0 1-182,0 0 184,0-1 168,-6-6 1,2-8-24,-5-9 0,4-9 5,-5-2 0,2-8 109,-2-1 1,3 0-104,7-6 1,0-1 219,0 2 0,0 0-33,0 4 0,2 1 16,3 0 0,3-1-62,7 1 1,0 6-32,-1 3 1,3 9-69,2 1 0,-2 7-122,2-2 0,-1 7 47,2 7 0,-4 1 47,4 10 1,-4 3-173,-1 1 1,-1 4-33,1 1 0,-2 1-33,-3-1 1,1-4-8,-6-1 1,5-4-555,-5 4 421,0-6 1,-5 3-507,0-6 198,0-7 665,0-1 0,0-7 0</inkml:trace>
  <inkml:trace contextRef="#ctx0" brushRef="#br0" timeOffset="1308">1748 910 7869,'9'0'877,"4"0"-336,-12 0-415,12 0 31,-11 0-247,4 0 15,-6 0 154,0 0-187,-6 6 0,3-2 97,-7 5-184,0 1 1,-3 5 29,3 0 0,2-2 72,3-4 92,3 4 1,-6-4-110,3 5 555,4-5-171,-6 4-26,7-12-219,0 6 0,0-9-57,0-3 0,5-3 55,0-7 0,0-4-9,-5-1 1,2-1-110,2 1 1,-2 2 72,3-6 0,-3 6 55,-2-2 1,0 4-81,0 1 371,0 1-281,0-1 0,0 5-70,0 0 109,0 7 1,1 13-14,4 9 1,-2 11-46,7-6 0,-2 6-15,2 4 1,3-1 2,-3 6 0,5 2 15,4 8 0,-2 3 8,2 7 0,3 1-70,-3 4 0,1-5 102,-6-1 0,1 0-6,0-9 1,-5 0-69,-1-5 1,-5-7-1,1-2 1,-9-11-67,-1-4 1,-6-4 69,1-1 0,-8-2 0,-1-3-64,1-6 28,1-2 1,-4-2-93,-3 0 0,-3 0 52,3 0 0,-5-2-135,-1-2 0,-1-10-220,-8-5 1,6-7 152,-1 1 0,3-4-325,2-5 1,1-4-4,3-6 605,4 0 0,0 0 0,-2 0 0</inkml:trace>
  <inkml:trace contextRef="#ctx0" brushRef="#br0" timeOffset="1580">1807 87 7861,'15'-15'250,"-2"0"-167,-3 1 1185,3-1-607,-5 0-998,0 7 0,-1 3 222,-7 10 1,0 5 50,0 9 0,0 4 168,0 7 0,0 6 7,0 3 0,0 8-93,0 2 0,1 7 22,4-2 1,-2 4-113,7 6 1,-2 3-29,2 6 0,3-6-176,-3-3 1,-2-5 95,2-5 1,-2-5-196,2-10 1,-3-10 50,-7-9 0,1-5-111,4-5 435,-3-4 0,4-6 0,-6 0 0</inkml:trace>
  <inkml:trace contextRef="#ctx0" brushRef="#br0" timeOffset="1977">2204 910 7861,'7'8'554,"1"-2"-222,6-6-27,-5 0-314,4 0 1,-10 0-35,7 0 350,-7 0-271,10 0 1,-5 0 170,7 0 0,-5-1-98,0-4 1,-2 2 145,1-7 0,5 0-93,-5-5 1,4 1-148,2-1 0,-2 0 41,-3 1 1,1-6-124,-6 0 0,5 1-33,-5 4 0,0 0 87,-5 1-280,0-1 30,0 0-274,-7 7 0,-6 2 209,-6 6 0,-1 6 71,5 4 1,-4 5 154,-1 4 0,1-1 111,4 7 0,0-2 78,1 1 0,4 2-72,0-6 0,7 4 262,-2-4 0,3 4-101,2-4 1,2 0 80,3-6 0,4 1 17,11 0 1,-2-2 56,7-3 1,1-4-149,8-6 1,-1 0-216,6 0 0,0-6-456,5-4 1,0-5 249,0-5 1,4 2-1193,-4-6 1430,3 6 0,-9-10 0,6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40.4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1 338 7920,'9'-13'725,"1"3"-222,-6-3 79,9 12 0,-12-4-416,4 10 0,-2 4-30,2 11 1,-3 3-246,3 6 0,3 2 63,2 4 1,-2 2 112,2 7 1,0 0-94,4 1 1,-1-1 85,-3 0 0,3 0-170,-3 0 1,3 0 33,2 0 0,-5-6-78,-1-4 1,0-3 55,0-2 0,3-6-342,-7-3 1,0-4 159,-5-1 0,1-7-781,4-3 1061,-3-3 0,11-2 0,-5 0 0</inkml:trace>
  <inkml:trace contextRef="#ctx0" brushRef="#br0" timeOffset="192">398 720 7778,'9'0'506,"1"0"1,-5-4-63,5-1 1,-5-2 185,5 2 1,-6 4-551,6-4 0,-5-2-537,5 2 1,-5-5-90,5 6 1,-1-8 259,6 2 0,0-3-1055,0-1 1341,6-1 0,2 0 0,6 0 0</inkml:trace>
  <inkml:trace contextRef="#ctx0" brushRef="#br0" timeOffset="584">1059 235 8937,'8'-6'503,"-1"4"-392,-7-4-156,0 6 81,0 0 0,0 8 50,0 7 1,0 1-63,0 8 1,0 1-123,0 4 0,0 6 63,0-1 1,0 7-167,0-2 0,1 2-226,4-2 0,-2-3 189,7-7 0,-6-1-81,0-4 1,3-7-256,-2-7-4,0-7 578,-12-10 0,-7-9 0,-9-13 0</inkml:trace>
  <inkml:trace contextRef="#ctx0" brushRef="#br0" timeOffset="859">956 59 7771,'7'-15'-81,"-4"5"-40,7 1 0,-5 5 355,4 0 1,1-3 381,5 2 1,0 0-497,-1 5 0,3 2 74,2 3 1,2 3-172,4 7 1,3-1 79,-4 1 1,4 5-79,1-1 0,1 7 37,-1-1 1,-4 3-145,-1 1 0,-4 0 204,4 1 0,-6 4 3,2 0 0,-10 1-148,-5-6 0,-4 0 67,-1 1 0,-6-1-101,-4 1 1,-5-7 76,-4-4 0,-4 2-107,-7-1 1,-1 4 17,-3-4 0,3 1-89,-3-1 0,3-2-63,1 6 1,-4-6-246,0 2 1,4 1-43,6-1 0,4-1-52,-4-4 560,6 6 0,-4-4 0,8 4 0</inkml:trace>
  <inkml:trace contextRef="#ctx0" brushRef="#br0" timeOffset="1390">838 1808 8582,'0'-8'24,"0"1"-108,0 7 1,0 2-21,0 3 1,0 3 140,0 7 1,0 6-73,0 4 1,5 2 205,0 3 0,7 6-68,-2 3 0,3 3-19,1 2 0,1 1-122,0-1 1,-1-2-138,1-3 1,-2 2-120,-3-7 0,1-4-52,-6-6-629,7-6 652,-11 4 0,-1-21 323,-9-6 0,-5-19 0,0-7 0</inkml:trace>
  <inkml:trace contextRef="#ctx0" brushRef="#br0" timeOffset="2423">736 1735 7730,'6'-15'0,"2"2"580,7 3 0,-5-1-153,0 6 1,-1-5-31,6 5 0,1-1-332,4 1 0,-2 3 84,6-3 1,3 5-150,7 5 1,-1 5 88,6 9 0,-2-1-131,3 7 1,2-1-30,-3 6 0,-1-1-71,1 1 1,-6-1-72,1 0 1,-3 7 90,-2 3 1,-6 2-26,-3-1 1,-10 0 64,-5-5 0,-7-1 26,-8-5 0,-1-1-16,-14-3 1,-4-4-130,-6-6 1,0-1 70,0 1 0,4-2-119,-3-3 0,3 1 109,1-6 1,-1 5-104,-3-5 0,8 0 107,-3-5 0,9 0-13,0 0 0,4 0 80,1 0-77,7 0 1,2-2 305,6-3 1,8 2-10,7-7 0,1 5-17,8-5 0,1 1-45,4-6 1,6 5 178,-1 0 0,7 1-2,-2-6 1,3 0 103,2 0 0,2-4-292,3-1 1,3-6-4,7 2 1,-5-4 24,0-2 1,-7-4-27,2 0 0,-9 0-155,-6 4 0,-10 6 79,-4-1 1,-5 6 0,-5-6 0,-4 5-117,-6-4 1,-8 6 72,-7-2 1,-1 6 13,-9 4 0,6-2 48,-6 8 1,6-1-105,-6 5 1,6 1 40,-6 4 1,5 5-13,-4 10 0,4-2 30,-4 6 1,1 1 26,-2 4 1,4-1-129,7-4 1,4 4 59,0-4 0,7 3-47,-2-3 1,3 2 58,2-6 1,2 4 113,3-4 0,9 0-65,11-6 0,3-1-32,1-3 0,2-2-44,3-3 0,4-3-66,6 3 0,-5-5 167,0-5 0,-1-3-57,1-7 0,0-1-119,-9-4 0,1 2 89,-12-6 0,1 4 40,-5-5 1,-1 1-62,1-5 0,-5 6 2,0 3 0,-7-1 29,2 1 1,1-6 1,-1 2 0,0 2-2,-5 3 0,0-2-19,0 1 0,0 0 203,0 6 1,0-1 13,0 0 413,0 1 4,0-1-27,0 7-275,0 1-42,-6 7-90,-2 7 1,-2 1-5,0 7 1,2-1-118,-2 1 0,-3 5 52,3-1 1,2 6-84,-2-6 1,2 6 16,-2-6 0,-1 3-54,6-3 0,0-2 85,5 2 0,0-3-11,0-1 0,0 0 37,0 0 1,2-1-21,2 1 1,5-7-32,5-3 0,1-3 35,0-2 1,4-2-191,1-3 1,4 2-8,-4-7 1,1-1-29,-1-9 1,1-1 55,4-4 0,-3-2-158,-2 2 1,-4-3 83,4-1 0,-4 4 82,-1 1 0,-2 1 96,-3-2 1,-2-1-103,-3 7 1,-3-1 180,2 5 1,-2 6 119,-2-1 263,0 7-273,0-4 0,0 9 81,0 3 1,0 8 117,0 6 1,2 7-124,3-1 0,-4 3-76,4 1 1,2 0-5,-2 1 0,4-1-55,-4 1 0,2-3 0,-2-2 1,-2 1-41,7-6-60,-7 6-371,10-10-127,-11-1 1,4-9 1,-11-14 504,0-7 0,-12-6 0,0-8 0</inkml:trace>
  <inkml:trace contextRef="#ctx0" brushRef="#br0" timeOffset="2587">2117 1279 7814,'23'10'-59,"-3"0"1,-4-7-372,-1 2 387,-7 3 1,-1-5-144,-7 7-522,0-7 247,0 4 461,0-1 0,6-4 0,2 4 0</inkml:trace>
  <inkml:trace contextRef="#ctx0" brushRef="#br0" timeOffset="3002">2691 1397 7845,'9'0'194,"1"0"265,-7 0 544,4-7-493,-7 5-306,0-4 1,-7 11-304,-2 0 0,-6 6 63,-5-1 0,4 3-81,-4 2 1,2-1-27,-1 1 1,7 0-54,-2-1 1,2 0 83,-2-5 0,4 4 0,0-3 0,5-2 128,-5 2 86,7-7 0,-4 6 95,7-4 1,2-4-63,3 4 1,3-3-76,7-2 1,4 0 9,1 0 0,6 1-56,-1 4 1,1-2 42,-2 7 1,4-5-16,-3 5 0,-3-2-82,3 2 1,-7 8-120,2-3 0,-4 3-28,-1-4 0,-6 6 114,1-1 0,-7 1-84,2-5 1,-5-1 102,-5 1 0,-3 0-36,-6 0 0,-3-2-72,-2-4 0,1 0 18,-7-5 1,6-2-42,-6 3 1,5-5-396,-4-5 580,-1 3 0,3-17 0,0 3 0</inkml:trace>
  <inkml:trace contextRef="#ctx0" brushRef="#br0" timeOffset="3186">2999 1470 7845,'15'10'0,"0"0"0,-1-5 672,1 4 0,-5-4-399,0 5 0,-5-2-499,4 2 1,-5 5 170,1-1 1,-4 1 40,-1 5 0,0 1-135,0-1 1,0-1 89,0-4 0,0 0-401,0-1 0,-1-4-375,-4 0 835,3-7 0,-18 4 0,4-7 0</inkml:trace>
  <inkml:trace contextRef="#ctx0" brushRef="#br0" timeOffset="3340">2985 941 7845,'14'0'348,"1"0"0,-5 0-301,0 0 1,-6 0-33,6 0 1,-6 2-881,0 2 427,5-2 1,-8 6-481,4-3 918,-3-3 0,-2 11 0,0-5 0</inkml:trace>
  <inkml:trace contextRef="#ctx0" brushRef="#br0" timeOffset="4035">3352 1323 7871,'0'10'91,"0"0"0,0-5 616,0 4-542,0 1 0,0 5-98,0 0 0,-5-1-130,0 1 0,-5 0 65,6-1 0,-3 1-90,2 0 0,3-5 84,-2-1 1,-3-4-115,2 5 22,0-7 176,5 4-109,0-7 0,7 0 19,3 0 0,3-7 2,1-2 0,1-9 26,0-2 0,1-1 70,4 1 1,-2-3-61,6-6 1,-6-1-159,2 1 0,-4 0-19,-1-1 1,-7 1-127,-3-1 0,-4 1 118,-1 0 1,-6 1 23,-4 3 1,-10 4 116,-4 7 1,1-1-93,-1 0 0,-1 7 85,-4 3 0,4 3-91,1 2 1,6 7 114,-2 3 0,4 3-19,1 2 0,2-1 69,3 1 1,4 0-30,6-1 1,0 1 87,0 0 0,0-1 130,0 1-190,6 0 1,2-2 142,7-3 1,1 1-37,4-6 0,-2 5-52,7-5 0,-1 4-17,5-4 0,-2 2 3,2-2 1,-3-2-71,8 7 1,-7-7-135,-3 2 0,-1-3-23,1-2 1,-2 0 53,-8 0 22,1 0 111,0 0-34,-7 0 0,-2-2-54,-6-3 1,0 2 3,0-7 1,0-1-5,0-9 1,0 4 4,0-4 1,0-3 107,0-1 1,2 1-82,3-2 1,3 3 130,7-3 1,0-3-86,-1 4 1,6 4 239,-1 5 0,3 2 8,-3 9 1,-1-1-4,7 5 1,-7 0 0,1 0 0,-1 11-127,2 4 1,-4 4-126,4 1 1,-4-2 114,-1 6 1,-1-1-112,1 2 1,0 1 56,0-7 1,-1 6-101,1-5 0,-5-1-99,0-4 0,-2 0-687,2-1-922,3 1 969,-5-7 743,0-1 0,5-1 0,-5 2 0</inkml:trace>
  <inkml:trace contextRef="#ctx0" brushRef="#br0" timeOffset="4541">2338 2837 8064,'6'8'1889,"-4"5"-1802,3-3 1,1-2-118,-1 2 1,0 2-70,-5 7 0,2-1 114,3 7 0,-4-1-173,4 5 0,2 1-7,-2-1 0,4-3 129,-4 4 1,5-9-121,-5 8 0,5-4 17,-5-1 1,5-2-463,-6-8 237,1 1-42,-5-7 1,0-8 90,0-10 1,-6-9 314,-4-6 0,-10-9 0,-2-4 0</inkml:trace>
  <inkml:trace contextRef="#ctx0" brushRef="#br0" timeOffset="4962">2294 2764 7392,'0'-44'0,"0"1"0,1 2 0,4 4 0,5 1 0,5 3 0,3 4 1475,1 4-1156,7 4 1,-3 6 28,7 1 0,-1 5-126,0 4 0,6 4 25,-1 1 0,5 6-23,-4 4 1,4 3-88,-5 2 1,-1 0 62,-9-1 0,2-4-296,-6 0 1,0 0-5,-6 4 1,-6 1-80,-3 0 1,-3 0-36,-2-1 1,0 1-172,0 0 0,-2-1 110,-3 1 0,-3 5 55,-6-1 0,-1 1 165,0-5 1,-4-2-72,-1-4 0,-1 4-54,1-3 0,4-3 116,-4-2 0,4 1-58,1-1 48,0 0 13,1-5 576,6 0-300,1 0 2,7 0 0,8 0-57,7 0 1,1 0 27,9 0 0,-6 0 1,6 0 0,-2 7-54,1 2 0,2 4-62,-6 2 0,0 0-32,-6-1 1,-1 6-151,-3 0 1,-2 1 41,-3-1 0,-3 1-64,3 3 0,-10-3 33,-5-6 0,-8 5-35,-2-1 1,-6 1 60,2-5 0,-2-1-6,1 1 0,-4 0-51,-1-1 1,1 0-125,-5-5 1,9 3-64,6-7 0,-3 0 88,3-5 1,6-2-611,8-3 838,3-3 0,2-13 0,0-2 0</inkml:trace>
  <inkml:trace contextRef="#ctx0" brushRef="#br0" timeOffset="5311">3205 2778 7732,'15'0'0,"-1"0"0,0-1 616,-5-4 902,4 3-1186,-11-4-710,5 6 280,-7 0 1,-5 1 140,0 4 1,-7-2 45,3 7 0,-5 0-86,0 5 1,1-1-70,3 1 1,-3-5-58,3 0-202,3-1 185,-6 6 117,12 0 0,-6-5 245,7-1-200,0-5-13,7 2 0,1-11 34,7 0 0,4-11 109,1 1 1,-1-4-128,-4-1 0,0 2-12,0-6 0,-2-1-182,-4-4 0,-2 0 60,-7-1 1,0 1-226,0-1 1,-8 6 108,-7-1 1,-1 2-152,-9-1 0,6 3 83,-6 6 0,6 5-38,-6 0 0,7 7 110,-2-2 1,4 5 220,1 5 0,7 3 0,2 7 0,6 0 0</inkml:trace>
  <inkml:trace contextRef="#ctx0" brushRef="#br0" timeOffset="5603">3381 2675 7732,'15'0'0,"0"0"726,0 0-118,-1 0-979,-6 7 67,5-5 86,-11 4 258,5 1-11,-7 1 103,0 7-24,0-1 287,0 1-239,0-7 1,1-1 266,4-7-241,-3 0 1,11-2-73,-3-3 1,-2-3-57,2-7 1,-5 1-126,4-1 0,-1-5 43,2 1 0,2-8 80,-7 3 0,1 1-287,-1-1 0,-3 4 61,3-4 0,-4 4-376,-1-5 0,0 7 49,0-1 1,-1 3-96,-4 1 1,1 5 595,-5 0 0,-1 7 0,2-4 0,1 7 0</inkml:trace>
  <inkml:trace contextRef="#ctx0" brushRef="#br0" timeOffset="5942">3646 2484 7732,'15'0'164,"-1"0"1,-4 0 320,0 0 1,-5 5-526,5 0 0,-5 2 20,4-2 0,0-2-1,0 7 1,3-1 78,-7 6 0,5 0-80,-6 0 1,3-1-148,-2 1 189,-4 0 1,8-1-133,-4 1 56,-4-7 318,6-1-239,-7-7 1,0-2-52,0-3 1,0-5-59,0-9 1,0-2-178,0-4 0,0-3 151,0 4 1,0-4 27,0-1 1,0-1 213,0 1 1,6 1-124,4 4 1,3-3 317,2 8-220,0-1 0,-1 7 8,1 3 0,0 4-58,-1 6 1,1 5-3,0 0 0,-5 6-35,-1-1 0,-4 3-150,5 2 1,-5-1-259,5 1 0,-5 0 151,4-1 1,-5 1-362,1 0 0,3-2 600,2-3 0,3 3 0,1-5 0</inkml:trace>
  <inkml:trace contextRef="#ctx0" brushRef="#br0" timeOffset="7676">4263 2293 7742,'0'-8'648,"0"0"-450,0 3-15,0 3 1,-1-6-209,-4 3 1,2 4 65,-7-4 1,0 3-140,-5 2 0,1 0 13,-1 0 1,0 2-7,0 3 0,1 3 107,-1 7 1,0-1-161,1 1 0,1 0 60,3-1 0,2 1 84,3 0 1,3-1-28,-3 1 1,4 0 4,1 0 141,6-7 1,7-2-9,7-6 0,-1 0 100,-4 0 1,5-1-122,-1-4 0,6-5 122,-6-10 0,6 2-144,-6-6 0,3-2 31,-3-9 1,-2-4-107,2-10 0,2-3 95,-1-7 1,0-6-190,-6-4 1,-4 2 60,0-1 0,-7 12-45,2 2 1,-10 13-37,-5 7 1,2 10 71,-2 4 0,1 10-22,-6 5 0,5 4 46,0 1 1,2 6-18,-2 4 1,-3 8 28,4 2 1,0 6-7,0-2 1,4 10-68,-5 6 0,7-3-94,-2 2 0,3 1-6,2 4 1,0 0 77,0 0 1,0 0-11,0 0 1,2-6 14,3-4 1,3 2 68,6-2 1,1-4-48,0-6 0,4-6-1,1 2 0,5-6 37,-6-4 1,7-3 5,-1-7 0,-2 0 141,1 0 1,-1-2-82,2-3 1,1-3 78,-7-7 0,6-4-72,-6-1 0,6-6 67,-6 1 0,1 3 27,-5-3 1,-7 2 74,-3-1 0,1-4-81,-1 4 1,0 1-24,-5-2 0,-1 7 67,-4-1 1,-4 4-2,-5 5-91,-1-3 1,0 11 40,1-3 1,-6 5-82,0 5 0,1 4-18,4 5 1,0 3-2,1 2 1,1-1-12,3 7 1,-2-6-11,8 6 1,-6-2 81,5 1 1,0 2-39,5-6 0,0 1-52,0-1 0,0-4 48,0 4 1,2-6 114,2-4 1,5 2-40,5-8 1,-4 1-13,0-5 0,1 0-84,9 0 1,-4-1 0,4-4 1,-4-2 140,-1-3 1,5-3-91,-1 4 0,2-9-102,-1-2 1,-4 0 5,4 6 0,-4-1 16,-1 0 1,0 6 8,-1-1 0,-4 5-30,0-5-130,-7 7 1,5-4 36,-3 7 94,-3 7 1,4 3 5,-6 9 1,0-2 85,0 2-85,0-3 1,2-1 112,3 0 0,-3-5 136,3-1 20,-4-5 0,1 2 99,3-6-263,-4 0 0,7 0-115,-3 0 0,-1-1 114,5-4 1,-4-2-128,5-3 0,-2-3 110,2 3 1,3-3-52,-3-1 0,-2-1-25,2 0 1,-2-4-15,2-1 1,3 1 82,-3 4 0,-2 0 14,2 0 1,-5 2 9,4 4-14,-5-4-93,9 11 91,-12-11-278,6 11 0,-7 2 71,0 10 0,0-2 120,0 2 0,2 0 2,2 4 0,-2 1-31,3 0 197,-3 0 0,-2-6-112,0 1 0,0-5 390,0 5 28,0-7-213,0 4-113,0-7-175,6 0 0,-4 0 202,11 0-209,-5 0 0,5-2 102,-3-3-20,3 3 0,-7-6-84,4 3 10,3 4-76,-11-6-251,11 1-115,-11 4 383,4-4 1,-1 7 67,0 4 0,0-2-48,-5 7 1,0-5 118,0 5 1,0 0-38,0 4 0,0 1 62,0 0 0,0-1-222,0 1 94,0 0 1,0 0-233,0-1 214,0-6 26,0 5 0,0-9-82,0 6 499,0-7-162,0 3 166,0-6 1,0-1-123,0-4 1,0 2 6,0-7 0,0-2-130,0-7 0,6 1 11,4-7 0,-2 6-173,2-6 1,2 1 94,7-6 1,-2 1-87,2-1 0,2 3 68,-1 2 1,0 2-43,-6 4 1,-4 4 61,0 0 0,-5 2 0,5 8 0,-7-1-39,2 1 0,-4 3-209,-1-4 1,0 7-53,0 4-107,0-3 212,0 11 1,0-5-92,0 7 1,-4 1 125,-1 4 1,0-4 114,5 4 1,-2 1-54,-3-1 1,4 6 144,-4-2 0,3 2 47,2-1 1,0 7-36,0-2 0,2 4 80,3 0 1,-2 4-39,7 6 0,-5 0 7,4 0 1,-1 2-74,2 3 1,-2-3-92,-3 3 1,-3 1 26,3-1 0,-10 0-156,-5-5 0,-5 1-18,-4-1 0,-6 0-47,-9 0 1,1 0-59,-6 0 0,5-6 61,-5-4 1,1-10 122,-1-4 0,-4 1 27,4-1 0,5-7 6,5-8 0,1-4 20,8-1 1,-3-1 179,9-4 1,-3-8 43,12-7 0,-4-6 197,4 2 0,0-4-102,5-2 0,0 1-52,0 0 1,6-6-176,4 1 0,10-7 19,4 2 0,4-3-118,1-3 1,7 0 126,4-4 1,4 1-50,5-5 1,-2 5-160,7-1 0,-7 3 82,2 2 0,-5 7-275,-4 2 1,-11 16-48,-9 4-1039,-11 10 1,-2-1 1399,-7 6 0,0 6 0,0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49.5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 8546,'8'0'723,"-2"-2"-407,-6-3-248,7 3-86,-6-4 20,6 6 0,-5 0 4,3 0 1,-4 1 46,4 4 0,-3 4-55,-2 5 1,0 3-115,0 2 0,0 4 54,0 6 1,5 1-286,-1-1 1,1 7-41,-5 3 0,0 4-141,0 1 0,2 2 528,3 3 0,3 3 0,7 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49.7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7878,'0'8'2238,"2"-2"-1990,3-6-34,-4 0 1,6 0-889,-7 0 407,0 0-464,7 0 731,-6 0 0,6 7 0,-7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30.5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485 191 8377,'0'-21'0,"2"-2"0,1-6-565,2 0 217,0 6 0,-5 1 1668,0 8-435,0-1-559,0 7 483,0 1-180,0 7-617,0 0 0,-5 7 217,0 3-151,0 3 0,0 6 109,0 1 1,-1 6 28,1-1 1,3 7-368,-3 3 69,-3 5 1,7-2 66,-4 6-324,-3 0 225,6 0 0,-5 5 59,7 0-164,-6 7 104,4-4 1,-4 12 66,6-1 10,-7 8 1,5-13 14,-2 1 0,-3-2-34,2-8 0,0 5 252,5-5-215,0 0 1,-5-11-16,0-4-67,1 4 92,4-7 1,-2 3 3,-3-9-66,3-4 48,-4-7 52,6 1-46,0-7-21,0-1 625,0-7-108,0 0-210,6 0 1,3-5-131,5 0 1,1-6-85,0 1 52,6 3 1,2-6 42,6 3 0,1-3 43,-1-1 0,5 4-603,1 0 245,5 0 0,-9 2-130,4 3 0,-4 4 124,-2 1 1,1 0-150,-1 0 0,0 0 89,1 0 0,-7 0-55,-4 0 0,-2 0 34,-3 0 1,-4 1-343,0 4 1,-5-3-99,5 3-288,-7 3 981,10-7 0,-5 13 0,7-6 0</inkml:trace>
  <inkml:trace contextRef="#ctx0" brushRef="#br0" timeOffset="221">1102 985 8391,'7'-29'-27,"-4"4"-46,7 1 0,-7 11 418,2-2-267,-3 10-123,-2-1 0,0 7 1070,0 4-479,0 3-263,0 7 577,0 0-531,0 6 0,0 3 143,0 11-647,0-4 118,0 5 0,0-5 236,0 3-1107,0-3 674,0 12 0,0-12-1137,0 3 913,0-3 0,0-2-205,0 1 0,0-3 683,0-2 0,-7-4 0,-1-6 0</inkml:trace>
  <inkml:trace contextRef="#ctx0" brushRef="#br0" timeOffset="386">1014 765 8374,'15'-36'-30,"-5"5"15,0-4 0,-6 6 15,6 5 1581,-6 9-362,2 2-263,-6 11-1023,0-4 215,0 6-1174,0 6 749,0 2 0,0 7-700,0 0 0,0 4 524,0 1 1,0 4-672,0-4 1124,0 6 0,7-3 0,1 6 0</inkml:trace>
  <inkml:trace contextRef="#ctx0" brushRef="#br0" timeOffset="796">1382 971 8350,'14'0'-210,"1"0"-52,0 0 0,-5 0 674,-1 0 0,1 0-27,5 0 0,-5 6-364,0 4 0,-6 9 94,6 6 0,-5-2-212,5 1 0,-7 2 40,2 9 0,-3-4-64,-2 3 185,0-3 1,0-1-394,0-1 211,0-6 1,0 3-159,0-7 1,-2-5 113,-3-10 29,4-2 628,-6-2-321,1 0 0,2-6-92,-6-4 116,7-10-77,-10 4 1,12-14 326,-4 1-249,3 0 0,2-7 21,0 6 0,2 1-5,3 0 1,-2-6 126,7 1 1,-2 5 61,2 4-242,3 7-228,-5-3 321,0 6 1,5 7-939,-5 1 526,0 7 0,5 2 20,-3 3-371,3 3 351,-5 13 1,4 2-228,-7 7 224,6-1 1,-8 0 56,7 1 1,-6 4-50,0 0 0,3 1-254,-2-6 214,0 1 0,-5-1 21,0 0-416,6 1 306,-4-7 1,4 3-485,-6-7 567,0 1 0,0-10 198,0-1 0,7-5 0,1 2 0</inkml:trace>
  <inkml:trace contextRef="#ctx0" brushRef="#br0" timeOffset="1709">1837 1250 8350,'7'-15'0,"0"0"680,2 1-47,-2 6-185,-1-6 0,-2 13-170,5-4 0,-4-2 24,5 3 128,-7-1-585,10 5 0,-4 0 109,5 0-42,1 0 0,0 0 19,-1 0 1,1 0-43,0 0 1,0 0 196,-1 0 1,-4-2-51,0-3 0,0 2-85,4-7 98,1 0 0,-2-4-101,-3-1 0,-4 0-18,-6 0-157,0 1 0,0-1 52,0 0-83,-6 7 1,-2-3 11,-7 6 0,5 0 139,0 5 1,1 6 155,-6 4 1,0 3-93,1 2 1,4 0 98,0-1 1,7 6-21,-2 0 1,3 1-16,2-2 1,0-2 2,0 2 0,0-2 111,0-3 0,7 1 44,2 0 1,6-2-88,5-3 0,3 1-168,6-6 1,2 0 113,3-5 1,6 0-239,9 0 1,-4-2 71,4-3 0,-3-3-84,-2-6 1,-1-1-18,-4 0 1,-3 0-105,-7 1 1,-4-1 112,-1 0 0,-11-4 54,2-1 0,-4 1 170,4 4 0,-5-5-145,0 1 0,-7-3 211,2 3 0,1 1-89,-1-7 0,5 7 241,-5-1 0,0 7 232,-5 3-65,0-1-64,0-5-57,0 7 1,-7 1-261,-3 7 0,-4 0 105,-6 0 1,2 2 0,-6 3 0,-1 3-91,-4 7 1,6-1-20,3 1 0,-1 5 3,2-1 0,-1 6-115,5-6 0,5 6 71,1-5 1,5 6-1,-1-2 0,4-1-83,1 2 0,0-8 91,0 3 95,6-4 0,3-3-2,5-3 0,1-3 161,0-7 0,-6 0-126,1 0 0,0-2-23,5-3 0,-1-5-77,1-9 1,0 1 70,0-7 0,-1 7 80,1-1 1,-5-2-72,-1 1 1,-4 0 125,5 6 0,-5 1 13,5 3-89,-7-3-156,10 5-311,-11-1 136,11 3 0,-5 8 156,7 2 0,-5 3-47,-1 3 1,1 3 35,5-3 0,0 3 76,-1 1 1,1 1-90,0 0 0,-1 0 222,1-1 0,1 1-40,4 0 0,-4-1-93,4 1 0,-5 0-74,-6-1 0,5 1-168,-5 0 0,-2 0-164,-2-1 283,-4 1 0,-1-5 25,0 0-122,0-7 1051,0 3-630,0-6 1,-1-1 534,-4-4 1,3-5-316,-3-10 1,4 2-103,1-6 1,0 4-208,0-4 1,0 4 131,0-4 1,6-1-866,4-4 1,3 1 157,2 4 0,1-4-72,4 3 1,7-1-174,8 2 0,12-2 689,2 6 0,13 0 0,5 6 0</inkml:trace>
  <inkml:trace contextRef="#ctx0" brushRef="#br0" timeOffset="3269">4410 500 8380,'-8'-15'592,"3"1"-195,-3-1-140,6 7 173,-5 1-279,7 7 1,-5 2 112,1 3 1,-1 10-199,5 9 0,0 4 86,0 1 0,0 1-173,0-1 0,0 7 107,0 3 1,0 0-253,0 5 0,0-8-55,0 8 0,1-3-51,4 3 0,-3 1-61,3-1-297,-4-7 372,-1 6 0,0-12-642,0 3 462,7-3-53,-5-2-246,4-6 737,-6-1 0,7-14 0,-6-8 0,4-10 0,-3-10 0,-2-4 0,0-6 0,0-4 0,0-3 0,0-8 0,0-5 0,0-4 0,-5-3 0,0-2 0,0-1 83,5-4 1,0 3 294,0-2 0,0-3 146,0 3 1,0 5 37,0 9 0,7 9-136,2 0 1,4 9-71,2 2 1,5 8-42,-1 11 0,6 3-430,-6 7 0,8 0 150,-3 0 0,-1 7-251,1 3 0,-6 3 74,2 2 1,1 1-91,-1 4 0,-1-3 96,-4 8 1,-5-1-29,0 6 0,-7 4 68,2 0 1,-3 2 50,-2-1 1,-2-3 146,-3 8 1,-3-6-117,-7 5 0,-4-6 138,-1 1 0,-6-3-46,1-2 0,2 1-31,-1-1 1,6-1-40,-2-4 0,1-1 14,4-3 1,-3-4 87,8 4 0,4-9-78,1-1 0,3-5-10,2 5 0,2-5 60,3 5 1,8-1 319,6 6 1,8-4-128,-3 4 1,4-3-127,1 7 0,1-2-149,-1-3 1,0 1-219,1 0 1,-1-1-15,1 1 1,4 0 179,0-1 0,2 1-44,-2 0 48,-2-7 0,3 3-120,-5-6 243,-1 0-131,1-5 1,4 0-71,0 0-202,1 0 287,-6-6 1,0-2 51,1-7-41,-1-6 1,-4 4-2,-1-2 0,-6-3-14,2 3 1,-2-6 52,1 6 0,-7-6-57,2 6 1,-9-1-21,0 5 1,-2-1 7,2-4-4,-3 4 1,-2-5-46,-10 6 0,2 5-108,-2 1 174,0 5 1,-4-2-226,-1 6 25,0 0 127,1 0 13,-8 0 34,6 6 0,-5 2-76,6 7 304,0 0-110,1 0 1,-1 6-170,0 3 385,1-3-300,5 7 0,1-7 233,3 4-66,4 3 1,-6-5-45,7 6 0,7-4 1,3-1 0,3-4 144,1 4-197,8-6 0,0 2 43,8-11-272,-1 5 98,1-6 0,-1 0 139,0-3-543,7-4 296,-5-1 0,5-6-228,-6-4 374,-1-3 1,1-7-9,-1 1 1,-6-7-59,-4 1 1,1-3 185,-5-1 1,1 0-114,-11-1 0,0 1 196,-5-1 0,5 3-31,0 2 0,0 2 219,-5 4 1,-2 7 283,-3-2-237,3 2 1,-6 4 103,3 3-133,4 3-549,-6 2 0,5 2 143,-2 3 1,2-2-122,-3 7 179,-3 0 0,1 5-28,-2-1 1,-3 1 30,7 0 0,-5-1 19,6 1 0,-3 0-36,2-1 0,3 6 43,-2 0 1,2 1 71,2-2 0,0-2-55,0 2 0,2 4 146,2 2 0,5 1-97,5-2 0,3 4 81,2-3-119,4 2 0,5 8 25,-4-1-25,4-6 0,-7 0-67,4-4 1,1 4-4,-6 1 1,-2-6-104,-9-3 35,4 3 1,-11-7 85,3 3-240,-3-2 89,-2-3 0,-9 1 66,-5 0-106,-1 0 130,-13-1 1,4 4 68,-11-3-56,4 3 1,-11-15-158,3 7 1,1-7 88,-1 2 0,1-3-201,-1-2 1,8-7 140,7-3 1,6-3-97,-2-1 0,10-1 78,5 0 1,4 1 185,1-1 0,13-13 0,3-3 0</inkml:trace>
  <inkml:trace contextRef="#ctx0" brushRef="#br0" timeOffset="3654">5953 1059 8287,'0'-15'-436,"2"5"1353,3 0-260,-4 7 65,6-3-1114,-7 6 95,0 0 365,0 6 1,0 4 51,0 10 0,0-2-93,0 6 1,2 2 92,2 8 1,-2-3-207,3 4 0,-2-3 114,2 3 1,-3-4-343,3 3 0,-2-5 37,2-4 1,-4 1-151,4-6 45,-3-1 38,-2-4 744,0-7 0,0-8-239,0-10 0,0-9 16,0-6 0,0-3-22,0-1 1,0-5-30,0 0 0,2-7-53,3 1 0,-2 3-25,7-2 1,1 6 57,9-1 1,-4 3-44,4 1 1,-2 7-214,1 4 1,-3 4 103,4 5 1,-4-1-432,-1 6 0,0 0 197,-1 5 1,1 5-458,0 0 1,-2 6 40,-3-1 696,3 3 0,2 8 0,7 2 0</inkml:trace>
  <inkml:trace contextRef="#ctx0" brushRef="#br0" timeOffset="4580">6424 1147 8357,'8'0'411,"-2"0"94,1 0 19,1-7-315,7 6 1,-1-6 217,1 7-344,0 0 1,-5-5-114,-1 0 1,1 1-268,5 4 231,0 0 1,-6-2 31,1-3-347,0 3 211,5-11 0,-2 10 129,-3-7 1,-4 5-152,-6-4 147,0 5-207,0-9 231,0 12 0,-6-6-258,-4 7 251,-3 0 1,-2 0 20,0 0 1,-1 7-6,-4 2 0,4 6 30,-4 5 1,6-2-54,4 6 0,-2-6 46,8 2 0,-6 1-28,5-1 0,0-1 53,5-4 0,0 0 7,0-1 1,0 1 125,0 0 0,6-2-75,4-4 1,5-2 188,5-7 1,-2 0-254,6 0 1,1-7 49,4-2 1,2-6-81,3-5 0,-3 2 81,4-6 1,1 4-158,-2-4 1,-5 1 71,-4-2 0,-1-1-26,6 7 1,-8-1 91,-2 5 24,-4 1 181,-1-1-203,-7 7-328,-1 1 1,-7 9-65,0 3 171,0 3 0,0 12 63,0-1 1,1 1 74,4-5 0,-1 4-28,5 1 1,-4 4-17,5-4 1,-5 1 146,5-1 0,-7-4-82,2 4 1,2-4 116,-3-1 0,3-1-172,-2 1-58,-4 0 61,6-1 15,-7 1 0,-7-2 36,-2-3 1,-4-4-7,-2-6 1,-1 5-62,-4 0 1,4 0-75,-4-5 114,4 0-45,8 0 46,-6 0 1,8-1-10,-4-4 336,4 3-184,-1-11 0,5 5 151,-2-7-256,2 0 1,8 1-63,4-1 0,10-5 7,4 1 1,4-7 36,2 1 1,1 4 27,3 1 1,-1-1 10,6 2 0,-2-6-48,2 5 1,2 1 248,-6 4 1,-1 0-95,-5 1 0,-1 1-54,-3 3 0,-4-2 29,-7 8 1,-4-6 160,0 5-51,-7-7-95,4 11-16,-7-12-96,0 11 105,0-4-64,-7-1 1,4 5 80,-7-3-316,7 4-13,-10 1 151,11 0-155,-11 0 0,7 6 300,-4 4 0,3 3-121,7 2 1,0 0 99,0-1 0,0 6-90,0 0 1,0 4-130,0-4 1,7 1 141,3-2 1,-2 3 7,2 2 0,-1 4-8,6-4 0,0-1-10,0 2 1,-1-7-41,1 1 30,-7-2 0,0-3-22,-3 1-308,-3 0 313,4-7 2,-6 5 86,-6-11-80,-2 4 1,-14-6 3,-2 0 1,-4 0-4,-1 0-617,-1 0 371,1 0 1,5-1 9,-1-4-528,1 3 461,1-11 1,1 5 320,8-7 0,-1 0 0,0 1 0</inkml:trace>
  <inkml:trace contextRef="#ctx0" brushRef="#br0" timeOffset="4776">7746 1147 8626,'9'-7'112,"2"4"-51,-6-7 0,2 7 353,-3-2-258,-2 4-79,5 1 1,-7 8 58,0 6 0,0 1-52,0 5 1,0 3-540,0 1 1,0-3 34,0-1 0,-2 1-139,-3-1 1,2-1 558,-7-4 0,0 0 0,-5-1 0</inkml:trace>
  <inkml:trace contextRef="#ctx0" brushRef="#br0" timeOffset="4919">7629 647 8466,'15'-29'697,"-1"6"0,1 2-195,0 6-483,-7 7 391,5 1 68,-5 7-983,7 0 467,-1 7 0,-4-4-1711,0 7 869,0 6 880,5 1 0,6 10 0,2-4 0</inkml:trace>
  <inkml:trace contextRef="#ctx0" brushRef="#br0" timeOffset="5605">8158 1015 8288,'13'-2'-534,"-3"-3"897,3 3 47,-11-4-307,4 6-55,-6 6 1,0 3 279,0 5-261,0 1 1,0 5-270,0-1 101,0 7 1,0-4 77,0 2 1,0 2-179,0-6 0,0-1 251,0-4-259,0 6 197,0-11 1,0 10 324,0-10-154,7-4 0,-4 1-144,7-7 0,0 0 28,4 0 0,3-2 134,2-3 0,-2-3-73,2-7 1,-3-1-72,-1-4 1,-2 4 70,-3-4 0,1-3-225,-6-1 0,0 1 27,-5-1 0,-1 1-124,-4-2 1,-3-1 187,-7 7 0,-6-1-2,-4 5 0,2 2-191,-1 3 84,-1-3 1,-3 12 17,4-4-187,3 3 244,0 2 0,4 2-76,-2 3-25,2-4 101,9 12 0,2-9 210,6 5-287,-7-5 454,5 9-229,-4-5 0,12 2 96,4 0-50,3-7 0,4 5-55,2-3 53,-2-4-76,10 13 1,1-11 110,6 7-103,7-7 0,-3 10 1,1-5-81,0 7 90,0 0-12,12-1-490,-12 1 459,4 0 1,-14-1-11,0 1-230,-6 0 96,5 6 0,-13-10-48,-1 4 61,-5-3 1,-9-3 19,0 1 178,0-7-147,0 4 0,-2-7 565,-3 0-316,3-7 0,-9-1-78,6-6 0,0-6-89,5 0 0,0-1 156,0 1 1,2-1-121,3-3 1,-2-2 112,7 6 1,5-4-61,4 4 1,7 0 65,-1 6 1,3 1-52,1 3 0,0 3 17,1 7 0,-3 0-101,-2 0 1,3 7-12,-4 3 1,-3 3-137,-1 1 0,0 6 103,-6 0 0,4 6-322,-8-2 1,-2-1 135,2 2 1,-7-6-97,2 6 0,-3-6-126,-2 6 1,0-7-127,0 1 1,0-1-4,0 2 532,0-4 0,-7 5 0,-1-6 0</inkml:trace>
  <inkml:trace contextRef="#ctx0" brushRef="#br0" timeOffset="6413">9158 1941 8283,'9'-7'0,"1"-3"678,-7-3-125,4 5-290,0-5-854,-6 11 83,6-4 258,-7 6 577,0 0-176,-7 0 1,-1 6 156,-7-4-308,1 11 0,-8-10 0,-2 7 497,-10 0-223,-4-2-119,-6 5 0,-13-10 186,-7 7-143,-6-6 1,-17 2-1555,-6-6 1454,-6 0 0,42 0 0,-1 0 18,0 0 0,-1 0-184,-2 0 1,1 0 116,-2 0 1,0 0 0,-2 0 0,0 0 66,-4 0 0,-1 0-124,-1 0 1,0 0 46,-4 0 1,1 0 0,1 0 0,2 0-5,-1 0 1,-1 0-1,-1 0 1,-2 0-280,-3 0 1,-1 0 0,-6 0-1,-1 0 156,-2 0 1,-1 0 117,-1 0 0,0 0-341,3 0 1,-2 0-1,-4 0 1,-2-2 433,0 0 1,-1 0-778,27 1 0,0 1 0,0-1 690,-29-2 1,1-1 91,-1 4 0,-1 0-98,0 0 1,2 0 0,3 0 0,0 0-148,27 0 1,0 0 0,0 0 188,0 0 0,0 0 1,0 0-39,-32 4 0,-1-1 1,0-2-1,1 0 36,1 1 0,0 0 92,-2 3 0,0-1-129,32-4 1,0 0 0,-1 1-1,-2 2 1,-1 0 0,1-1-30,0 0 1,1 0 0,0-1 37,-1 0 1,-1-1-1,1 1-278,2 3 1,1 1 0,-1-1 202,0-3 0,0-1 0,0 1 27,-4 3 0,0 1 1,0-1-1,4-3 1,2-1-1,-1 0 51,1 2 1,-1-1-1,2 1-268,-30 3 1,1-2 205,6-2 1,1 0-1,1 2 1,0 1 301,1-4 0,0 0-110,4 3 1,3 0-157,7-2 1,3 0 0,6 2 0,2 0 177,6-2 0,2-2 548,-45 1-675,3 0 0,17 2 1338,9 3-1292,11-4 1825,20 6-1971,9-7 1876,1 0-1661,18 0 885,-3 0-907,13 0 725,0 0-851,7 0 67,-6 0-68,12 0 0,-5 0-418,7 0 193,0 0 96,0 0 0,1 0-125,3 0-17,-2 0 160,4-7-345,-6 6-4,-1-6 76,1 7-633,0 0 137,-7 0 13,5 0 76,-11 0 755,11 0 0,-12 0 0,6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2.5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30 103 8339,'2'-15'0,"3"1"-992,-4-1 202,6 0 1879,-1 1-373,-4-1-16,5 7-600,-7 1-232,0 7-11,0 0 1,0 8 292,0 7 1,0 1 138,0 9 1,0 1-159,0 8 1,-2 2 8,-3 4 1,2 7 244,-7-3-304,7 10 1,-9-5 26,7 10 0,-1 3 30,1 11 1,3 1-230,-3-1 1,4 2 229,1 4 0,0-11-37,0 1 0,0-14 36,0-6-284,0-3 148,0-8 0,0-4 22,0-9 0,0-4-193,0-7 43,0 1 192,0-7-92,0-1 271,0-7-394,0 0-35,0-7-98,0 6-23,0-6-181,0 7-261,0 0 0,6-6 0,3-3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0.2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280 721 8374,'0'-23'-217,"0"1"217,0 14 408,0 2-180,0 6 1,0 8 15,0 7 0,5 6 219,0 8 1,0 7-534,-5 3 28,0 4 0,0 3-387,0 3 304,0-4 0,0 12 121,0-3-161,0-3 218,0 6 0,0-5-75,0 7-217,0-7 82,0-1 0,0-8-216,0-4 333,0 3-39,0-17 0,0 7-212,0-12 29,0 0 172,0-6-468,0 1 48,0-7 189,0 5 321,0-11 0,0 4 0,0-6 0</inkml:trace>
  <inkml:trace contextRef="#ctx0" brushRef="#br0" timeOffset="355">265 662 8419,'5'-30'27,"0"1"0,0 1 186,-5 4-54,7-4 597,-6 12-53,6 1-227,-7 8-760,0 7-181,0 0 449,6 7 1,-2 1-150,5 7 262,8-1-19,-1 1-117,12 6 72,-12-4 0,10 9 17,-6-7-36,6 8 2,-3-5 1,1 6 10,1-3-95,-7 2 102,3-10 1,-6 9 118,0-6-94,-7-1-28,5-4 1,-12 0 148,4-1-156,-3 1 0,-10 0 425,-7-1-256,-6 1 0,-10 0 36,-3-1-160,-4 1 6,0-7 0,-4 5 81,3-3-291,-4-3 108,6 6 1,-4-10-138,7 7 1,-1-7-380,6 2 0,1 2-504,4-3 483,-4 1 564,5-5 0,0 0 0,2 0 0</inkml:trace>
  <inkml:trace contextRef="#ctx0" brushRef="#br0" timeOffset="968">1206 206 8470,'8'-15'-327,"5"-6"1,-6 3 232,3-6 524,3 6-188,-12-10 1,8 12-77,-4-4 630,-4 10-69,6-3-148,-7 5-89,0 0-906,0 1 318,0 7 0,-2 7-63,-3 3 122,-3 9 1,-8 4 119,-4 6 1,4 7-48,-4 4 0,-1-3 57,1 2 106,-6 7-152,3 0 0,0 9-87,4-6 112,3 13 4,-6-8 1,8 18-107,-1-3 133,0-4 0,14 5-195,-4-6 29,3 0 0,2-7 109,0-3-229,7-4 91,1-12 0,5 1 118,-3-9-287,3 2 118,-5-15 1,2 2-261,-1-9 172,-5 3-71,9-11-356,-12 4 375,12-6 0,-9 0-328,6 0 72,-7 0 541,16 0 0,-2-13 0,12-3 0</inkml:trace>
  <inkml:trace contextRef="#ctx0" brushRef="#br0" timeOffset="1587">1485 676 8341,'0'-14'-263,"0"6"238,0-5 21,0 4-3,0 1 275,0 2 48,0-1-345,0 5 0,5-2 75,0 8 1,0 5 280,-5 5-167,0 8 0,0-4-62,0 6-254,0 1 217,0-3 1,5 6-45,0-3 52,0 2-39,1 3 1,-4-6 44,3 1 1,3-6 66,2 6-330,-4-7 99,8 3 1,-11-11 107,7 0 309,-1-7-160,0 10 1,4-11-113,-4 3 218,4-10-217,2-3 1,0-7 65,0 0-220,-1-6 161,1-2 1,-5-6-125,0-1 138,-1 1 1,4-5-46,-3-1 0,-2-4-134,-3 5 0,-3-1 414,3 6-293,-4 0 1,-1 6 12,0 3 363,0 4-35,0 8-165,0 1-490,0 7 140,0 0-279,0 7 301,0-6 1,0 17 114,0-3 0,0 8 25,0-4 1,0 8-105,0-3 60,7 4 0,-4 3-56,7 3 361,-7-3-305,10 5 0,-4 0 129,5 3 0,1 4 143,0 1 0,-1 0 92,1 0-285,6 0 0,-9-1 47,2-4-36,-9-3 5,2-7 1,-7 0-237,0 1 226,0-7 0,-8 3 37,-7-7-168,0 1 110,-12 1 1,2-4-23,-9 2 245,3-2-124,-5-3 1,0-4-79,-3 0 0,-4-5 5,-1 5 0,5-7-292,0 2 126,6-4 0,-3-1-319,7 0 252,6 0 1,2 0 4,6 0-757,7-6 542,1 4 0,2-6 389,0 3 0,7-3 0,6-7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4.4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1 192 8409,'0'-15'-1263,"0"1"1471,0-1 0,0 5 1286,0 0-743,0 7-201,0-10-382,0 5 0,1-2-104,4 0-39,-3 0 0,4 1 131,-6-1 1,2 5-35,3-5 0,-3 5-111,2-5-2,5 7 0,-6-5 35,7 3-141,-7 3 1,10-4-174,-3 6 149,-4 0 0,7 0 183,-3 0-242,3 6 193,2 3 1,0 7 4,-1 4 261,1-4-271,0 12 0,-2-1 290,-3 8-281,3 6 0,-5-4 152,7 7 1,-2 0 29,-4 0-145,5 7 137,-13-5-124,12 11 0,-6-6 79,3 2-158,3 5 82,-12-13 0,12 13 72,-3-5-264,-3-2 72,6-7 1,-10-3-281,7-7 202,-7 1 1,5-6 27,-3 0-211,-3-6 24,4-2-723,-6-6 338,7 0 124,-6-7-327,6-1 476,-7-7 0,2 0-333,2 0 732,5 0 0,12-13 0,2-4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4.8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559 132 8359,'0'-30'801,"0"-6"-4,-7 12-418,6-4 0,-12 20 63,3 3 1,-5 5-49,-4 5-312,-4 3 114,-7 13 1,1 2 81,-1 6-172,-5 7 0,5 0 67,1 4 1,1 4-148,8 0 105,-6 0-179,10 6 75,-12 1 1,12-5 70,-4 3 1,6-3 12,4-2 0,-7-2 68,8-3-250,-8-3 23,9-6 0,-2-3-48,0-2 171,7 3 0,-8-17-190,6 4 1,-2-5 113,2-1 0,4 0-426,-4-5 108,3-2 166,2 5-505,0-7 123,0 0-73,0-7 235,0 5 0,0-6-950,0 3 572,0 4 751,7-6 0,1 1 0,7-2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17.4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1 133 8504,'6'-15'0,"2"-6"-75,0 4 151,6-4 0,-11 8 325,7 3-159,-7-3 1,5 7 173,-3-4-520,-3 3 118,4 7 398,-6 0-1325,0 0 710,0 7 281,0 1 1,7 12 215,2-1-198,-2 7-93,6 4 0,0 3 39,7 6 0,-1 0 84,-4 5 1,5 0 25,-1 0 1,6 2 14,-6 3-320,7-3 115,-9 11 0,4-10 305,-6 7-299,-1-7 80,-5 4 0,-3-8-215,-6-4-38,0-3 231,0-7 81,0 0-86,-6 1-1,-3-7-13,-5-4 0,4-2-7,0-3 0,0 1 41,-4 0 100,-1-7-119,0 5 1,0-10-177,1 7 179,6-7-3,-5 4 0,9-2-245,-6 0-11,7 0 231,-3-5-275,6 0-38,-7 0 229,5 0-340,-4 0 13,6 0-167,0 0 1,6-7 0,3-1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5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15 8220,'8'-7'1984,"-2"6"-2000,-6-6 149,0 7 0,0 2 73,0 3 1,0 4-71,0 11 1,-1-2-194,-4 7 22,-3-1 1,-2 10 119,0 1 0,5 4-197,-5-5 1,2 5 234,-2-4-913,-3-1 527,12 2 0,-6-7-1411,7 1 1674,0-1 0,0-13 0,0 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6.1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486 1191 7570,'-9'0'641,"-2"-7"-229,6-3 1,-8-3-167,-2-1 1,1-3-70,-6-2 1,-3-4 8,-1-7 0,-6-1 144,-4-3-255,3-3 67,-5-7 1,8-1 142,4 1-274,-4 0 20,5-6 0,-5-1 56,4-3 27,3 3 1,11 2-211,0 0-84,7-13 273,-10 15 0,11-12-206,-3 10 193,4 3 1,2-3 20,4 10-242,-3 10-54,11 1 98,-5 12 28,7-5 1,-1 7-23,1 5 0,0 2-178,-1 7 1,6 0-33,0 0 0,1 0 78,-2 0 137,-2 7-49,4 1 50,-6 0 1,-1 5 20,1-3 1,-2 8-2,-3 1 0,1 3 64,-6-3 17,0-2 0,-5 10-145,0-2 344,0-4-108,-6 7 0,-3-10 112,-5 6 1,-6-4 67,1 4-229,-8-6-59,11 4 45,-12-8 1,10 1 25,-6 0-218,6-7 212,-3 5 164,6-11-183,0 4 10,7-6 313,2 0 21,6 0-473,0-6 40,6-3 0,2-4 14,7 4 1,1-3-137,4 7 1,1-5 145,4 6-135,2-1 69,-4 5 0,7 0 69,-1 0 175,0 0-187,1 6 1,-6 2 208,1 7-209,-7 0 0,5 1 59,-4 4 0,-7-4-12,2 4 1,-9-2 118,0 1 1,-3-1-56,-2 7 1,-2-7-21,-3 1 0,-4-2 4,-11-3 283,4 7-314,-12-4 1,7 4-31,-4-6 0,-3-5-96,4-1 1,-2 1 44,1 5 0,-3-7-177,4-3 0,3 1-412,1-1 1,-1 0-103,1-5-608,1 0 1345,4-6 0,7-9 0,1-8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3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89 8565,'10'-7'-55,"0"-3"1,-5-3-21,4-1 320,-5 5-136,9-4 1,-12 10 281,4-7-556,-3 7 229,-2-4-8,0 7 1,0 7-286,0 3 126,0 3 0,0 8 44,-7 2 41,-1 6 1,-6 1 8,-1-1 0,5 0-192,0 1 1,-1-1 124,-9 1-398,10-1 276,-9 0 0,11-4-93,-7-1 1,-1-4 200,-4 5 0,4-7 90,-4 1 0,-3-3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8.17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470 706 10658,'-8'0'-1041,"2"0"1137,6 0 5,0-6 0,0 2 252,0-5-474,0 5 11,0-2 1,1 1-78,4 0-86,-3 0 471,4 5-411,-6 0 168,7 0 184,-5 0-233,4 0 53,1 7 0,-6 1 36,4 7 0,-3 1-16,-2 3 1,5-2 44,0 2-248,0 4 96,-5-6 0,0 9 14,0-7 121,0 1 16,0-5 1,-2 4 21,-3 1-47,-3-7-92,0 0 0,-10-11 2,3 2 0,-11-2 71,-4-2-214,1 0 108,-13-6 1,6-3-226,-4-5-6,-2-8 291,4 0 0,1-8 223,3 1-280,9-1 16,-3 1 476,12 0-254,-5-1 0,13 2-104,3 4 202,3-4-92,2 5 0,0-1 251,0-1 21,7 7-337,1 4 0,8 1-35,4 3 107,-4 3-57,12-6 1,-5 12-132,6-4-43,7 3 175,2 2-327,6 0 285,0 0 0,-5 0 23,0 0-196,-6 0 155,9 0 0,-11 5 3,4 0-244,-4 0 110,-9-5 0,5 5-97,-8 0-1,1-1 167,-12-4-196,-2 0 160,-6 0 75,0 0 1,-13 0-1,-3 0 1</inkml:trace>
  <inkml:trace contextRef="#ctx0" brushRef="#br0" timeOffset="496">485 89 14685,'0'-15'-1433,"0"0"0,5 1 1054,0-1 0,1 7 461,-1 3 0,-3 2-335,3-2 349,-3 3 1,4-4 66,4 6-270,3 6-184,2 2 0,1 7 204,4 0 306,-4 6-172,12 2 0,-6 8-182,8 3 176,-1 4-239,-6 6 298,11 6-168,-16 3 0,15 7-11,-13 4-246,-1 3 278,-4 6 1,0 1 42,-1-1 1,-5 1-21,-5-1 1,-2-6-53,-2-3 23,0-4-509,-6-7 503,-9-3 56,-1-12 1,-12-2 17,3-7-497,-3 7 305,-1-11 1,0 9 52,-1-10-963,1-2 695,-1-1 1,3-3 391,2-3 0,4 9 0,6-8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9.5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8121,'10'0'-1179,"0"0"800,-7 0 234,10 0 1447,-11 0-357,4 0-291,1 0-748,1 0 295,0 0-341,5 0-42,-5 0 329,7-7-415,0 6 140,0-6 0,-1 7-381,1 0 310,0 0 0,-1 0-52,1 0-27,0 0-176,-1 0 454,1 0 0,0 7 0,0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9.82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30 9158,'8'-6'-279,"0"4"515,-3-3 250,-3-3-248,11 6 1,-10-4 165,7 6-393,-1 0 60,6 0 0,5 0-38,-1 0-127,7 6 260,-9-4 1,9 9-707,-6-6 324,6 0 173,-10 2-1216,12-6 1258,-12 12 1,12-11 0,-5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38.39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941 74 15346,'0'-15'-4013,"0"0"2302,0 1 2187,0-1 70,0 7-88,0 1-1119,0 7 1049,0 0-263,0 7-26,0 1 0,0 8-68,0 4 79,0 3-27,0 6 0,0 1-47,0-1 69,7 0-500,-5 1 1,4 4-11,-6 0 0,0 1 525,0-6-390,0 0 314,0 7 1,0-5 40,0 4-310,0-4 110,0-2 0,0-1-333,0-4 220,-6 4 144,4-11 1,-5 4-296,7-7 130,0 1-444,0 0 31,0-7 688,0 5 1,7-5 0,1 7 0</inkml:trace>
  <inkml:trace contextRef="#ctx0" brushRef="#br0" timeOffset="2450">1867 1059 14913,'9'-15'-2246,"4"7"2270,-12-5-933,6 11 1385,-7-4-1438,6 6 1564,-4 0-327,-9 0 0,-4 0-138,-14 0 0,-1 0 269,-8 0 0,-8 1-29,-7 4 348,-7-3-741,-3 4 1,-14-1 461,-11 0 1,-9 2-415,-5-3 1,47-3 0,0 0-230,-3 1 1,0 1 0,1-1 0,1-1 160,-2 2 0,0-1-731,-1-1 0,-1 0 806,-42 5 0,2-6-93,13 0 0,12 0 92,3 0 1,7 0-11,8 0 1,10 0 226,14 0-224,6 0 584,2 0-577,4 0 1540,-4 0-1559,13 0-27,-5 0 397,11 0-319,-4 0-25,6 0-90,0 0-231,6 0 198,-4 0-102,4 0 0,-4 0-272,3 0-641,-4 0-138,13 0 666,-13 0 519,12 0 0,-5 7 0,7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41.739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454 412 9301,'0'-8'752,"2"1"-723,3 7 0,-4-1 301,4-4-572,-3 3 228,-2-4-273,0 6-188,0 0 320,0 6 1,0-3 82,0 7 0,0 0-209,0 5 194,0-7 18,0 5 1,-2-5 48,-3 7 0,2-1 19,-7 1 0,0-2-43,-4-3 1,-7 3 125,-4-3-178,-3-4 151,-1 1 0,-2-7-60,-3 0 1,3 0-18,-4 0 1,3-2 67,-3-3 0,9-3-73,-3-7 0,9 1 79,1-1 1,7 0-61,2 1 1,7 4 137,-2 0 0,5 0-172,5-4 0,5 4 62,9 0 1,-1 0-3,7-4 211,-1 5-185,6-4 1,1 5 107,3-7 1,-1 1-60,6-1 1,-6 5 56,1 0 15,4 1-176,-1 0 0,1-2 1,-4 6 1,-5-5-53,-4 5 1,3 1-212,-4 4 1,-3 0 159,-1 0-481,-4 0 314,-1 0 1,0 1-48,-1 4 1,1-3 315,0 3 0,-1 3 0,1 0 0</inkml:trace>
  <inkml:trace contextRef="#ctx0" brushRef="#br1" timeOffset="691">895 676 8401,'8'2'-1596,"-3"3"1510,-3-3 707,-2 4-426,0-6 0,0 2-73,0 3 1,1-4 28,4 4-90,-3-3 1,5 0 55,-7 2-238,0-2 300,0 5-51,0-7 102,0 0-197,6 0 71,-4 0-181,4 0 121,-6-7 1,0 4 15,0-7 8,7 0-33,-6-5 0,6-4-54,-7-1 0,0-1 47,0 1 0,0-2-77,0-8 1,0 1 59,0-1 0,0 1-48,0 0 60,0-1-33,0 1 1,0 1-5,0 4 1,0-3 23,0 8 62,0-7-67,0 9 1,0-4 19,0 6-2,0 1-133,0-1 0,2 7-26,2 3-90,-2 3 1,6 2 120,-3 0 35,-3 0 0,6 0 41,-3 0 169,-3 0-20,11 0-148,-5 0 1,2 0 0,-1 0 228,3 0-166,1 0 23,2 0 0,4-5 26,1 1 0,6-6-35,-2 5 76,4-7-102,8 11 1,-3-11-41,6 7 0,5-4 43,5 4 0,7-2-62,-3 2 1,0 4 59,1-4 1,0-2-34,4 2 0,-5 0 1,-4 5 0,-10-4-14,-5-1 0,0 0 8,-4 5-253,2-7 250,-15 6-6,4-6-197,-6 0-35,-7 6-727,-2-6 653,-6 7 1,-6 5-189,-4 0 517,-3 7 0,-2 2 0,-6 3 0,-2 4 0</inkml:trace>
  <inkml:trace contextRef="#ctx0" brushRef="#br0" timeOffset="1284">1233 500 9154,'-5'-10'-1176,"0"0"1794,1 7-306,4-3 0,0 4-222,0-3 10,0 4-16,0-6 10,0 7-227,0 0 280,6 0-107,2-7 0,7 6-57,0-4 0,-1 3 83,1 2 1,0-5-199,-1 1 190,8-1-44,-6 5 1,5 0-35,-6 0 1,0 0 40,-1 0-263,1 6 104,0-4 0,-5 6-64,-1-3 0,-5-2 121,0 7 0,3 0 81,-2 4 1,0-4-122,-5 0 148,-7 0-95,-1 11 1,-7-5 54,1 4 0,-3 1 40,-2-1 1,2 4 20,-2-4 1,-2 4 50,1-4 0,-4 4 75,4-4 1,0 0-87,6-6 0,4-4-181,0 0-52,7-7 275,-4 10-9,7-11-122,0 4 1,7-7-1,3-4 1,3 2-5,1-7-338,1 7 148,6-10 1,-4 9 34,2-6 0,-2 6-144,-3-6 0,3 7-188,2-2 1,-3-2 140,4 2 0,-4-5 347,-1 5 0,6-12 0,2 0 0</inkml:trace>
  <inkml:trace contextRef="#ctx0" brushRef="#br1" timeOffset="1517">1630 500 8585,'7'-8'1391,"-6"-5"-1263,6 5 0,-6 0-130,4 3-414,-3 3 476,5 2-472,-7 7 303,0 1 1,1 8-39,4 4 1,-3-4-224,3 4 1,-4 1 86,-1-2 0,0 1-34,0-5 1,0-1-43,0 1 1,2-2 4,3-3 354,-4 3 0,6-5 0,-1 0 0,3-1 0</inkml:trace>
  <inkml:trace contextRef="#ctx0" brushRef="#br1" timeOffset="1720">1777 456 8585,'0'-10'-93,"0"0"93,0 1-255,0 0-15,0-4 506,7 12-163,-6-12-59,6 11 0,-2-3-21,0 10 249,0 3-233,1 7 0,-4 5-78,3-1 1,1 6-4,-1-6 0,2 6-268,-3-6 0,0 7 99,6-1 1,-7-4-109,2-1 0,-4-4 53,-1-1 0,0-1 296,0 1 0,0-7 0,0-1 0,0-7 0</inkml:trace>
  <inkml:trace contextRef="#ctx0" brushRef="#br1" timeOffset="1887">1954 427 8437,'-10'-15'497,"0"0"1,5 5-175,-5 1 1,5 4-183,-4-5 1,-1 7 119,-5-2 0,0 3-800,1 2 0,-6 2 345,0 3 0,-7 3-1185,-3 7 1379,1-1 0,-14 1 0,6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53.9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103 191 6876,'9'-6'278,"-3"4"54,1-4-223,-6 6-30,12 0 1,-9 0 22,5 0 1,-4 0-25,5 0 0,-5 0 2,5 0 0,0 0-10,4 0 1,1 0-11,0 0 0,-1 0-68,1 0 104,0 0-41,-1 0 0,6 0-131,0 0 0,1-5 17,-2 0 1,-1-2 24,7 2 0,-7-1 75,2-4-200,2-3 168,-5 5 0,2-7-26,-9 0 0,2 6-30,-8-1-93,1 0 131,-5-5 4,0 7 0,-8-3-16,-7 6 7,1-7 4,-14 11 0,4-6-5,-11 7 0,4 0-7,-3 0-77,3 0 82,-5 7 0,3-4 26,-6 7 0,6 1 2,-1 9 0,5-2 152,4 6 18,-3-6-178,12 10 0,-4-5 6,11 6 1,-3 1 6,7-1 249,0 7-115,12-5 0,1 3-77,7-9 34,6 3-56,2-12 1,6 10 43,1-6-199,-1-7 145,1 0 1,4-12 40,0 4-315,7 4 119,-10-8 1,10 4-215,-7-10 1,2-1 76,-2-4 1,2-8 250,3 3 0,4-3 0,-5 4 0</inkml:trace>
  <inkml:trace contextRef="#ctx0" brushRef="#br0" timeOffset="2193">633 133 8410,'4'-17'-314,"1"-2"0,7 7 203,-2-3 299,3 11 1,1-8-140,1 7 0,1 2 332,4 8-319,-4 3 1,12 7 52,-3-1-29,-4 8-22,7-6 1,-7 10-65,3-6 71,4 6 0,-7-5-230,4 4 210,-4 2 1,-1-9 69,-1 7-133,7-7 49,-9 3 0,4-6-33,-6-1 1,-1 0 7,1-5-573,0-2 197,-7-7-182,-2 0 242,-6 0 49,0 0 0,0-7-99,0-2 0,-1-5-36,-4 0 390,-3-1 0,-7-6 0,0-2 0,1-6 0</inkml:trace>
  <inkml:trace contextRef="#ctx0" brushRef="#br0" timeOffset="2363">1103 177 8558,'0'-15'-260,"-5"0"49,0 1 703,-6-1-37,9 7 0,-9 0-209,6 3 1,-7 3-41,2-3 1,-3 8 208,-1 2-365,-1 7 178,-6 2 0,3 4-286,-7 7 70,7-7 1,-8 10 218,7-4-430,-8 4 0,6 6-42,-3 0-599,3 1 581,6-6 0,0-4-44,0-1 1,2-1-51,4 1 1,-3 3-116,7-8-334,0-6 178,5 0 624,0-11 0,7 11 0,1-5 0</inkml:trace>
  <inkml:trace contextRef="#ctx0" brushRef="#br0" timeOffset="2818">1279 191 8531,'10'-9'-142,"0"-1"59,0 6 0,3 4 31,-3 10 742,3 3-404,-5 9 0,0 5 144,-3 8-315,-4 5-1,-1-2-217,0 6 63,0 7 1,0-6 187,0 4-523,-6 4 263,4-8 0,-9 8 107,6-4-460,-6-10 275,9 3 0,-10-19 33,8-3-378,-8-4 37,11-1 305,-13-7 1,6-6 13,-6-7 0,2-12 12,-3 3 1,9-11 58,-9 1 0,5-6 10,1-4 1,-3-3 97,7-8 0,0-4 0,5 0 0,0-4 0,0 4 0,0-7 0,7-3 0,1 4-14,7-4-275,-1 10 231,1 5 0,6 3 135,4 7 68,3 6 123,-5 13 1,4 4 216,-2 6 1,3 0-18,1 5-36,0 6-108,1-4 0,-1 11 164,1-3-403,-8 3 56,6 2 1,-13-1 41,0 1-8,-1 0-47,-12 0 1,4-1 37,-6 1-14,-6 6-85,-2-4 1,-10 4 60,-7-7 1,-1 1 97,-13 0-459,0 0 188,-5-1 0,0 1 136,-1 0-1194,-5-1 738,4 1 1,-5-5 364,7 0 0,0-1 0,0 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58.931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441 103 22050,'0'-14'-7001,"0"-1"3770,0 0 1828,0 0 1002,0 1 314,0 6 1,-6-4 238,-4 7 1,-3 0 124,-2 5 0,-6 0-1065,-4 0 1606,-2 0-443,-3 0 0,6 2 119,-1 3 80,-6 3-305,7 0 1,-11 5-308,11-3-273,3 3-49,-7 2-161,11 0 351,-4-1 1,7 1-172,-1 0 45,7-1 134,1 8 0,7-6-254,0 3 4,0 4 245,0-6 0,2 6-76,3-4 43,3-3 188,13 12 1,2-10 459,6 7-229,1-7 188,6 9-163,-5-10-36,5 11 0,-2-12 242,0 3-166,1 4-166,-6-6 1,4 9-51,-4-7-303,4 8 229,-17-11 0,0 5-297,-6-6 160,-7-1-186,4-5 84,-7 4-168,-7-5 367,-1 0 0,-6 3-28,-1-6 117,-6 0 110,4-5 198,-11 0-191,6 7 0,-6-6 17,3 4 386,-2-3-463,10-2 0,-4 0 63,6 0-96,7 0-38,2 0-420,-1 0 380,5 0-11,-4 0 68,6 0-63,6 0 0,-2 2-134,6 3 241,-1 3-82,6 6 0,5 1-30,-1 0 0,1 1 0,-5 4 1,-1-2-401,1 6 192,0-6 114,-7 10 1,-2-5-131,-6 6 13,0 7 46,0 2-209,0-1 305,-6 6 1,-4-1 63,-10 7 1,4 2 10,-4-2 1,-1 1-58,2 4 285,-8 3-55,11-11 1,-10 6-121,6-3 56,1-9-48,4 9 0,2-13-306,3 3 261,-3-3-27,12 0 0,-6-5-2,7 3 1,0-3 3,0-2-206,0-6 192,7 5 0,-1-12-65,4 4 29,9-4 51,-9-1 0,13 0 72,-3-1 0,3-4-60,6 0 0,0-7-262,1 2 1,4-3-68,0-2-382,7-7 410,-3-1 0,6-8 313,0-4 0,7-3 0,1-6 0</inkml:trace>
  <inkml:trace contextRef="#ctx0" brushRef="#br0" timeOffset="533">1161 427 8859,'0'-15'-238,"0"0"281,7 0 1,-5 6 163,2-1 1,0 7-107,1-2-66,-4-3-273,6 6 0,-6 0 369,4 7-238,-3 13 95,4-8 1,-6 13 206,0-4-345,7 4 83,-5 7 1,4 1-130,-6 3 47,0-3 1,-5 7 126,0-4-283,0 3 10,-1 1 202,4-2 1,-6-2-151,3 1 1,4-1-22,-4-5-152,3-6 415,2 5 1,-6-12 0,-3 5 0</inkml:trace>
  <inkml:trace contextRef="#ctx0" brushRef="#br0" timeOffset="840">1896 1059 13184,'0'-15'-2130,"2"5"950,3 0 1042,-4 7 1,-1-3 536,-9 6 1,-11 4 19,-4 1-74,-4 7-271,-8-4 0,-8 5-175,-10-3 701,-10 3-473,4-5 1,-17 2 293,4 0-1436,-11-7 1064,16 10 0,-9-11-201,13 3-435,7-4 638,6 6 0,4-6-414,3 4 156,10-3 229,12-2-494,8 0 1069,-1 0-863,7 0 437,1 6-446,7-4 158,0 5 1,0-1 0,0 2 0</inkml:trace>
  <inkml:trace contextRef="#ctx0" brushRef="#br1" timeOffset="1415">691 1617 9608,'10'0'-62,"0"0"1,-6-1-87,6-4 0,0 1-35,5-5 0,6 0 95,4 0 1,2-4-16,3 3 1,-1 2 59,0-2 0,1 7-5,-1-2 0,1-2-32,-1 2-65,-6 0 114,-2 5 0,-3 2-22,-3 3-196,3 3 217,-17 7 1,11-4-94,-7 4 79,0-4-1,-5 11 1,-7-3 154,-3 1-158,-3 6 58,-8-3 1,0 6 9,-4 1 0,-2-1-62,2 0 207,-3 1-176,5-7 0,-3 4 28,7-2 0,-6-4-12,6-1 0,4-4-116,5-1 0,7-1 96,-2 1 21,3-7-26,2-1 82,0-7 0,7 0 149,3 0 0,9 0-182,6 0 1,-2 0 18,1 0 0,1 0-4,4 0-268,7 0 123,-5-7 1,5 1-25,-7-4 0,1-3 75,-1 3 1,-4-3-381,-1-2 152,1 7 13,4-5 267,-6 5 0,5-7 0,-6 0 0</inkml:trace>
  <inkml:trace contextRef="#ctx0" brushRef="#br1" timeOffset="1860">1499 1705 8414,'5'-14'0,"0"-1"-195,0 7-5,2-5-107,-6 11 262,12-4 1,-6 12 157,3 4-151,3 3 9,-12 2 1,11 4 57,-7 1 1,5 4-43,-6-4 0,6 5 4,-5-6 1,0 1-31,-5-6 142,7 1-109,-6 0 0,6-1 287,-7 1-284,0-7 37,0-1 242,-7-1-257,-1-4 19,-13 5-212,4-7 13,-10 0 183,4-7-59,-7-1 1,6-7-123,-1 0 1,3 1 143,-3-1-61,-3 0 51,5 1 0,1-1-136,2 0 189,4 1-150,7-1 266,-4 0 0,12 1-114,-4-1 0,5 5 125,5 0 18,9 0-88,3 2 0,11-3 110,-4 6 0,4-7-83,1 3 0,6 1 10,-1-2 0,0 5-146,-4-5 91,-1 7 7,-6-4 0,3 6-387,-6-4 160,-1 3-20,-4-4-544,0 6 204,-7 0 513,5 0 0,-12-7 0,6-1 0</inkml:trace>
  <inkml:trace contextRef="#ctx0" brushRef="#br1" timeOffset="2302">1646 1353 9454,'10'-2'-223,"0"-3"-67,-7 3 169,10-4-82,-4 6 230,5 0 47,1 0 0,0 0-53,-1 0 0,6 0 71,0 0-192,-1 0 132,-4 0 1,0 0-40,-1 0 1,-4 0-7,0 0 1,-5 0 92,5 0-432,-7 0 216,3 6 1,-6 3-82,0 5 202,0-6-27,0 6 1,-5-1 0,1 6 1,-8 1-50,2-5 182,-3-1-156,5 1 54,-5 0 1,6-1 14,-2 1 1,0-5 19,5 0 234,2-7 25,-5 3 20,7-6-10,7 0-247,1 0 1,8 0-467,4 0 216,3 0 35,13 0-676,-5-6 844,11-2 0,-4-7 0,6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21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0 104 8586,'8'-7'-664,"-3"-3"290,3-3 0,-6 3-184,3 1 2331,3-1-1154,-6 2 0,6-4 14,-3 7-490,-4 0 94,12-1-488,-4 4 140,5-4 90,1 6 0,0 0-658,-1 0 321,1 0 196,0 6-654,0-4 531,-1 11 0,-4-10-133,0 7-277,0-7 484,4 10 1,-4-9 210,0 5 0,0 1 0,4 5 0</inkml:trace>
  <inkml:trace contextRef="#ctx0" brushRef="#br0" timeOffset="191">74 309 8499,'13'-6'-559,"-3"-4"0,3 2 400,-4-2 1514,-2 0-267,6 2-948,-11 2-17,11-1-609,-5 5 0,7-4 161,-1 6 1,-1 6-44,-3 4 0,8 3 368,-3 2 0,16 6 0,0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03.3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192 146 8573,'2'-28'-32,"2"4"0,-2-2 45,3 6 133,3 7 137,-6 0 0,4 10-5,-6-7-377,7 7 0,-6-2-217,4 10 223,-3-4 52,-2 12 0,0-5 147,0 7 1,-2 5 128,-3-1-223,4 7 40,-12-3 0,5 2 22,-7-1 201,0 1-222,0 4 0,1 1 46,-1-1 51,7 7-62,-5-5 1,5 6-122,-7-2-85,0 2 104,1 7 1,-1 5 9,0 0 1,5 7 55,1-2-197,5-3 55,-2-1 1,6-6 48,0 0-187,0 0 80,0 1 0,1-8-187,4-3 300,-3-9 0,11 1-52,-3-6-14,-4 6 48,7-10-18,-4-1-261,-1-2 137,5-12 0,-5 11 37,7-7 1,1 0-11,4-5 0,-2 0 0,6 0 168,1-7 0,4-1 0,0-7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07.4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0 8569,'9'0'-1963,"-3"0"1712,1 0 7,-6 0 282,6 0-278,-7 0 251,0 0-1,6 0-57,-4 0 47,5 0-4,-7 0-25,0 0 335,6 0-301,-4 0-3,4 0 346,-6 0 1592,0 0-1809,7 0-45,-6 0 1,6 7 18,-7 3 1,0-2 42,0 2-245,0 6 70,0 0 0,0 7-26,0-3-68,0-4 168,0 12 1,0-10-201,0 6 176,0-6 30,0 4-13,0-8-32,0 1 0,0 0 4,0-1 1,0-4 14,0 0 0,2-5 47,2 5 1,0-7-46,6 2 1,-6-4 20,6-1-18,-6 0 11,9 0 16,-5-6-32,6 4 1,0-11 7,-5 3 1,8-3-7,-8-1 0,8-1 24,-7 0-67,3 1 40,1-8 1,-1 6-29,-3-4 31,3 4-11,-5 1 1,2-4 16,0-1-8,-7 1 60,10 4 0,-11 5 314,3 0-361,-3 0-11,-2 2 0,4 0 54,1 3-76,0 4-2,-5-6-427,0 7-18,0 0 299,0 7 1,0 1 46,0 6 390,0 1-177,0 0 0,0 0-128,0-1 0,0 6 142,0-1 1,0 8-75,0-3 0,0 4 21,0 1 1,0 1 15,0-1-56,0 0 34,0 1 0,0-1-142,0 1 119,0-8-40,0 6 0,0-7 59,0 4-62,0-4 21,0 0 206,-6-4-211,4-3 1,-11 0 37,3-5 56,-3-2-80,-2-1 0,-4-6-207,-1 0 0,1 0 140,4 0 0,-5 0-236,1 0 1,-6-4-80,6-1-587,-1 0 582,5-2 0,-1 6-205,-4-4-518,11 3 463,-11 2 609,12 0 0,-13 0 0,-2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11.0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30 8215,'0'-8'244,"0"0"-196,0 3-287,0 3 274,0-5-65,0 7 127,6 0 7,3 0 1,5 0 66,1 0-201,0 0 58,-1 0 1,3 0 95,2 0-278,4 0 195,0 0 0,5 0-428,-4 0 198,11 0 92,-4 0 0,9 0-764,-5 0 861,6 0 0,3 7 0,8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16.533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15 1177 8547,'0'-15'-58,"0"0"0,0 4-8,0-4 1,0 9-116,0-9 343,0 3-36,0 4-393,0-5 374,0 5-321,0 0 415,0 1 9,0 7 173,0 0-324,0 7 1,2-4 55,2 7-12,-2 6-40,11 1 1,-10 5 64,7-2-377,0-4 299,5 12 0,-5-10-130,-1 7 126,1-7-5,5 9 0,0-4-29,-1 7 0,1-6 38,0 1 0,4-6-11,1 6 1,-1-6-68,-4 6 1,0-7 11,0 1 0,-1-2 58,1-3-492,0 1 271,-7-7 1,5 4-504,-3-7 373,-4 0 96,1-5 1,-6 0-473,4 0 250,-3 0 435,4 0 0,-6-7 0,7-1 0,1-7 0</inkml:trace>
  <inkml:trace contextRef="#ctx0" brushRef="#br0" timeOffset="228">309 1235 8547,'0'-14'66,"0"-1"0,-5 5 487,0 0-810,0 7 274,5-3 0,-5 7-72,0 4-139,-6 3 227,9 14 1,-11-4-117,4 6 1,-3 1 194,2 4 1,-3 0-11,3 1 1,-3-2-122,-1-4 1,-1 2 27,0-6 1,5 4-192,1-4 237,-1-1-7,-5-4 1,0 0-205,1 0-46,-1-1 235,7-6-815,-5-1 375,5-1 407,-1-4 0,-4 11 0,5-5 0</inkml:trace>
  <inkml:trace contextRef="#ctx0" brushRef="#br1" timeOffset="734">618 633 14029,'0'-15'-3803,"0"5"3248,0 0 153,0 7 232,0-3-127,0 6 260,0 6 0,-5 2 841,0 7-951,0 6 388,5 2 1,-5 7-265,0-1 1,-1 2 162,1 3-234,3-3 76,-11 5 0,11-6 34,-3-1 1,-1-1-286,1-4 1,-2 2 235,3-6 0,2 0-360,-3-6 135,3 1-326,2 0 94,0-7 643,0-2 1,-6-12 0,-2-2 0</inkml:trace>
  <inkml:trace contextRef="#ctx0" brushRef="#br1" timeOffset="932">441 677 14369,'0'-15'-1423,"0"0"0,5 1 968,0-1 401,0 0 0,0 6 12,0-1 190,6 7 1,-3-4-257,7 7 550,0 0-529,-1 0 1,6 0 175,0 0 1,6-2 327,-2-3-463,-3 4 31,7-6 1,-10 6 68,7-4-314,-7 3 234,9-11 0,-4 11 0,7-4 0</inkml:trace>
  <inkml:trace contextRef="#ctx0" brushRef="#br0" timeOffset="1715">956 1750 8553,'0'15'-571,"0"-1"1,0 1 268,0 0 167,0-1 243,0 1 0,0-5 115,0 0-17,0-7 369,0 4-65,0-7-243,0 0-233,0-7 0,0-1 0,0-7 1,-2-1-122,-3-4 0,4-3 310,-4-6-190,-4 0 55,8-1 1,-11 1 8,7-1 1,-4-6-35,4-3 0,-5 2-283,5-3 302,0-5-124,-1-1 0,4-11-4,-3 3 110,3 3-557,2-6 254,0 5 125,0 0 0,2-4-142,3 7 32,-3 7 97,11 6 0,-5 6-29,7 1 147,-1 6-26,1 2 1,0 8 134,-1 3 389,1-3-522,0 11 1,-1-6 147,1 3 1,0 4-175,0-4 59,-1 3-20,1 2 0,0 5-6,-1 0 127,1 0-114,0 1 0,-2-3-17,-3 7 99,3 0-80,-12 5 0,11-5 30,-7-1 1,0 1-39,-5 5 64,0 0 1,-2-1-41,-3 1 0,-3 0 2,-7-1 1,0-4-37,1 0 0,-1-2-3,0 2 1,-1 3-9,-4-3 0,4-2-55,-3 2-12,2-7 1,2 8 73,1-6 1,4 0 235,0-5-148,7 0-23,-4 0 0,9 0-39,3 0 91,3 0-73,7 0 1,6 0 36,4 0-71,-4 0 44,7 0 1,-6 0-11,8 0 11,-1 7 7,1 1 0,-6 7 47,1-1-59,-1 1-19,-1 6 21,-2-4-10,-6 10 1,-2-5 1,-3 2 0,-4 2 2,-6-6 0,0-1-34,0-4 0,-6 0 37,-4 0 0,-10-1-1,-4 1 1,-4-5-66,-1 0 1,-1-7-295,1 2 342,-1-4-215,1-1 0,0 0-656,-1 0 873,1 0 0,-1-6 0,1-2 0</inkml:trace>
  <inkml:trace contextRef="#ctx0" brushRef="#br1" timeOffset="2290">1573 574 13196,'7'-8'-1428,"1"-5"1,2 11 1581,-1-3 97,-5 4 20,9 1 1,-10 0 35,7 0 1,0 6-213,4 4 1,1 8 206,0 1-170,-1 8 14,1 2 1,5 4 203,-1 6-329,7 0 4,-9 5 1,9 7 44,-7 3 0,4 3-1,-8 2-1188,3-1 1002,-16 8 0,9-9 115,-6 7 1,0-14-247,-5 4 0,-7-8-234,-3-7 82,-3-3 219,-1 0-189,-1-5 206,0-2 1,-1-2 140,-4-8-189,4 1 238,-5 1 0,6-5 893,0 4-1230,1-4 169,6-8 1,-5 4-507,3-7 510,3 0-209,1-5 426,-1 0 0,5 0 0,-4 0 0</inkml:trace>
  <inkml:trace contextRef="#ctx0" brushRef="#br1" timeOffset="2903">2029 309 22851,'10'-1'-1421,"-1"-4"625,-5 3 0,4-4-279,-3 6 1547,-4 0-170,6 0-123,-1 0 0,3 0-44,5 0 0,-4 0-83,0 0 1,-5 0 101,5 0 1,-1 0 588,6 0 122,0 0-799,-7 0 0,5 0 9,-3 0 1,3 0 33,2 0 50,-7 0-126,5 6 1,-10-4-157,7 3-309,-7 3-564,4-6 787,-1 11-128,-4-5 1,4 7 0,-7-1-1530,-4 1 408,-3 0 237,-7 6 284,-6-5 601,4 5 0,-10-1 525,2 0 0,-1 1-582,1-2 0,-1-2 846,7 2 299,-7-2-431,9 4 0,-4-5 143,6 4-413,7-10-186,2 3 1,6-10-217,0 7 1,3-7 500,7 2 0,3 1 65,16-1 0,-1 0 92,11-5 1,0 0-103,5 0 0,1 0-61,-1 0 1,1-5-61,4 0 1,-3-4 108,3 4 475,-10-7-810,4 11 0,-12-12-921,3 3 62,-9 3 882,-4 1 1,-7-1 0,1-1 0</inkml:trace>
  <inkml:trace contextRef="#ctx0" brushRef="#br1" timeOffset="4375">2573 30 16652,'0'-8'-5111,"0"1"3700,0 7 2653,0 0-585,0-6-1235,0 4 204,6-4 372,-4 6 112,4 0 811,-6 0 102,0 0-930,7 0-22,-6 0 389,13 0 0,-11 0-104,7 0 0,-6 0-45,6 0 0,-5 1-282,5 4 1,0-3 21,4 3 1,1 1-54,0-1 0,0 2 26,-1-2 0,1-4 26,0 4 0,-1-2 32,1 2 1,0-3-3,-1 3 1,1-3-53,0-2 0,0 0-58,-1 0 1,-4 0-60,0 0 1,-5 0 55,5 0 0,-6 0-42,6 0-85,-6 0-220,2 0 193,-6 0 46,0 0 1,-6 0 148,-4 0 0,2 0-46,-2 0 125,0 6-536,-5-4 282,1 11 1,-1-5-76,0 7 0,0-1 100,1 1 1,1 5-222,3-1 0,-3 6-142,3-6-280,4 7-141,-1-3 648,7 7 77,0-1 1,0 2-38,0 3 146,0-3 148,7 5 0,1-6 132,6-1 0,1 1 43,0-1 1,4-5 77,1 1 0,1-5 86,-1 4 1,-2-4-203,6 4 1,-1-6 523,2 2-187,-4-4-165,0-8 1,-3 5 86,7-3-45,-7 3-256,3-5 1,-7 4-26,1-7-76,-7 6-270,5-9 277,-11 4-667,5-6 697,-7 0-188,0 0 186,-7 0-35,-1 0 1,-7-1-119,0-4 606,-6 3-521,5-4 1,-7 6 587,3 0-515,4 0-95,-12 0 1,12 0 0,-4 0 0,4 1-73,1 4-235,1 3 19,-1 7 0,5 0-586,0-1 383,7 1 24,-3 6 0,6 2 146,0 7 1,1-1 49,4 0 0,2 1-277,2-1 310,5 7 197,-6 2 1,1 1 12,1 0 129,0-6 75,-2 9 1,-1-6-149,-7 3-91,0 4 0,0-12 0,0 6 15,0-2-136,-7-4 87,-1 5 1,-7-5 25,1 3-98,-1-3 88,0 5-102,1-7 240,-8 1 0,4-1 44,-6 1-116,-1-1 156,3 0 1,-6 1-278,3-1 272,-3 0-65,-1-6 1,0 3-38,-1-6 87,1 6-103,-1-9 1,1 4-20,0-7 1,-1 0 29,1-5-307,0 4 142,-1-11 0,7 5 67,4-7-266,2 0 73,3 0 269,-1 6 0,0-4 0,1 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25.78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45 43 12017,'0'-10'-1492,"0"1"-177,0 5 765,7-9 971,-6 12 0,6-4 290,-7 10-258,0 3-138,0 7 1,-5 4-54,0 1 1,-5 6 116,5-2 0,0-1 19,5 2 0,-5-1 83,1 6-133,-1-1-73,5 0 1,-2 1 143,-3-1 1,3 7 5,-2 3 0,2 4-26,2 1 1,0 0 7,0 0 1,0 5-25,0 0 50,6 7-32,-4-11 0,6 8 9,-3-4 1,-3-2 5,3 7 0,1-2-7,-1 2 0,5 3-51,-5-3 1,1-2-8,-1 2 0,-3 0 120,3 5 1,1-5-80,-1 0 1,2-5 277,-2 5-295,-4 6-17,6 0 0,-6 6 0,4-7 1,-3-1 63,3 1 0,-3 5-7,-2 0 1,4-1-11,1-4 0,0 5-11,-5-1 1,0 11-44,0-5 0,0-1 4,0-9 0,0 5-7,0-1 1,0 6 48,0-5-1039,0-1 1019,0 3 1,0-4-71,0 6 0,0-1-97,0 2 0,0-2 116,0-3 0,0-2-13,0 6 0,0 1 30,0 4 0,0-4-11,0-1 1,0 3 235,0 7 0,0-8-104,0 4 0,0-4-28,0 4-765,0 6 698,0 1 0,0 1 19,0-4 0,5-3-160,0-1 1,0 6 90,-5 3 1,0-3-50,0-1-155,0-4 232,0-2 0,0 1-53,0-1 0,0 1-29,0-1 1,0 6 68,0-1 1,0 9 3,0 1 1,0-7 8,0 3 0,0-1-13,0 0 0,-2 4 3,-3 1 0,4-6-2,-4-4 1,2-1-2,-2 1 0,3 1 12,-3 9 1,4-8 53,1 8 1,-5-3 11,0 3 0,0 2 11,5 3 0,0-3 112,0 3 0,-5-3-150,0-2-1037,0 7 859,5 1 1,0 1 48,0-4 0,0 1 348,0-1 0,-5-3-285,0-1 1,-1-11-14,1 5 0,3-6 27,-3-4 1,4 3 59,1 2 0,-5-5 193,0 1 1,0-1-45,5-4 7,0 9-75,0-2 0,0 9 54,0-7 1,0 7-41,0-2 1,0 2-237,0-2 0,0 4 107,0-4-907,0-3 845,0 7 0,0-6 184,0 8 0,0 4 130,0 0 0,-5 5-150,0-5 0,0-2-25,5-7 1,0 1 31,0-7 0,0 5 336,0-4 0,0 2-528,0-7 1,0-4 3,0-11 1,0-5-149,0 0 1,0-2 403,0 2 0,5-4-172,0-5 1,0-3 473,-5-3 0,0-3-551,0-6 0,0-8 327,0-2 0,0-9-326,0-1 0,0 0 135,0 5 0,2-1-18,3 1 0,-4 0 138,4 0 0,-3 4-219,-2 1 229,0-1-193,0 3 0,0-6 28,0 4 1,0 1 30,0-2 0,0 1-5,0-5 1,0-1-9,0 1 1,0 0 49,0-1 1,0-4-20,0 0 0,0 0 102,0 5 0,0-1-91,0 1 1,0 0 107,0-1 1,0 3-99,0 2 0,0-2 3,0 2 1,0 2-192,0-1 0,0 0 66,0-6 0,5-4-136,0 0-89,-1-7 164,-4 10-50,0-11 189,0 4-12,0-6 487,0 0-436,0-6-228,0 4 200,0-4-394,0 6-3309,0 0 3143,0-7 489,0 6 0,7-13 0,1 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29.54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280 381 8825,'0'-20'0,"0"-1"-932,0-2 1,0 5 1219,0-2 170,0 4-324,0 1 0,0-1-205,0-3 1,0 2 93,0-2 2,0 9 52,0-3 0,0 5 77,0-7-30,0 0 18,0 7 90,0-5 2,0 5-61,0 0-77,0-5 67,0 11-334,0-5 1,0 9-42,0 3 331,0 3-80,0 7 0,0-1-2,0 1 1,5 5 9,0-1 0,0 7 368,-5-1-304,-7 3-43,6 8 0,-11-4 36,7 8 25,-6-8 22,3 4 0,-7 0-184,0 3 244,0 4-292,1 1 11,-1 0 143,0 0 0,-1 0-82,-4 0 0,4-5 85,-3 1 0,2-8-5,2 3-40,7-4-46,-5-9 1,7 5 14,-4-8 393,3 1-397,1-5 7,4-1-61,-4 1 1,6-5-256,0 0 58,0-7 128,0 3 0,0-4-41,0 3-75,0-4 133,0 6 1,1-7 783,4 0 375,3 0-520,7 7 0,1-6 479,4 4-165,-4-3-388,12 4 1,0-4 503,6 3-22,7-4-917,-3-1-135,6 0 250,6 0 1,3 0 7,5 0-157,1 0 97,-7 0 1,6 0-77,-5 0 0,1 0 8,-5 0 0,-1-1-7,-14-4 1,5 3 8,-4-3 1,-3 4-132,-7 1 1,1 0-5,-7 0 1,-4-5-618,-5 0 337,-7 0-630,4 5 492,-7 0 303,0 0-417,-7 0 447,6 0 1,-13 0 155,5 0 0,-4-7 0,-2-1 0</inkml:trace>
  <inkml:trace contextRef="#ctx0" brushRef="#br0" timeOffset="473">1000 881 16923,'0'-23'-3786,"0"1"2941,-6 8 711,4 6 347,-11 1 0,6 9 211,-2 3-203,-4 3-216,4 6 0,-4 8-879,4 2 997,-4-3 114,11 7-715,-5-5 166,7 0 0,0 5-458,0-4-180,0-3 561,7 1 0,-2-8 240,9 1 1,-2 0 205,8-1 1,2-5 402,3-5 313,3-2 16,1-2 331,0 0-652,7-6 1,-5-8 252,4-5-126,-4-7-531,-2 3 1,-4-6-166,-1-1 0,-11 1-129,2-1 0,-10 1-388,0 0-220,-4 6 380,-1-5 0,-8 12-89,-7-4 247,1 4 330,-14 7 1,5-2 12,-6 6 557,-1 0 185,1 5-111,6 0-296,-5 0 0,10 2 361,-6 3-561,6-4-298,-3 12 1,6-4-329,0 5-20,1 1 220,-1 0 0,7-1-395,3 1 404,3 0 0,9 0 1,1-1-1</inkml:trace>
  <inkml:trace contextRef="#ctx0" brushRef="#br0" timeOffset="948">1368 939 16923,'23'0'0,"-4"0"-207,-2 0 1,-3-5-314,1 1 0,0-3 116,-1 2 234,1 3 483,-7-11-932,5 12 728,-11-12-819,11 11 554,-11-11-460,-2 5 302,-2-7 1,-11 5-30,3 1-76,-3 5 962,-2-9-1136,-6 5 776,5-7 1,-10 6-375,6-1 699,0 6-68,-1-2 1,5 1-166,-4 0 114,4 0-414,1-1 1,1 4 489,-1-3-283,0 4 10,0 1 30,7 0-27,-5 0-196,12 6 1,-6 2-311,7 7 0,0 0-412,0-1-271,7 1 738,1 0 1,3-1-328,4 1 65,-4 0 233,11 6 0,-3-5 224,1 4 338,6-4 342,-3-1 119,6 0-539,1 6 1,-1-5-29,0 4 0,6 1-29,-1-1 0,0 4-45,-4-4 0,-6 6-113,1-2 1,-7 1-112,1 4-125,-9-3 38,-4 4 1,-6-1-479,0 1 106,-6-1 369,-2 7 1,-12-8 97,1-4 142,-8 4 134,11-12-86,-12 12 158,5-12 1,-6 6 85,0-8 1,-1-1 51,1-3 0,-2 2 160,-3-7 12,3-1-274,-5-4 0,6-1-131,1-4-116,-1-3 181,1-7-612,6 0 77,2 1 1,8-3-246,3-2 339,4 2 1,12-10 0,2 4-1</inkml:trace>
  <inkml:trace contextRef="#ctx0" brushRef="#br0" timeOffset="1146">1779 881 25593,'2'-15'-7546,"3"0"5639,-4 0 407,6 1-239,-7 6 1044,7 1 1,-6 9 234,4 3 2048,-3 3-2205,-9 6 1,6 8 887,-4 2-109,-4 4 103,1 1 1,-2 1-783,1-1 6,5 1 98,-9-1 1,10-5-959,-7 1 1370,7-1 0,-4-1 0,7-2 0</inkml:trace>
  <inkml:trace contextRef="#ctx0" brushRef="#br0" timeOffset="1304">1706 572 21513,'0'-36'-6249,"0"0"5143,0-3 1,0 9 95,0 11 738,0 2-70,0 9-539,0 2 337,0 6 367,0 0 0,0 8-479,0 7 277,0-1-1,6 8 523,2-1 1,14 2 0,1 6 0</inkml:trace>
  <inkml:trace contextRef="#ctx0" brushRef="#br0" timeOffset="1691">2220 763 21513,'8'0'-2504,"-1"0"2931,-7 0 129,6 0-678,-4-7-524,5 6 1,-14-6 517,-3 7 1,-3 0 114,-1 0 0,-3 5-454,-2 0-399,2 6 551,-10-2 0,9 0-642,-7 1 362,7 0 704,-3-2-737,0 5 352,4-5 1,1 2 60,6 0 0,5-2-106,-5 2 0,7-2-341,-2-3 688,10-3-89,3 4 1,12-1 443,0 0-257,6 0 54,3-5 0,2 5 567,3 0-101,-3 0 182,-1 1-217,-1-4-453,1 11 1,-7-10 6,-4 7-447,-3-7 181,-1 10 1,-7-9 32,-3 5-805,-3-5 433,-2 9 1,-8-10 273,-7 7 109,-6-7 0,-14 4-34,1-7 162,-7 0 63,4 0 1,-2 0-502,-1 0 771,8 0-162,-4 0 0,0 0 1,-2 0-1</inkml:trace>
  <inkml:trace contextRef="#ctx0" brushRef="#br0" timeOffset="2150">2588 248 25372,'14'-35'-3573,"1"5"1,-7 7 2566,-3 9 1,-2 0 700,2 5 26,-3 2 1,5 9 119,-7 3 0,-5 4-589,0 11 317,-7-4-294,4 12 0,-2-3 672,1 9 32,-1 4 78,-5 6-472,7-7 44,-5 6 1,10-6-156,-7 7 431,6 7-96,-9 1 1,12 0-81,-4-3 1,3 2 74,2-2 0,-1 0-566,-4-5 229,3-13-89,-4 4 382,-1-19 84,-1-1 466,-7-9 1132,0-6-576,7-6 1,-5-4 406,3-10-716,-3-3-224,-1-6 0,-1 0 122,0-1-256,1 7-142,-1-5 0,5 6-827,0-8-293,7 7 570,-4-4 1,3 10 827,-1-2-320,0 2 80,5 3-398,0-1 154,0 7 1,6-4 388,4 7 407,3 1 168,2 4 0,6 0 901,4 0-371,2 0-538,3 6 1,4-3 766,0 7 79,7-7-1074,-10 10 1,12-11-89,-4 3-411,3 3-249,2-6-363,-6 4 275,4 1 0,-6-6 110,4 4-245,2-3 196,-11 5 1,3-6-125,-9 4 277,-4-3 1,0 4-1,2 2 1</inkml:trace>
  <inkml:trace contextRef="#ctx0" brushRef="#br0" timeOffset="2297">3014 719 23797,'-8'6'-987,"1"3"0,2 0 0,1 1 0,-1 2 0,0 1 0,0 1-1361,2 1 702,1 0 384,2-1 984,0 1 1,0-5-396,0 0 381,-7 0-1202,6-2 445,-6 5 1037,7-5 39,0 0 0,-6 5 0,-2-5 0</inkml:trace>
  <inkml:trace contextRef="#ctx0" brushRef="#br0" timeOffset="2450">3014 395 18789,'7'-22'-4202,"-4"-5"2540,7 8 1417,-7 6-255,3 6 170,-6 7 1206,0 0-855,0 7-869,0 1 0,0 12 544,0-1-92,0 1 320,0 1 0,0 2 0,0 6 0</inkml:trace>
  <inkml:trace contextRef="#ctx0" brushRef="#br0" timeOffset="2849">3337 675 17910,'22'0'0,"-6"0"0,4 0-1233,-4 0 444,-1 0 393,-1 0 438,1 0 0,-7 1-123,-3 4-419,-3-3 0,-2 4-622,0-6 1118,-7 0 22,-1 0 0,-12 0 20,1 0-41,-1 0 57,5 0 692,1 0-367,-1 0 0,-1 0 736,-4 0-768,4 0-372,-5 7 1,6-4 57,0 7-382,0-7 182,1 10 1,-1-6-75,0 3-103,1 3 88,-1-5 1,5 8-159,0 4 0,7-4-385,-2 4-86,4-4 573,1 5 1,6-4-59,4 2 137,3-2 297,8-9 1,7 3 329,6-6 438,7 7-310,-10-11 1,12 6 521,-4-7 146,3 0-337,2 0-495,0-7-194,1-1 0,-6-2-58,0 0-450,-6 7 183,-4-10 0,-8 11 157,-6-2-1103,-7 2 460,5 2 484,-11 0 0,-2 13 0,-8 3 1</inkml:trace>
  <inkml:trace contextRef="#ctx0" brushRef="#br0" timeOffset="3892">5028 160 16838,'8'-14'-2015,"3"-1"710,-6 0-1051,0 0 1221,-5 7 99,0 2 869,0 6 213,0 0 0,-5 13-1292,0 6 1648,-6 8-326,3 8 1,-2 3 278,0 6-301,0 7-1,-4 1 1,4 7 129,0 0-375,0-1 193,2 1 0,-3 5 95,6 0-833,-7-1 737,11-4 0,-7-7-314,3-3 299,3-9-39,-11-4 1,11-9-393,-3-2 431,-3-4-522,7-13 55,-12-1 666,4-7-168,-5 0 0,-1-13 0,0-4 0</inkml:trace>
  <inkml:trace contextRef="#ctx0" brushRef="#br0" timeOffset="5018">4925 513 9680,'15'-59'34,"1"-4"0,2-1 0,1 3 1,-1 8-1,-1 8 0,-3 9 1,3 5-1,-1 4 0,0 2 0,-2 7 1,-1 7 598,0 6 0,3-2-862,4 2 0,-4 2 129,4 8 0,-2-2-150,1 7 0,-1 0-142,7 5 93,-7-1 226,3 8 0,-7-4-136,1 6 147,-7-6-101,5 10 160,-11-5-71,5 6 1,-7 0 31,0 1 1,-5-1 26,0 1 1,-12-6 71,3 1 1,-9 1 5,3 8 0,-6-3-14,2 3-18,-11-3 3,4-1 0,-6-1-158,2 1 61,4-1 0,-5-4 142,7-1-242,6-6 173,-5 10-41,12-12 234,1-1-251,2-2 51,12-12 0,-4 6 73,10-7 0,3 5 169,7 0 38,-1 0-242,1 1 0,1 2-207,4 7 91,-4 0 1,10 0-30,-6-1 0,6 1 146,-1 0 59,2 6-401,9-5 276,-5 5 1,12-11-47,-4 0 113,3 0-58,3-2 0,4-1 90,0-7-69,6 0-4,-3 0 1,2-7 323,0-3 32,-6-3-774,9-2 666,-18-6-114,10 5 1,-18-7-212,3 3 250,-3-2-150,-8-1 1,-3 0 22,-11 3-322,5 4 283,-13-12 1,11 12 450,-7-4-648,-1 4 242,-10 1 1,-2 2-313,-7 3-9,0-3 296,1 12-234,-8-6 234,0 7 1,-3 0 7,1 0-78,6 7 71,-10 1 1,10 2-43,-7-1-50,7 8 37,-9-1 1,12 5-279,0-6 204,1 6 40,5-5 1,0 12-65,-1-3 12,6-4-13,-2 7 221,12-5-51,3-1 0,7 6-112,4-3 209,2-4-140,1 0 1,10-6 53,-4 0 49,4-7-57,-4 5 1,1-12-212,-1 4-12,1-3 214,-8-2 0,10-5-503,-8 0 208,7-6-3,-8 3 1,1-7-150,1 0 292,-1 1-134,-1-1 217,-1 0 5,-8 0 1,1-4-42,0-1 4,-1 1 38,1-3 0,-2 6 277,-3-4-212,3 4 73,-11 1 455,11-6-314,-5 5 1,2 0 57,-1 6 132,-5 0-198,9 2 1,-12-5 147,4 3-10,-3 3 5,-2 1-572,0-1 84,0 6-117,0-6 52,0 7 284,-7 0-205,-1 0-30,-7 0 209,1 0-152,-1 0-50,7 0 139,-12 0 0,11 5-20,-11 0 0,4 1-105,1-1-54,0 4 101,1-1 0,4 5-295,0-3 230,7 3 37,-10-5 0,11 5-184,-3-3 145,3 9 22,2-9 0,0 15 65,0-11-106,0 4 24,0-10 311,7 5-81,-5-4 0,11 0 119,-4 1-220,5-7 45,0 4 0,1-2 324,0 0-203,-1 0-83,1-5 1,0-2-68,-1-3 76,1 4 0,-7-6-190,5 0 96,-11 6 0,6-7-11,-3 3-228,-3 3 183,4-4-8,1 6 8,-6 0 29,12 6 1,-6-1 5,3 10-35,3-4 33,-5 10 1,7 1 101,-1 2-104,1 4 1,0 3 166,-1 3-196,8 4 0,-8-1-12,1-2 159,0-4-97,-7 5 0,0-5 11,-3 3 92,-3-3-106,-2-2 1,-2-4-142,-3-1 144,-10-6 27,-1 4 0,-13-8-22,-1 1 66,1 0 25,-14-7-251,6-2 77,-7-6 1,0 0 197,0 0-577,0 0 237,-1-6 0,3-2 7,3-7-313,3 0 257,13 1 1,-2-1-391,11 0 625,-4 0 1,16-6 0,-4-2 0</inkml:trace>
  <inkml:trace contextRef="#ctx0" brushRef="#br0" timeOffset="5392">6748 822 9661,'0'-15'-1793,"0"7"2106,0 1-238,0 7-17,0 0 2,0 7 0,0 3 110,0 9-431,0-2 271,0 10 1,0-4 44,0 7 0,0-1-8,0 0 0,-5 1 85,0-1-413,0-6 226,-2 5 0,6-10-236,-4 6-31,-3-6 326,6 3 1,-5-11 138,7 0-128,-6-7 1,3 4 0,-5-9 67,1-3 0,2-9-82,5-11 37,0-3-36,0-1 0,0 0 20,0-1 213,0 1-225,7-7 1,6 5-3,6-3-46,7 3 86,-3 1 0,7 1-250,-1-1-51,0 1 315,1 6-228,-1-5 84,1 18 0,-3-7-18,-2 12 0,-2 0-479,-4 5 519,-2 0-234,4 6 268,-6 2 1,-6 7 19,1 0-2,-6 0 1,9 6 0,-5 2 0</inkml:trace>
  <inkml:trace contextRef="#ctx0" brushRef="#br0" timeOffset="6347">7071 881 8741,'15'0'0,"-1"0"-90,1 0 0,0 4 111,-1 1-357,1 0 168,0 2 1,1-6 120,4 4 0,-4-3-16,4-2 1,1 0 225,-1 0-55,-1 0-166,-4-7 0,0 4 184,-1-7-179,1 1 87,0-6 0,-2 0 35,-4 0 0,-2 1-8,-7-1-184,0 0 154,0 7 1,-7-3 52,-2 6-341,-4-7 287,-9 11 1,0-6-257,-8 7 239,1 0-3,-1 7 1,1 1-99,0 7 102,-1-1-44,7 1 0,-3 1-12,7 4 0,-1-2-7,5 6 65,1-6-42,5 10 0,3-12-25,6 4 93,6-4-61,3-1 1,7 0 151,3 0-138,4-7 12,7-2 0,4-6 37,0 0-24,1 0-4,1 0 0,-5 0 5,3 0 1,2-6 7,-2-4-26,7-3 3,-10-2 1,5 0 45,-7 1 1,1-6 2,-1 1 1,-4-3-92,-1 3 37,-6 2 6,3-4 1,-6 2-58,0-1 52,-1 0 8,-5-1 279,-3 5-277,-6-5 0,5 6 57,0 0 1,0 5 3,-5 1 1,-2 5-29,-3-1 19,4 4 21,-6 1-280,1 0-17,4 0 173,-11 0-316,11 0 109,-4 6 199,-1 2-169,6 1 142,-6 4 0,7-5-76,0 7 315,0-1-242,0 1 1,5-5-82,0 0 242,0 6-128,1 0 0,-2 5 312,5-6-249,-5 0-17,9 0 0,-12 1 249,4 3-217,3-2-29,-6 4 1,5-6 10,-7-1 1,-2 1 0,-3 0 130,-3 0-131,-13-7 1,3 3 22,-7-6-34,1 6 20,-6-9 1,-4 5-30,0-7 46,-1 0 5,6 0-368,0 0 327,-1 0 1,7-5 1,4 0 27,9-7-48,3 4 1,7-2-35,0 1 1,2-1-5,3-5 1,10 0-50,9 1 62,10-1 19,-3 0 0,10 1 51,-6-1-50,5 0 66,-2 1 0,6-1 310,0 0-333,0 0-338,0 1 546,0-1-104,-6 0 1,8 1-81,-7-1 271,0 0-269,-10 1 1,-1-6-5,-3 0-70,3 1 75,-19 4 0,9 0 43,-13 1-45,0 5 327,-5-4-231,0 12-85,0-12 17,0 11-95,0-4 67,-6 6 1,2 0 48,-6 0-472,7 0 237,-10 6 1,12-3 66,-4 7-111,-4 0 169,8 5 1,-6-1-357,7 1 329,0 0-84,0 6 217,0-5-146,0 6 0,0-3 20,0 1 1,5-1 17,0-4 1,5 5 21,-5-1 123,6 1-138,-9-5 1,4-1-17,-6 1 65,0 6-47,0-11 1,0 10 251,0-11-255,0 4 15,-13-4 1,2 4 197,-14-4 5,1-2-162,-12 0-320,5-1 145,-12-4 1,8 4 59,-5-6 1,0 0-169,5 0 0,1 0 238,5 0 0,-1 7 0,1 1 1</inkml:trace>
  <inkml:trace contextRef="#ctx0" brushRef="#br0" timeOffset="6535">8438 895 16688,'15'0'460,"-7"0"-63,-2 0-358,-6 0 1,0 7-1842,0 3 733,-6 3 465,-2-5-683,-1 11 651,-4-15 1,10 15 449,-7-9 1,1 10 0,-6 3 0</inkml:trace>
  <inkml:trace contextRef="#ctx0" brushRef="#br0" timeOffset="6699">8541 322 15571,'6'-15'-3425,"1"-4"2428,3-1 1163,-4 7-94,1 6-352,-6 1 247,6 4 1,-7 2 797,0 10-2830,0 3 1382,-7 2 676,6 6 0,-12 8 0,5 9 0</inkml:trace>
  <inkml:trace contextRef="#ctx0" brushRef="#br0" timeOffset="7369">8732 778 11212,'6'8'-1050,"-2"3"262,6-6 0,-6 7 112,6-3 1046,0 4-364,-2 2 1,5 0-46,-3 0-43,3-1 32,-5 7 0,5-9 66,-3 3 18,10-4 0,-4 2 287,4-3-278,-4 3 0,4-11 114,-1 2 1,1-2-28,-5-2 1,-2-6-48,-4-4 0,3-3 101,-7-2 1,0-5-405,-5 1 87,0-7 104,0 9 0,-7-9-364,-3 7 270,-3-8 109,-1 11 0,-6-5-165,0 6 80,-6 1 437,3-1-336,-6 7 5,0-5 0,1 11 131,3-3-191,-2 3 77,4 2 1,0 0-22,3 0-29,4 0 0,6 0-37,0 0-28,7 7 1,-4-4-147,7 7 255,0-7-208,0 4 0,7-2 75,3 0 352,3 6-239,8-9 0,2 6 331,6-3-174,1-4-69,-1 12 0,-4-11 353,-1 3-258,1 3 0,4-6 84,0 3-222,7-4 0,-10 4 46,4 0-195,-4 7 143,-3-11 0,3 7 15,-6-3-205,-1-3 157,-4 11 0,-7-10-172,-3 7-209,-3-7 303,4 4 1,-4-6-84,3 4-3,-4-3-189,-7 5 255,4-7 56,-11 0 1,10-5 110,-7 0-64,7-7 0,-5 9 75,3-7 56,3 0-78,-4-4 0,6-1-222,0 0 321,6 1-152,2-1 1,7 0 119,0 1-133,-1-8-41,8 6 1,0-5-55,8 6 246,-1 0 72,1 7-106,-1 2 57,0 6 0,1 0-99,-1 0 1,-4 6 7,-1 4 1,-4 5 70,4 4-79,-6 4-63,3 0 0,-6 5 173,0-4-233,-7 4-17,-1-5 0,-3 3-349,1-6-29,0-1 299,-5-4-575,0 0 430,0-1 0,-5 1-55,0 0 318,1-7 1,-3 5-1,-1-5 1</inkml:trace>
  <inkml:trace contextRef="#ctx0" brushRef="#br0" timeOffset="8221">9173 1601 18037,'0'-15'-4719,"0"0"3790,0 7 1,-2 2 1536,-3 6 351,-16 0 0,-12 1-451,-16 4 0,-11-2-381,-13 7 1,-16-5-305,39 0 0,-3 0 0,-4-3 1,-3-1 74,-6 2 1,0-1 0,-4-1 0,-1 0-367,-4-1 1,-2 0 627,-3-1 1,-1 2 0,1 1 0,1 1 0,-2-1 0,0 1 5,2-2 0,-2 1 0,-2-1 0,-2-1-449,-2 1 1,-2-2 0,-6 1 0,-1 0 302,-2 0 1,0 0-1,29 0 1,0 0-1,1 0 49,-30 0 0,0 0-716,29 0 1,-1 0-1,0 0 666,1 0 1,0 0 0,-1 0-1,-3 0 1,-2 0 0,1 0 132,2 0 0,0 0 0,1 0-114,-1 0 0,0 0 0,0 0-16,3 0 0,1 0 1,-1 0-1,0 0 1,0 0-1,0 0 0,-1 1 0,0-1 0,-1-1 0,-1 1 0,0 0 0,-1-1 25,0-1 0,-1 0 1,1 1-149,0 0 0,0 1 0,1-1 125,3-1 1,1 0-1,0 0 1,-1 1 0,0 2-1,1-1 20,-1 0 1,1 0 0,-1 0-1,0 0 1,0 0 0,1 0 4,-30-1 1,0 2 0,3 1 0,2 1-2,9-1 0,2 1 1,3-1-1,1 0 288,-1-1 1,1-2 0,6 1 0,2 0-261,3 0 1,2 0 113,5 0 0,1 0-149,4 1 0,0-2 0,1 1 0,0-1 69,1-2 1,-1 1 0,-1 1 0,0 0 379,-43-4 1,0-1-571,15 1 287,9 0-158,-4 5 1,19 0-192,0 0 0,7-5 1400,8 0 0,6 0-1425,4 5 1,5 0 1602,4 0-1556,-2 0 536,10 0 1,-4 0-183,6 0-26,1 0 0,-1 0-25,0 0 0,5 0-78,1 0 1,-1 0-19,-5 0 0,0 0 46,1 0-54,-1 0-19,0 0 1,1 0 54,-1 0 1,5 0 1,0 0 1,5 0 230,-4 0-53,5 0-148,-2 0-684,6 0-3280,0 0 1,5 2 3705,0 3 0,6-2 107,-1 7 0,9-7 0,4 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38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324 221 8581,'0'-15'603,"0"0"-73,0 0-120,0 7-158,0 2 40,-7 25-344,-1-1 76,0 18 1,-5 0 270,3 3-589,-3 4 223,-2 7 0,5 1 165,1 3-309,-1 3 141,2-5 0,-1 7 118,5 0 1,2-2-174,-3-3 0,3 2-64,2-7-62,7 0 239,-5-5 1,9-7-534,-6-2 246,0-4-35,1-2 0,-2-6-601,5-4 483,-5-9-108,9-3 564,-12-7 0,6-13 0,-7-4 0</inkml:trace>
  <inkml:trace contextRef="#ctx0" brushRef="#br0" timeOffset="307">191 88 8552,'15'-14'-207,"0"-6"-53,-1 0 1,1 2 354,0 9 0,4 2 332,1 7 1,1 2-343,-1 3 0,-2 4 40,6 11 1,-4-2-178,4 6-42,1-6 90,4 10 0,-4-5 11,-1 6 0,-1-4 126,2-1-331,2 1 111,-10-2 1,4-2 76,-6-6 53,-7-1-65,-2 1-18,-6 0 430,-6-7-228,-9 5 0,-9-10 219,-11 7-324,-2-7 14,-7 10 1,0-9-299,0 6-33,-7-7 264,5 10 0,-9-5-163,6 7 1,1-2 172,9-3-774,-3 3 298,17-5 462,-9 0 0,17 5 0,-4-5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43.962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441 206 9064,'13'-42'0,"-1"3"-767,-3 4 288,1 11 1897,-2-4-535,-1 12 14,-7 1-783,0 9-119,0 6-275,0 0 242,-7 0 0,4 6 184,-7 4-289,-6 3 274,0 2 0,-7-1 137,3 1-270,4 6-11,-12 2 0,7 7-216,-4-1 104,-2 7 165,4-5 0,-7 11-327,1-2 279,-1 9-92,1-4 1,5 12-18,-1-3 1,2 5 57,-1 5-1103,2 3 1109,8 6 0,6-1 130,3-3-176,3 3 38,2-12 0,12 4 8,2-10 1,6-10 35,-1-10 0,-1-5 72,7-4-6,-7-4-14,10-6 43,-12-7 491,5 5 0,-6-10-394,0 7-770,-1-7 232,1 10-525,0-11 461,-1 5 124,1-7 303,-7 0 0,5-13 1,-5-4-1</inkml:trace>
  <inkml:trace contextRef="#ctx0" brushRef="#br0" timeOffset="603">544 780 12839,'0'-15'-1972,"0"5"1898,0 0 400,0 0-112,0 2-407,0 2 205,0 6 0,0 8-105,0 7-132,0-1 0,0 14 646,0-3-581,0 9 1,0-3 45,0 3 0,0-4-13,0-6 0,5 4 3,0-4 0,6-1 78,-1 2 1,5-9 151,4-1-302,-2-1 78,10-12 1,-10 5 43,2-7 150,4-7-96,-6-1 121,10-13-131,-10 4 0,4-10 33,-6 2 0,-1-3 3,1-1 0,-2 0-116,-3-1 329,-4 1-256,1-1 1,-5 7-9,2 4 22,-2-4 28,-8 7 0,2-1 224,-6 8 17,1 5-177,0-2-6,-4 6 55,5 0-102,0 0 1,-3 6-13,6 4 0,0 3 81,5 2-38,0 6-26,0-5 0,0 12 197,0-3-82,0 2-126,6 3 1,1-1-45,3 1 60,3-1 14,-5 0 0,12 6 119,-1-1-67,1 7-27,-6-4-189,-5 1 178,4 4 0,-7-6 35,4 4-390,-3-4 321,-7-1 0,0-4 19,0 4-236,-7-4 97,-1-8 0,-8 3-105,-4-7 3,4 1 188,-12-5 0,5-1-12,-6 1 0,4-2-62,1-3 0,-3 1-118,-7-6 0,3 2 114,-3-2-391,3-4 245,1 6 1,6-7-109,-1 0-311,7 0 320,-3 0 1,11-5 327,1 0 1,-1-6 0,-5 3 0</inkml:trace>
  <inkml:trace contextRef="#ctx0" brushRef="#br0" timeOffset="993">1308 177 15203,'8'-23'-2566,"1"2"1745,-4 6 1355,-4 7-203,6-5-825,-7 11 264,0-4 1,0 12 157,0 4-570,0 10 721,0 9 0,0 7-139,0 3 90,0 10 59,0-10 0,-5 19-329,0-5 95,-7 5-298,11 0 195,-6 1 151,1 0 1,4 0 120,-3 0 1,-1 4-110,1 1 1,0-7 168,5-8-583,0-3 291,0-9 0,5 3-406,0-11 420,6 4 92,-3-24 0,2 9-412,0-13 1152,0 0-679,4-5 156,1 0 1,6-6 0,2-2-1</inkml:trace>
  <inkml:trace contextRef="#ctx0" brushRef="#br1" timeOffset="1576">1749 500 8535,'10'-14'-926,"0"-1"462,-7 0 568,4 0 1,-6 6 1233,4-1-745,-3 0-683,4 2 105,-6-5 300,0 11-366,0-4 332,7 6-386,-5 0 0,6 0 107,-3 0 1,-2 5-103,7-1 214,-7 8-1,10-4-367,-5 13 312,7-4 0,-2 10-86,-3-2 1,3-2-8,-3 1 0,3 1 106,1 4-351,1 7 301,0-5 0,-1 0-62,1-6 47,0 6-4,0 0 1,-1 5-77,1-7 41,0 0 31,-1-6-2,8 5-1,-6-5 0,5 5-5,-6-4-207,6 4 103,-5-5 0,6 1 80,-8 1-598,1-7 362,-7 3 1,4-6-529,-7-1 498,-1 1 1,-2-7 299,3-3 0,-3-3 0,4-2 0</inkml:trace>
  <inkml:trace contextRef="#ctx0" brushRef="#br1" timeOffset="1860">2220 294 8556,'8'-21'0,"-2"5"869,-6-4-132,0 4-766,0 8 59,0 1 60,-6 14 0,-7 3 150,-7 9 1,-6 6-88,2 9 0,-1 4 1,-4 6 1,6 1 183,-12 4-641,8-3 250,-9 11 1,6-4-102,1 5-425,0-5 617,-1 10 0,6-14-129,-1 10-56,7-10 164,-10 2 114,12-1-99,-5-4 0,8 0-129,3-7 1,-1-11-204,6 1 0,0-8 193,5 4-853,0-14 243,0 9 717,0-12 0,6 7 0,2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49.332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30 1352 8468,'0'-14'0,"0"-1"0,0 0-22,0 7 0,5-5 220,0 3 251,0-3-160,-5 5 0,2 1-150,2 7 0,-2-1-307,3-4 331,-3 3-333,-2 2 130,0 8 0,0 7-2,0 0 154,0 6-28,0 2 1,0 6-187,0 1-118,0-1 153,0 7 1,0-5-194,0 3 0,0-1 154,0 1-496,0-3 354,-7 5 1,4-5 22,-7 4-452,7-11 284,-4 10 393,1-11 0,-2 13 0,-7 2 0</inkml:trace>
  <inkml:trace contextRef="#ctx0" brushRef="#br0" timeOffset="1061">809 1367 7328,'8'0'-324,"-1"0"741,-7 0 90,0 0-461,-7 0-57,6 0 48,-12 0 1,3-5 33,-10 0 0,4-6 6,-4 1 1,-2-8 16,-3-2-90,-3-6 33,-1 3 0,4-8-11,1-3 23,-1-3-13,-4-1 0,0-4 80,-1 2-66,7-2-255,2-2 572,6 6-315,1-4 1,1 6 38,3-3-198,3-4 154,7 12 1,0-6 73,0 2-52,0-2-17,0-1 0,7 4-183,3 9 188,3-2-10,1 4 1,1 0-75,0 3 0,4 4 83,1 1 1,6 5-309,-1 1 0,2 0 152,3 0-104,-1 2 81,1 7 0,-3 0 17,-2 0 1,3 2 32,-4 3 1,-3 1 127,-1 4 0,-4 5-70,-1-1 1,-2 1 28,-3 5 1,1 1-26,-6-2 0,0 6 5,-5-5 1,-6 4 18,-4-4 0,-3 4-5,-2-4 1,-5 4 41,1-4-59,-7-1 59,3-4 0,-7 0 8,1 0 0,0-2-47,-1-4-17,1 5 13,-1-13 1,8 6 102,2-7 17,4 0-81,1 0 206,7 0 40,1 0-294,7-7 50,7 6-2,1-13 0,8 13-216,4-4-25,-4 3 251,12 2-222,-5 0 181,0 0 1,4 2-8,-2 3-122,-4-4 104,7 13 1,-7-6-16,4 6 1,1 3 0,-7 2 1,1-1 36,-5 7-27,-7-7 16,5 10 0,-11-11-151,2 8 136,-2-7 3,-2 10-122,-6-12 115,-3 12 1,-5-12 20,-1 4 1,-6-2 0,-4 1 0,-3-2 250,-1 2-268,0-9 3,-1 3 1,-1-10-8,-3 7 22,3-7-169,-12 4 1,12-7-498,-3 0 314,3-7 347,-5-1 0,5-6 0,-5-1 0</inkml:trace>
  <inkml:trace contextRef="#ctx0" brushRef="#br1" timeOffset="1646">1103 59 17973,'7'-8'-4254,"-6"-5"2296,6 11 3156,-7-11-2129,0 5 357,0 0-205,6 1 728,-4 7 93,5 0 608,-7 0 671,0 0-1096,0 7-184,0 1 1,1 8 488,4 4 82,-3-4-1033,11 12-100,-5-5 293,7 6 0,4 7-356,1 3-344,0 4 1069,1 1 1,-3 6 301,6 4-398,1 3 49,-2 9 0,3-6-196,-7 4-1016,7 3 1093,-9-7 0,2 10-45,-9-6 1,2-5-28,-7-5 1,-1 0 71,-4 5 0,-6-9-149,-4-6-42,-9 0 262,2-13 1,-6 7 167,4-4 1,-3-8 37,-2 4 0,-4-11 440,4 1-182,2-4 239,-5-1 0,9-2-227,-7-3-26,7-4-160,-3 1 155,6-5-71,1 4-506,-1-6 265,7 0-411,1 0 423,7 0-3978,0 0 3128,7 0 590,-6 0 0,12 0 0,-4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51.887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118 59 8576,'0'-15'-209,"5"6"-456,0-1 968,0 7 35,-5-4-318,0 1-88,6 4 78,-4-5 3,11 7-196,-11 7 182,11-5 1,-4 6-27,11-3 1,-2-4-6,6 4 0,1 2 23,4-2-83,-6-1 79,5-4 1,-5 0-396,6 0 17,1 0 343,-7 0 1,3 0 47,-7 0 0,1 0 0,-5 0 0</inkml:trace>
  <inkml:trace contextRef="#ctx0" brushRef="#br1" timeOffset="253">0 250 12930,'0'8'-4068,"0"-1"3938,7-7 1306,-5 0-462,4 0 112,1 0-338,-6 0-13,12 0-321,-4 0 221,5 0 0,3 0 9,2 0-228,-3 0-271,12 0 0,-5 0-248,6 0 0,1 0 160,-1 0 176,1 0 0,6-7 1,1-1-1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24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1000 251 8584,'15'-21'0,"-2"4"0,-4-2-957,5 2 644,-13 3 0,11-1-80,-7 0 779,6 0-181,-9 7 0,6-5 37,-3 3-164,-4-3-31,6 5 0,-7-5 386,0 3-32,0 4-303,0-7 243,6 11 31,-4-4-188,5-1-327,-7 5 386,0-4 8,0 6-604,0 0 253,0 6 1,-2 4 63,-3 10 118,3 3-41,-4 6 0,1 2-136,0 3 80,0 4 58,-1 6-223,4 0 188,-5 0 0,6 5 1,-4 0-252,3 7 260,-4-11 1,6 13 23,0-4-244,0-4 87,0 1 0,0-12-271,0 0-22,0-6 363,0 3 0,0-8-621,0-4 279,0-3 101,0-6 0,0-5 287,0 0 0,0-7 0,0 10 0,0-5 0</inkml:trace>
  <inkml:trace contextRef="#ctx0" brushRef="#br0" timeOffset="535">2308 1265 8506,'39'0'-844,"1"0"580,-8 0 0,2 0-52,-9 0 1778,-4 7-884,-6-6 0,-9 12-546,-6-3-65,-6 3 88,-15 2 0,-10-5-99,-13-1-95,-14-5 48,-9 9 1,-14-12 243,-7 4 0,-7 2-133,44-5 1,-1 1 0,0-1-1,-1 1-288,0-3 0,-1 0 0,-2 0 0,1 0 151,-4 0 1,0 0-870,-3 0 1,0 0 985,2 0 0,1 0 0,-6 0 0,1 0 62,2 0 0,1 0-47,0 0 1,0 0-8,5 0 0,1 0 0,-1 0 1,1 0-509,-43 0 536,6 0 2,19 0 227,6 6-84,1-4 0,11 9-66,6-6-24,6 7 262,20-11 0,2 11-220,6-8 1780,1 1-1847,6-5 1,-1 2 1485,5 3-1226,2-3-224,-5 4-195,7-6 155,0 0-216,0 7 275,0-6-383,0 6 132,0-7 0,0 1-121,0 4 231,0-3-10,0 4 0,0-6-587,0 0 0,7 7 1,1 1-1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19.8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89 7043,'8'-9'254,"-1"3"-86,-7 6 139,0 0-240,0 6 1,0 3 177,0 5-216,0 1-6,0 6 174,0-5-89,0 12 0,1-10 12,4 7 86,-3-7-149,4 9 0,-6-4-32,0 7 0,0-6 1,0 1 0,5-1 2,0 6 1,0-6-6,-5 1 0,0-3-227,0 3 252,0-4-25,0-6 0,0 0-146,0-1 1,0-4 9,0 0-6,-6-7 107,-3 4 0,-5-7-1,-1 0 0,0-2 5,1-3 1,-8-5 21,-2-9 0,1 1 5,-1-7 0,-1 2 133,-4-1 25,-1-4-163,7 5 0,-3-6 131,7 0-126,-7 6 41,9-5-17,-4 5-16,6 0 0,2 2 29,3 6 244,-3 1-128,12-1 1,-6 0-88,7 0 190,0 7-220,0 2 1,2 1 18,3 0-3,-4-7 0,12 9 98,-3-7-259,3 7 19,2-10 87,0 11 1,-1-11-6,1 4 0,5 0 75,-1 0 197,7 5-242,-3-9 1,7 7 20,-1-4-61,0-3 41,1 11 1,1-9-264,3 6-38,-3 0 291,5 5 1,-2-5-195,1 0-32,-1 0 218,-5 5-749,-6 0 211,-1 0 42,-1 0 0,-5 0-667,4 0 1139,-11 0 0,5 7 0,-6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25.5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206 148 8191,'15'-15'-372,"-5"2"-316,-1 3 611,-5-3-61,2 12 216,1-12 1,-6 9 78,4-5-113,-3 5 42,-2-9 0,0 10 35,0-7 1,0 5 124,0-5 22,0 7-62,0-3-278,0-1 240,0 5-175,0-4-9,0 12 0,0-2 99,0 6 1,-7 1-2,-2 9 0,0-2 15,0 6-57,-1 1 4,-5 4 0,0 5 26,1 1-12,-8 5-11,6-9 1,-5 12-41,6-4 1,-1 8 111,-4 2-228,4 7 146,-5-4 0,11 5 34,0-3-184,7 3 140,-4-11 0,7 8-45,0-10 0,0 2 2,0-12 0,7 0-123,3-4 152,3-1-11,1-6 1,1-2 134,0-6-128,-1-7 45,1 5 1,5-6 8,-1 3 0,1 1-44,-5-6 121,-1 6-110,1-9 0,0 5 44,-1-7-349,1 0 303,0 0 1,-5 0-341,-1 0 151,-5 0-23,9 0-116,-12 0 125,6 0 0,-5-2-239,3-3 1,-4-3 1,7-7 144,-3 0 0,-3 6-203,3-1 471,-4 7 0,-1-10 0,0 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34.333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0 750 9317,'7'-8'-1468,"-6"2"1634,6-1-116,-7 5 1,0-6-15,0 3-33,0 4 0,0-7 183,0 3 35,0 3 0,0-11-157,0 5 0,0-2 18,0 0-17,0 0 5,0 2 0,0-5 28,0 3 0,0 2 75,0-2-227,0 1 124,0 0 0,0-4 70,0 4-246,0-4 7,0 4-123,6-4 262,2 5 27,1 0-93,4 1 0,-5 7 63,7 0-197,-7 0 163,5 7 1,-5 1-5,7 7-48,-1 0 47,1-1 1,-2 6-4,-3-1-82,3 8 83,-5-5 0,5 3 34,-3-1 1,3-4-37,-3 5 0,1-1 55,-1 5 1,3-6-30,-3-3 1,-2 1 4,2-1 1,-2 4 0,2-4 19,3-1-30,-11-4 0,9 0-69,-6-1 0,1 1-338,-1 0-261,-3 0 304,11-7-93,-11-2-265,11 1 308,-5-6-100,7 6 499,-1-14 0,1-1 0,0-6 0</inkml:trace>
  <inkml:trace contextRef="#ctx0" brushRef="#br1" timeOffset="223">470 692 8298,'-8'-7'0,"2"-1"252,-1 0-10,6-5 1,-8 11-258,4-3-99,4 3 243,-12 9 1,10 1-28,-7 7 0,0 0-19,-5-1 0,1 7-105,-1 4 1,-5-2 50,1 1 0,-1 1-187,5 4 1,1 1 264,-1-1-271,0 0 57,1-6 0,0 3-259,5-6 174,-4 6 48,11-10 0,-9 6-508,6-8 293,0 1 82,5 0 277,0-7 0,-7 5 0,-1-5 0</inkml:trace>
  <inkml:trace contextRef="#ctx0" brushRef="#br1" timeOffset="670">735 104 8567,'8'-23'-704,"0"3"-1003,-3 10 1849,-3-3 7,4 5-79,-6 0 1,0 0 213,0 3 15,0 3-106,0-4 43,0 6-35,0 0-109,0 6 235,0 2-105,0 7 1,-1 0 73,-4-1-166,3 1-43,-4 6 0,1 2 35,0 7 0,-2-1-61,2 0 1,2 2-129,-7 4 0,6-4 228,-6 3-316,6 4 224,-2-7 1,4 10-3,-3-7-250,4 0 74,-6-4 1,7-8-391,0-2 237,0-4-82,0-1-382,-6-7 324,4-1 402,-4-7 0,-1-7 0,-1-1 0</inkml:trace>
  <inkml:trace contextRef="#ctx0" brushRef="#br1" timeOffset="910">559 118 8567,'0'-14'0,"0"-6"0,0 0-18,0 1 5,0 4-9,0 7 532,0-5-203,0 11-191,0-4 0,1 6-201,4 0 0,3 0 102,7 0 1,5 5-110,-1-1 1,7 1 87,-1-5 1,3 0-7,1 0 1,0 0-3,1 0 0,-1 0-70,1 0-688,-1 0 55,0 0 284,-6 0 431,5-6 0,-5 4 0,6-4 0</inkml:trace>
  <inkml:trace contextRef="#ctx0" brushRef="#br1" timeOffset="1810">1279 1132 8494,'0'-14'90,"0"-7"0,0 4 361,0-2-45,-7 2-131,-1 3 70,-7-1-472,1 0 183,-1 0 0,0 6 81,1-1 1,-1 0-104,0-5 0,1-4 327,-1-1-900,0 1 440,0-3 0,6 4-136,-1-6 164,7-1-30,-4-11 1,2 5 405,0-3-250,0-3-80,5-1 264,0-6-97,7 0 1,-4 1-28,7 4 222,-7-3-226,10 11 1,-9-5 76,5 6-272,-5 7 170,9 2 0,-7 7-309,4-1 96,3 0-1,-11 7-104,11-5-73,-5 11 255,7-4 1,-6 1-114,1 0 117,0 0-48,5 5 59,-1-6 0,-4 4-31,0-3-177,-7 3 109,10 2 1,-11 2-217,3 3 285,3-3-38,-6 11-53,11-5 0,-10 8-1,7 4 153,-7-4-72,4 5 1,-7-6-82,0 0 161,0-1-75,0 1 1,0 0 128,0-1 67,0 1-174,0-7 1,-5 5 81,0-3-50,0-3-34,-2 6 218,6-12-191,-6 6 0,6-2 197,-4 0 392,3 0-431,-4-5 355,6 0 53,0 0-725,0-7 226,0 5 0,1-6-201,4 3 222,-3 4-132,11-6 1,-5 7-141,7 0 1,-6 2 72,1 3 118,0-4-28,5 12 1,-1-4 264,1 5-248,0-6 4,-7 6 1,5-5 276,-3 11-264,-4-4 22,7 6 1,-11-8-45,3 1 40,-3 0 24,-2 6-11,0-5-5,0 5 1,-7-6 19,-3 0 319,-3-7-330,-1 5 1,-6-5 23,0 7-152,1-7 124,-2 5 0,-2-11-362,-7 3 167,1 3 87,-1-7 0,1 6-1021,0-7 1109,-7 0 0,-2 7 0,-6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40.61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89 103 11764,'0'-8'-3193,"0"2"2374,-7-1 687,5-1 33,-4 0 71,-1-5 60,6 11 95,-6-4-64,1-1 65,4 5 1,-5-6-1,7 3 0,-1 4 66,-4-4 422,3 3-453,-4-4 74,6 4-213,0-4-400,0 6 915,0 0-438,6 6 0,-2 2-80,5 7-32,1 0 23,5 6 1,0-3 371,-1 6-289,1 1 1,0 9 95,-1 0-404,1 1 260,6 1 0,-4 6 12,2 7 1,-2 5 5,-3-5 0,-4 5-206,0-5 1,-7 2-10,2-2 1,-3-5-49,-2 0 195,0 0 1,-2-11-102,-3 6 88,-3-7 1,-7 4 50,1-6 12,-1-1 1,0 1 12,0-1 228,-6 0-186,5-6 0,-5 3 91,6-6 69,0 6-195,1-10 1,-1 6 189,0-8 4,0 1-172,7 0 69,-5-1-167,5-5-14,0 4-10,1-12 114,7 6-40,0-7-410,0 0 115,0-7-120,0 6-93,0-6 208,0 7-438,0 0 0,0 0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46.1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74 104 8558,'0'-15'-1189,"0"0"635,0 1 487,0 6 118,0-6-173,0 13 141,0-6 8,0 7-28,0-6 15,0 4 118,0-4 225,0 6 75,0 0-439,0 6 0,0-3 29,0 7-24,0 0 0,0 5-6,0-1 1,0 1-18,0 0 0,1-1 46,4 1 1,-2 0 5,7 0 0,-7-1 68,2 1 0,2 0-73,-2-1 0,5 1 42,-6 0 0,6-5-20,-5-1-124,0-5 109,2 9 0,-4-10 28,7 7-167,-7-7 153,3 4-2,1-7-303,-5 0 265,11 6 0,-10-4-2,7 3 1,-5-4-34,4-1 0,-5-1 25,1-4-13,3 3 10,-7-4 44,12-1-42,-11 5 0,9-11-9,-6 4 61,0 2-48,2-6 1,-6 5-3,4-7 76,-3 0-68,-2 1 1,0-1 75,0 0-73,0 1 5,0-1 25,0 0-24,0 0-3,0 1-29,0-1 29,0 0 1,0 6 8,0-1-86,0 0 75,0 2 0,-5 0-12,0 3-6,0 3 39,5-11-29,0 11 1,0-4 0,-1 6 31,-4 0-30,3 0 2,-4 0 5,6 0-1,0 0 104,0 6-95,0-4 4,6 11 164,-4-5-169,4 7 0,-4 0 63,3-1-49,-4 1-5,6 0 1,-5 4 216,3 1-201,-4 0-6,6-6 222,-1 8-104,-4 0 0,6 8-113,-3-1 1,-2 1 2,7-1 0,-5 0-1,5 1 0,-5 4-122,4 0 1,-4 1 353,5-6-215,-7-6-5,10 5 1,-11-7-171,3 3 1,-3 3 69,-2-8 22,0 1 1,0-6 33,0 1-87,-7-7 92,5 5 1,-11-11-5,4 3 0,-9-3-18,-2-2 0,-1 0-16,1 0 1,-1-2 7,-4-3 0,-2 2 25,2-7 1,-1 5-4,2-5-123,-4 7 115,11-10 1,-4 10-3,7-7-560,-1 7 334,0-4 0,5 5-16,1-2 0,4 2-352,-5-3 599,7 3 0,-4 9 0,7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0.9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412 103 8235,'0'-16'-1543,"0"-4"1187,7-3 0,-6 5 949,4 4-148,-3 9-139,-2-2-75,-7 7-238,-1 0 0,-2 0 270,1 0-256,-1 7 2,-5 1 288,0 6-139,1 8 0,-1-4-102,0 6 293,1 1-274,-1 4 1,0 0 81,0 1-88,1 6 5,-7-5 1,4 11-61,-2-3 1,1 4 80,-2 1 0,4 5-259,-4 0-48,4 7-276,1-4 345,0 0 167,1-1 0,4-2 14,0 0-216,7 0 179,-10-5 1,11-2-8,-3-3-31,4-3 28,1-6 0,0-6 333,0 1-327,0-7 7,0 3 1,4-6 713,1-1-680,0-5-29,2 4 1,-4-7 15,7 4 0,-5 3 31,5-3-273,-7-4 238,10 7 1,-5-9 23,7 5-355,-7-5-15,5 9 308,-5-5-315,7 7 139,0-7 1,-6 3-145,1-6-8,-7 7 208,10-11-280,-11 12-1,5-11 259,-1 4 27,-4 1-300,4-5 432,1 4 0,1 1 0,7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1.98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74 16 12480,'8'-9'-170,"-1"3"-529,-7 6 795,0 0-306,0 6 0,0 7-4,0 7 358,0 0 2,0 1 0,0 2-486,0 6 271,0 1 53,0 5 0,-5-2-23,0 6 0,-2-1 312,2 1 0,4 7-290,-4-7-56,-3 7 208,6-9 1,-4 1-27,6-4-171,-7 4 190,5-7-356,-4-2 279,6-1 1,-5-7 124,0 4-90,0-4 28,5-6-114,0-1 310,0 1-253,0-7 21,-6 5 34,4-11-181,-5 4-47,7-6 457,0 0-244,0-6 197,0 4-201,0-4-145,0 6-31,0-7-148,0 6-8,0-6 263,0 0-756,0 6 254,0-6 145,0 7-1028,0 0 322,0-6 388,0 4-706,0-4 1357,7 6 0,1 0 0,7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2.4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45 8408,'0'-10'135,"0"0"1,1 7 877,4-2-652,-3-3-94,4 6 0,-6-4-727,0 6 275,0 0 270,7 0-371,-5 0 145,11 0 132,-5 0 1,11 5 21,1-1 0,0 1-92,-6-5 139,8 7-129,-6-6 1,12 6 54,-4-7 21,-3 0-99,7 0 1,-7 0-159,4 0 1,1 0 139,-6 0-792,-1 0 257,2 0 645,-4 0 0,11 0 0,-6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3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441 88 8343,'0'-14'0,"0"4"99,0 0 68,0 7 0,0-6 167,0 5-105,0 2-345,0-5 331,0 7-374,0 0 119,0 7 0,0-4-9,0 7 119,0 0 1,0 6-72,0 4 0,0-4-83,0 4 95,7 3 1,-6-5-39,4 6 45,-3 1 0,-2-1-57,0 1 61,0-1 0,0 4 25,0-4-236,0-2 204,-7-1 0,6-5 8,-4 4-106,-3-4 86,6-8 0,-11 4 276,3-8-278,-3 1 0,-2-5 0,1 0-248,-1 0 254,-6-6-1,-2-2-278,-7-7 130,8 0 0,-6-1 117,3-4-85,4 4 80,-7-12 1,7 10-36,-3-6 231,2 6-102,8-10 1,-1 10 335,0-6-239,1 6 1,4-4 259,0 8-230,7-1 0,-4 0 67,7 1 155,7 5-152,-6-4 1,12 7-28,-3-4-354,3 4 257,2-1 0,1 5 96,4-3-468,-4 4 198,12 1 1,-5-5-344,6 0 252,-6 0 1,5 5 28,-4 0 0,-1 0-322,2 0 375,-1 0 0,1 0-171,-1 0 181,-6-6-109,10 4 0,-12-5-160,4 7 0,1 0 140,-1 0-410,-7-6-7,0 4-483,-5-4 1065,7 6 0,-1-7 0,1-1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3.7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265 119 7997,'8'-15'-1077,"-2"0"719,-6 0 186,7 1 153,-5 6 1,4-5 552,-6 3-219,0 3-127,0 1 0,0 4 229,0-3-199,0 3 1,-1-4 179,-4 6-170,3 0 0,-11 2 11,3 2 245,-3 5-351,-2 5 1,1 1 178,-1 0-319,0 6 60,-6-5 0,5 12-317,-4-3 140,4 2 101,1 9 1,-5 2 68,1 6-11,-1 0-331,12 0 11,-5 7 170,5 1 0,0 7 48,3 0-219,3-7 271,2 5 0,0-11-31,0 3-74,0-10 106,7-3 0,1-7 188,7 1 16,-7-7-195,11 4 1,-9-12 272,10 0 12,-4-1-49,-1-5 0,-5 0-506,-1 1 130,-5-7 49,9 4-573,-12-7 118,6 7 284,-1-6-478,3 6 426,-1-7 1,0 0-452,-3 0 770,-4 0 0,19 0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30.91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1 177 18795,'8'-15'-4924,"0"-4"3018,-3-1 2071,-4 0 0,6 6 112,-7-1 1,5 5-71,0 0 221,0 1-51,-5-6-988,0 7 795,0-5-245,0 11-27,0-5 290,0 7 1,0 2-906,0 3 263,0 3 320,0 13 0,0 2 200,0 7 0,0-1 50,0 0-318,0 7 76,0 2 1,0 6 90,0 0 0,0 0-9,0 0 0,0 2-266,0 3 358,0-3-434,0 11 603,0-11-216,0 4 1,0-7-104,0-4 1,0 2-168,0-7 0,0 0 55,0-4 0,-5-7-166,0-4 0,0 2-344,5-1 300,0-7 63,0 0-117,0-11-1,0 4 654,0-6 0,6-6 1,3-2-1</inkml:trace>
  <inkml:trace contextRef="#ctx0" brushRef="#br0" timeOffset="712">574 412 13594,'5'-23'-3296,"0"4"3227,0 2 0,-4 4 152,4 3 1,-3 2 300,3 3-13,-4 4-477,-1-6 1,0 9-170,0 3 1,-5 3-165,0 7 317,1-1 202,-3 1 0,5 6 7,-3 4-348,4 2 191,1 3 0,-5-1-156,0 1 135,0-8 4,5 6 1,0-5-318,0 7-1,0-8 275,0 6 0,0-10-235,0 7 1,0-7 105,0 1-229,0-2 501,0-3 1,0 1-1,0 0 1</inkml:trace>
  <inkml:trace contextRef="#ctx0" brushRef="#br0" timeOffset="890">486 662 13118,'0'-15'-1865,"0"1"1320,6-1 322,-4 0-43,11 7 853,-12-5-461,6 11 269,-7-4-863,0 6 1026,0 0-218,7 0-475,-6 0 0,12 1 23,-3 4 1,3-1-11,2 5 0,1-5-89,4 0 231,3 5 0,6-1 1,0 7-1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4.2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0 177 8353,'0'-15'-482,"7"0"526,-6 7 1,6 0 433,-7 3-29,0 3-270,0-4-370,0-1 274,0 6 0,0-7 83,0 3-108,0 3 120,0-4-25,0-1 228,6-1-298,-4 0 0,11-5 112,-3 3-84,3 3-35,2-6 0,-6 12-111,1-4-9,0-4 143,5 8 0,4-6-184,1 7 24,-1 0 1,-4 0 148,0 0-46,0 7 1,-1 3 8,1 9-312,0-2 104,-1 10 1,-4-4 298,0 7 37,0-1-164,4 0 1,-4 1 51,0-1-27,-7 1-7,10-1-107,-11 0 101,11-6 1,-6-1 32,2-8-222,4 1 88,-11 0 1,11-2 105,-3-4-688,-4-2 427,8 0 0,-11-6-807,7 4 482,-7-3 271,3-2 0,-4 0-560,3 0 843,-3-7 0,4-1 0,1-7 0,1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4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 8800,'-8'-7'0,"1"-1"0,3 2 0,-3 6 0,-1 10 0,-5 8 0,-4 6 1469,-2 4-1467,-7 8 46,9-5 1,-9 10-179,7-7 122,-7 7 21,9-4 1,-9 6-446,6-4 226,1-3 39,4-13 0,5 0-27,1-4 0,5-7-87,-1 2-356,4-9 80,1 2 557,0-7 0,0-7 0,0-1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4.8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60 8523,'8'-7'-174,"-2"-1"-87,-6-7 1,5 5 97,0 1 128,0 5-5,-5-2 400,0 6 24,0 0-311,0 13 365,-7-3-183,-1 17 1,-2-4 102,1 7-241,5-1-30,-9 7 1,7-5 34,-4 3-4,-3-3 1,11-1-420,-11 6 232,12-12 0,-8 10 134,4-9-880,4 3 563,-6-5 0,2-2-97,1-6-639,-1-1 988,5 1 0,-7-7 0,-1-1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5.0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8456,'9'-6'0,"-1"-4"0,1-3 0,-3-2 164,1 0 0,-1 2 645,-1 4-508,-3 2-681,11 7 255,-12 0 0,13 0-425,-5 0 311,-2 0 115,6 0 0,-3 0-198,9 0 178,-2 0 1,6 0 0,-4 0-95,6 0 0,-2 0 105,1 0 0,1-2-27,4-2 0,-1 0 160,-4-6 0,4 7 0,-5-3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5.8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1058 7572,'-6'-8'840,"2"-5"-526,-5 3 0,4-4-227,-5-6 1,0-3 2,-5-6-67,1-1 0,-1 1-130,0 0 0,5-6 256,1 1-230,5-7 72,-2 10 1,1-11-136,0 2 168,0-2 1,5-2 10,0 0 100,7 0-87,1 0-31,7 0 1,-1-1-98,1 1 114,0 0 13,6 7 0,-5-4 9,4 7 0,-4 1 1,-1 8 222,6 4-122,-5 6 1,1 6-66,-7-1 288,-1 7-314,6-4 0,-5 7-200,0 0-20,-7 7 226,10-6 0,-6 12-444,2-3 188,4 3-26,-11 2-115,11 0 180,-5-1 1,2 1 19,0 0 1,-7 4 13,2 1 1,2-1-144,-3-4 369,1 0-81,-5 0 47,0-1 1,0 1-70,0 0 0,-5-6 206,1 1 27,-8-6-199,4 9-305,-7-12 272,1 6 0,-1-6 25,0 4-269,0-3 219,1 4-3,-1-6 210,0 0-209,7 0 1,0 0 545,3 0-253,4-6-131,-6 4 1,7-6 35,0 3-136,0 4 72,7-12-271,1 11 220,6-11 1,1 11 84,0-3-269,-1 4 78,1-6 0,2 5-39,2-2 1,-3 4 68,4 4 0,1 5-251,-1 5 208,6 1 36,-10 6 1,10-3 138,-6 7-135,0-1 0,-6 12 250,1-5-236,0 5 0,-7-6 6,-3-1 131,-4 0-122,-1-6 0,-1 3 19,-4-6 14,-3 0-28,-7-12 1,-5 3 66,1-6-55,-14 0-14,15 1 0,-18-4-533,7 3 233,0-3 0,-1-2-909,-4 0 761,16 0 1,-15-5-213,14 0 638,-1 0 0,5-8 0,1-3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9:08.664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0 633 10057,'0'-8'-1374,"0"-5"1139,0 11-20,0-4 297,0-1 32,0 5 20,0-11-159,0 12-117,0-6 474,0 7 26,0 0-193,7 0 1,-4 2-29,7 3 1,0 3-153,4 7 0,1-1 105,0 1 1,1 6-147,4 4 0,-2 3 166,6 1 0,1 7-83,4 3 0,2 4 55,3 1 0,-2 6 15,2 4 1,-8 3 225,-2 2 1,-7 0-144,-3 0 1,-5-5-231,-9 0 1,-2-2 176,-3 2 0,-3-4-174,-7-6 1,-1-6 155,-4-4 1,4-3-100,-4-1 1,4-3 61,1-2 1,1-4 4,-1-6-11,0 0 102,1-1-114,-1 1 0,0-5 12,0 0-118,1-7 134,6 3 2,-5-6-473,11 0 102,-5 0-256,7 0 218,0 0 0,13-6 0,4-2 0</inkml:trace>
  <inkml:trace contextRef="#ctx0" brushRef="#br1" timeOffset="418">309 427 8553,'15'-6'-347,"-7"4"0,5-11-435,-3 3 1,1 2 894,-1-2 173,-3 7-126,-1-4-207,-4 1-35,4 4-132,-6-4-20,0-1 288,0 6-249,0-6 3,0 7 10,0 0 182,0-6 0,0 4 0,0-5 0</inkml:trace>
  <inkml:trace contextRef="#ctx0" brushRef="#br1" timeOffset="799">294 280 8115,'10'-5'-30,"0"0"93,0 1 10,-2 4 0,5 1 3,-3 4 1,-2 3 83,2 7-110,0 0-9,11 6 0,-3 3 389,6 11-370,1 2-533,4 7 811,1 7-138,5 1 0,3 9 8,6 2 124,0 11-106,-6 1 0,-2 7 45,-7-4-32,1 4-100,-8 6 0,-7-13-97,-10-6-81,-10-7 219,-3-10-457,-7-8 197,-6-1 1,5-12 57,-4 3 1,-3 2-261,-1-2 311,2 0 0,-4 1-222,7-1 61,-1 0 1,5-4-21,1-1 209,-1-6-104,0 5 1,1-12 323,-1 4 153,7-4 1,-4-6-416,7 0 0,-1-7-9,1 2 27,3 3 73,-4-6 7,6 4-1497,0-6-473,0 0 0,6 0 1857,4 0 0,10 7 0,3 1 0</inkml:trace>
  <inkml:trace contextRef="#ctx0" brushRef="#br1" timeOffset="1431">985 16 7853,'8'0'560,"5"0"-231,-11-7-649,5 6 229,-7-6 1,0 14 480,0 2 55,0 4-361,0 2 0,-5 6-81,0 4 104,0 3 1,0 1-224,0 0 195,0 7 1,5-5 105,0 4-177,-6 2 61,4-6 0,-4 5-27,6-6 1,0-1-14,0 0 0,0-1-214,0-3-41,0-4 230,0-6 0,4-6-410,1 1 187,0 0 1,-5-2-356,0-1 68,0-7 163,0 0-341,7 0 684,-6-7 0,12-1 0,-4-7 0</inkml:trace>
  <inkml:trace contextRef="#ctx0" brushRef="#br1" timeOffset="1748">1279 354 8085,'0'-8'589,"7"1"-35,-6 7-1,6-6-194,-7 4 87,0-5 0,6 7-521,-4-6 89,5 4 309,-1-4-549,2 6 194,0 0 0,6-5-250,-5 0 239,4 0 0,2 5-211,0 0 1,6 0-80,4 0 274,-4 0 0,7 0-189,-4 0 0,4 0 100,1 0-523,1 0 412,-8 0 0,6 0-179,-3 0-479,-4 0 917,7 0 0,-12 7 0,5 1 0</inkml:trace>
  <inkml:trace contextRef="#ctx0" brushRef="#br0" timeOffset="2415">1808 266 15125,'0'-9'-3120,"0"-4"2290,0 5 1094,0 0 138,0 1-238,0 7 28,0 0-18,0 7-596,0 1 0,0 9 319,0 2 1,2-3 191,3 4 1,-3-4-96,2-1 1,3 0 115,-2-1 1,1 1 70,-1 0 0,-1-5-291,5-1 0,1 0 160,5 0 0,0-2 326,-1-7 0,1 0-51,0 0 0,4 0 160,1 0 0,1-2-186,-1-3 0,-4-3-252,4-6 1,-4-1-52,-1 0 1,-1 0-240,1 1 0,-7-1-52,-3 0 0,-3 1-208,-2-1 0,0 0 134,0 1 0,0 4 17,0 0 1,-7 5 273,-3-5 1,2 7 176,-2-2 0,1 3 263,-6 2-222,0 0 0,1 0 161,-1 0 0,5 2-156,0 3 1,5 2 39,-4 2 1,5 4-151,-1-3 1,4 3 39,1 2 1,0 0-275,0-1 0,0 6 8,0 0 1,6 6 88,4-2 0,-2 4-1,2 1 1,0 1 194,5-1 1,-1 2 56,1 3 1,0-1 135,-1 6 0,1-6-111,0 1 1,-5-4-154,-1-6 1,-5 4 148,0-4 1,-2-2-86,-2-3 1,-8-2-37,-7-3 1,-1-1 54,-9-3 0,1 2 141,-5-7 1,-1-1-53,1-4 1,-6 0-198,1 0 0,0-1 41,4-4 1,6 2-37,-1-7 1,7 7 14,-1-2 0,4 1-216,5 0 1,2 2-1337,3-3 504,4 3 388,-6 2 0,7 2 575,0 3 0,7 3 0,1 7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9:39.8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103 280 8299,'-1'-10'-368,"-4"0"387,3 1 1,-6-1-135,3 0 313,3 0-151,-11 2 133,12-5-45,-6 11 1,6-9 454,-4 6-128,3-6 15,-4 2-314,6 1 1,0 0-138,0 3 3,0 4 0,0-4-192,0 10 0,0-2 81,0 7 1,0 1 102,0 9 0,0-4-143,0 4 90,6 2 6,-4 1 1,4 2-145,-6-1 0,5-1 131,0 2 0,2 1 35,-3-7 0,-2 6 8,3-6-51,3 1 37,-6 1 0,6-4-78,-3 2 1,-3-2 59,2-3 1,3-4 195,-2 0-180,6-7 316,-9 10-301,11-11 0,-10 3 6,7-10 343,0 3-194,-2-11 1,5 3 33,-3-9 0,1 1-17,-1-7 1,2 6 12,-8-6 0,6 6-63,-5-6 1,0 7-190,-5-1 171,7-4-46,-6 6-13,6-4 0,-7 6 64,0 1-16,0 6-3,0 1-310,0 7-1920,0 0 1609,0 7 635,0 1-113,0 6 1,1 3-260,4 2 433,-3-2-120,11 4 0,-6-2-88,2 1 1,3 5 44,-7-6 0,6 7 123,-1-1 40,-4 3-113,1 1 0,-2 0 18,0 1 0,0-2-44,-5-4 98,0 4-118,0-5 1,0 4 6,0-2 50,0 3-52,0-12 0,-7 10-1,-3-6 0,-4 1 2,-6-1 1,2-9-155,-6 4 152,6-4-4,-10 4 0,5-2-239,-6-3 217,-1-4-131,7-6 1,-4 0-242,2 0 0,4 0 156,1 0-270,4 0 13,8 0 486,1-6 0,1-9 0,-3-8 0</inkml:trace>
  <inkml:trace contextRef="#ctx0" brushRef="#br0" timeOffset="345">544 353 9737,'10'0'-254,"0"0"1,-5 0-92,5 0 221,-1 0 0,1 0-264,0 0 1,0 0 132,5 0 0,4 0-447,1 0 312,-1 0 98,-4 7 292,0-5 0,-1 11 0,1-5 0</inkml:trace>
  <inkml:trace contextRef="#ctx0" brushRef="#br0" timeOffset="530">544 500 8879,'2'-13'1049,"3"4"0,-2-3-892,7 7 1,-5 0-67,5 5 0,-5 0-268,4 0 1,1 0-97,5 0 0,1 0-392,4 0 1,-2 5 145,6 0 0,-4 5 519,4-5 0,7 6 0,7-3 0</inkml:trace>
  <inkml:trace contextRef="#ctx0" brushRef="#br0" timeOffset="1079">1514 15 8043,'0'-8'76,"0"2"163,0 6 1,0 8 6,0 7 1,0 1-94,0 8 1,-4 1-71,-1 4 1,-5 6-45,5-1 0,-2 2-66,3-2 0,2-1 47,-3 6 1,-2-6-146,3 1 1,-1-8 114,5-1 1,0-7-155,0 1 1,0-3-63,0-1-18,0-7 215,0-1 0,0-5-1053,0 2 553,0-2 529,0 5 0,-7-14 0,-1-1 0</inkml:trace>
  <inkml:trace contextRef="#ctx0" brushRef="#br0" timeOffset="1616">1632 941 8390,'23'0'0,"3"0"451,-6 0-186,-1 0 1,-4 0-380,0 0 261,-7-6 190,-2 4-812,-6-4 363,0 6 0,-13 0 215,-6 0 11,-14 0 34,-11 0-53,-8 6 0,-15-4 38,-7 3 0,-6 1-1292,-8-1 1216,0 0-59,-7 2 1,0-6 82,-3 4-14,48 0 1,-1-2 25,-45-1 0,1 6-315,7-3 1,8-3 269,11 3 0,5-4-149,11-1 1,5 5 174,14 0-210,6 0-27,13-5 1430,7 0-1279,2 0 451,6 0-1184,0 0-108,6 0 365,-4 0 145,11 0 0,-8 0-179,10 0 1,-2 0 521,11 0 0,7-7 0,7-1 0</inkml:trace>
  <inkml:trace contextRef="#ctx0" brushRef="#br0" timeOffset="1911">2058 104 8373,'10'-2'0,"0"-3"0,-5-1-459,5-4-198,-7-3 511,3 11 680,-6-4-580,0 6-66,0 0 0,-1 6-34,-4 4 0,2 3-58,-7 2 1,7-1-442,-2 1 645,3 0 0,-4-1 0,-3 1 0</inkml:trace>
  <inkml:trace contextRef="#ctx0" brushRef="#br0" timeOffset="2064">2191 368 8360,'6'-15'41,"-4"7"356,4 2-597,-6 6 0,0 1-389,0 4 0,-1 3 589,-4 7 0,-3 0 0,-7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47.251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221 456 8412,'4'-15'0,"1"0"0,7 1-597,-11 5 768,6-4 163,-7 12-309,0-6-192,0 7 177,0 0 1,-7 0-91,-1 7 83,0 1 1,-10 5 4,3-3-144,-3 9 133,4-9 1,-1 11 38,0-6-67,-6 0 4,5 6 1,-5-5-77,6 4 1,2 1 77,3-1 0,-1-1 36,6-4 1,-5 5-38,5-1 206,0 1-91,5-12 1,7 5-72,2-3 1,6-2 10,5 2 0,4-7 0,10 2-46,4-3 40,0-2 1,9 0 21,-3 0 1,3-7 4,-2-3 1,-1-3-187,0-1 0,-2-1 136,-3 0 0,-3 0 0,-6-6 0,-1-2 0</inkml:trace>
  <inkml:trace contextRef="#ctx0" brushRef="#br0" timeOffset="233">573 191 8117,'0'-2'-72,"0"7"122,0 7 0,-1 11-194,-4 6 130,3 0-47,-4 14 0,6-5 13,0 6 0,0 6-21,0 4 1,0-3-43,0-2 1,5-5 64,-1-5 1,6-3-562,-5-7 230,7 1 135,-11-7 1,12-4 241,-3-9 0,3 3 0,8-11 0,2 4 0</inkml:trace>
  <inkml:trace contextRef="#ctx0" brushRef="#br0" timeOffset="1100">926 588 8234,'15'-7'0,"-1"-2"0,1-3 0,0 1 0,0 1 0,-2-1 293,-4-3-48,-2 6-63,-7-5 1,-2 7-40,-3-4 1,-3-2 19,-6 8 0,-3-1 58,-2 5-197,-4 0 83,-7 0 1,6 1-83,-1 4-104,1 3 164,-6 7 0,8 0-402,2-1 202,-3 8 0,12-6-274,-4 4 268,4 3 0,1-7 10,0 3 0,7 3 15,-2-3 1,5 1-65,5-5 133,-4-7 1,17 3 0,-3-4 99,1 1 1,6-5-119,-3 2 0,6-3 131,-6-2 0,7-5-92,-1 0 0,-2-7-56,1 3 1,-1-9 35,2-2 0,-4-1-6,-6 1 1,3 4 22,-4-4 0,4 4-8,-8 1 0,-2 7-46,2 3 402,-7-3-356,4 6 93,-1-4-64,2 12 1,6 3 3,-5 5-5,4 1-10,-11-7 1,11 5 0,-3-3 0,1-2 17,-1 2-70,3-7 51,-5 4 0,7-7-11,0 0 1,-7 0 9,5 0 93,-5 0-87,7 0-2,0 0 264,-7-7-255,5 6 0,-10-8 15,7 5 138,-7 2-114,4-5 3,-1 7-227,2 0 200,1 0 0,-1 0-32,-3 0 1,-2 2 57,7 3-233,-7 3 178,3 7-34,1-1-13,-5 1 22,4 0 25,-6 0 1,-1-6-5,-4 1 1,-4-2-8,-5 2-40,6-3 47,-12-1 0,10-4-211,-9 3-3,2-4 200,3-1 1,-1 0-9,0 0-22,0 0 69,1 0 1,1-1-7,3-4-74,-3 3 266,11-11-224,-4 12 1,7-13-19,4 5 315,3-4-274,7-2 0,6 0 328,4 0-165,-4 1-138,7-1 0,-5 0 220,6 1-174,0-1-25,7-6 9,-5 4-11,5-4 1,-11 6 63,-1 1 0,-4 4 9,4 0 1,-10 2-4,0-2-301,-9 4 238,2 6 1,-2-2-248,-1-3 170,1 4-192,-5-6-26,0 7 242,0 7 0,0-4-56,0 7 49,0-7 14,0 10 1,0-5-9,0 7 1,5-1-56,0 1 204,7 0-166,-11-7-16,12 12 26,-11-11 15,4 13 0,-4-8-167,3 1 155,-3-7 4,4 5 1,-7-6-12,-4 3 1,1 1-25,-5-6-64,-1 6 74,-11-9 0,4 9-172,-2-6 0,-3 2 5,3-2 1,-6-4-196,6 4 0,-6-3 86,6-2 0,-6 0-526,5 0 826,1 0 0,-2-7 0,-2-1 0</inkml:trace>
  <inkml:trace contextRef="#ctx0" brushRef="#br0" timeOffset="1291">1793 500 7978,'15'0'0,"0"0"0,-1 0 0,-1 1 0,-3 4 0,-5 5 0,-3 3 0,-2 2 0,0 0 209,0-1-180,0 1 1,0 1-131,0 4 1,0-9-226,0 4 0,-5-4-120,0 4 446,0 0 0,-1 0 0,-3-1 0</inkml:trace>
  <inkml:trace contextRef="#ctx0" brushRef="#br0" timeOffset="1446">1852 191 8646,'5'-28'0,"2"2"0,-1 3 0,2 2 1479,0 3-1511,-4 8 1,4 5 205,-3 10-1311,-4-3 778,6 11 1,-5-5-94,2 7 1,-2 0-528,3-1 979,3 1 0,0 6 0,7 2 0</inkml:trace>
  <inkml:trace contextRef="#ctx0" brushRef="#br0" timeOffset="1776">2322 221 8630,'17'-18'0,"1"1"0,1 4 0,-2 0 0,-4 0 0,-5-2 723,-2 1-564,6 5 1,-10-4-34,2 4 0,-2 0 368,-2 0-659,0-1 214,0 2-228,0-5 1,-6 6 182,-4-3 0,-3 2-194,-2 3 131,-6 4 1,4-6-295,-2 7 0,-4 2-52,-2 3 351,4 3 0,-5 6 0,7 1 0,-6 1-101,5 4-147,-6-4 236,10 12 1,-4-3 52,11 9-50,-5 4-44,13 6 122,-12 0 1,11 0 284,-3 0-333,4 0-185,1 0 201,6 0 1,-3 0 16,7 0-254,-7-6 3,11-2 233,-13-7 0,11-1-165,-7-3 151,-1-4 1,-4-7-367,0 1 285,0-7 44,0-1 1,-1-7 12,-4 0 1,0 0 55,-10 0 0,4-7 0,-10-1 0</inkml:trace>
  <inkml:trace contextRef="#ctx0" brushRef="#br0" timeOffset="2017">1940 632 8710,'10'-15'0,"0"2"0,1 2 0,2 3 0,2 1 0,0 4 0,0 1 0,1 2 0,2 0 0,1 0 0,1 0 0,0 0 0,-1 0 0,-1 0 0,-1 0 0,-3 2 0,1 1 0,0 2 0,-1-2-357,1-1 340,0 5-76,-1-6 0,1 11-226,0-8 1,-5 6-61,-1-5 99,1 7 1,0-6 360,0 4-204,-7 3 34,4-11 1,-3 6 52,1-3-99,0-4 42,-5 6 26,0-1 0,0-2-55,0 5 122,0-5 0,0 9 0,0-12 0,7 13 0,1-6 0</inkml:trace>
  <inkml:trace contextRef="#ctx0" brushRef="#br0" timeOffset="2217">2396 294 8512,'0'-15'778,"0"1"-171,0-1-597,7 7-1,-6-5 408,6 11-656,-7-4 491,0 6-1491,0 0 653,0 6-121,0-4-204,0 11 724,0-5 1,0 2 186,0 0 0,0-1 0,0 6 0</inkml:trace>
  <inkml:trace contextRef="#ctx0" brushRef="#br0" timeOffset="2808">2646 632 8512,'15'0'0,"-1"0"-311,1 0 0,0 0 146,-1 0 0,1 0 783,0 0-208,-1 0-37,1 0-602,0 0 140,0 0 0,-1 0 238,1 0-129,0 0 109,-1 0-1,1 0-330,0-6 262,-1 4 1,-4-10-163,0 8 137,-7-8-13,4 4 0,-7-2-205,0 0 1,0 1-17,0-6 85,-7 0 0,1 5 90,-4 1-117,-3 5 111,5-9 1,-7 12-38,0-4-188,1 3 174,-1 2-95,0 0 89,1 0-3,-1 7 63,0 1-50,7 0 19,1 5 316,7-11-332,0 11 0,0-12 378,0 12 10,0-11-269,0 11 0,5-10 132,0 7 0,8-7-132,2 2-5,0 4-8,6-8 0,0 7-2,4-3 39,2-3-19,3 11-115,-1-11 90,7 11 0,-5-10-3,4 7-155,-4-1 137,-2 0 0,-1 4 0,-4-3-70,4-4 71,-12 1 1,6-3 109,-8 1-104,-6 7 1,-1-11 0,-7 6-6,0-7 220,0 0-208,-7 0 0,4-2 33,-7-3 63,7 4-84,-10-12 1,6 9 41,-2-5-77,-4-1 40,11 2 1,-9-5 304,6 3-17,0-3-275,5-2 1,0 0 321,0 1-294,0-1 27,0 0-407,0 1 218,6-1 0,2 0 132,7 0-221,6-6 1,2 5 110,7-4 82,-1 4-532,0 1 0,7 2 22,4 3-617,-5 4 1048,14 6 0,-9 0 1,10 0-1</inkml:trace>
  <inkml:trace contextRef="#ctx0" brushRef="#br1" timeOffset="3203">3763 0 13299,'10'0'0,"0"0"0,-5 0-731,4 0 439,1 0 1,5 7 747,0 2-147,-7 4-224,11 9 0,-9 1-96,10 6-61,-4 0 47,5 7 1,-4 3-263,2 10 114,-3-3-63,-7 5 1,-1-2 23,-3 0 0,-4 5 17,4-5-191,-10 0 234,-9-5 0,-4 0-216,-7 0-178,1 0 269,-6 0 1,-4-1-73,0-4 1,-7 2 188,2-7 1,-4 5-279,-1-5 230,0 7 95,0-10 0,0 12 0,0-6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42.6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265 132 8550,'1'-25'0,"4"1"0,-1 6 593,5-2-227,-5 4 1,2 6 115,-6 0-427,0 7 0,0-2-146,0 10 0,-2 3 146,-2 7 0,-5 4-113,-5 1-113,-8 13 151,6-9 1,-7 14-185,4-4 0,2 4 123,-2 6 1,-2 0-176,1 0 0,0 2 23,6 3-7,-1-4 88,0 12 0,2-11 18,3 3 43,-3-3-5,12-2 0,-6-3 237,7-7 0,0-1-94,0-14-743,0 1 395,0-5 1,7-2 19,2-3-219,5-4 500,0 1 0,1-6 0,0 6 0</inkml:trace>
  <inkml:trace contextRef="#ctx0" brushRef="#br0" timeOffset="616">750 440 8545,'-10'0'-1132,"0"0"0,0-5 610,-4 0 824,-1 1-142,0 4 1,5-5-74,1 0 1,-1-2 5,-5 2 0,5 4 91,1-4 1,4-2-56,-5 2 269,7 0-233,-4-1 1,7 4 236,0-11 66,0 12-19,0-6 0,7 1-310,-6 4 0,12-5 260,-3 7-171,3-6 0,2 4-236,0-3 1,4-1 143,1 1-229,-1 0 96,-4-2 1,5 6 117,-1-4 0,1-2-24,-5 3 0,-1-1-42,1 5 0,0-5-241,-1 0 306,1 0-535,0 5 280,-7 0 0,3 2-236,-6 2 363,0-2-66,2 11 1,-6-5-45,4 7 1,-5 0 40,-5-1-165,4 8 91,-12-6 0,3 10-40,-10-6 57,4 6 74,-5-3 0,1 4 138,0-2 52,-6 3-185,3-5 1,1 1 167,2 1 0,4-7-130,1 1 1,5-3 17,0-1 0,7-5 161,-2 0-73,4-7 1,2 8 17,4-6 0,3 0 161,7-5 1,1 0-365,4 0 1,-2 0 155,6 0 0,-1 0-615,2 0 272,2 0-15,-4 0-327,7-6 350,-7 4 1,4-6-54,-2 3-184,3 3 512,1-4 0,7 6 0,2 0 0</inkml:trace>
  <inkml:trace contextRef="#ctx0" brushRef="#br0" timeOffset="1366">1411 514 8576,'0'-8'-185,"7"-5"1029,-6 11-335,6-5-182,-7 1-505,6 4 1,-2-4 10,6 6 0,-6 0-275,6 0 0,-5 0 159,5 0-585,0 0 868,4 0 0,1 6 0,0 2 0</inkml:trace>
  <inkml:trace contextRef="#ctx0" brushRef="#br0" timeOffset="1906">2102 543 8488,'0'-8'208,"0"1"-677,0 7-55,0-6-59,0 4 241,0-4-302,0 6 539,0 0 0,0 0 1</inkml:trace>
  <inkml:trace contextRef="#ctx0" brushRef="#br0" timeOffset="2551">2131 484 8483,'9'-6'-1549,"-3"3"2651,-6-7-874,7 7-145,-6-4 134,6 7-199,-7 0-41,0-7 145,0 6-48,0-6 11,-7 7 0,4 0 85,-7 0-247,7 7 51,-10-6 0,6 8 149,-2-4-298,-4-4 204,4 12 0,-5-5-288,-1 7 277,0-7 4,7 5 1,-5-5-210,3 7-34,4 0 139,-7 0-21,4-1 50,1 1 33,2 0 224,-1-1-219,6-5 0,-6 4-17,7-4 248,7-2-218,1 6 0,8-11 18,4 3 8,-4-4-7,12-1 0,0 0-279,6 0-23,0 0 284,2 0 1,-3 0-588,6 0 241,0-6 0,-1 4-212,4-11 559,-11 5 0,12-7 0,-6 0 0</inkml:trace>
  <inkml:trace contextRef="#ctx0" brushRef="#br0" timeOffset="2823">2455 190 8452,'0'-14'0,"0"-1"0,0 0 361,0 1 192,0-1 0,0 5-355,0 0 1,1 7-217,4-2 0,-3 10-196,3 5 1,-3 5 179,-2 4 1,1 4-256,4 6 0,-3 1 62,3-1 0,-2 6 230,2-1 1,-4 5-180,4-5 1,2 5 54,-2-4 1,0-1-61,-5-5 0,1-1-149,4-3 0,-3 1 171,3-7 0,-2 1-124,2-5-233,-3-7 516,4-2 0,1-6 0,1 0 0,6 0 0</inkml:trace>
  <inkml:trace contextRef="#ctx0" brushRef="#br0" timeOffset="3974">2778 470 8601,'15'-10'0,"0"0"0,-1-1 0,-1-2 0,-1 0 0,-4 1 0,-1 2 865,-4-1-914,-2 4 1,-5-1 160,-1 3 0,-7 4-176,2-4-66,-3 3 133,-1 2 1,-1 0-113,0 0 1,1 7 54,-1 2 0,0 0-160,0 0 1,1 1 189,-1 5-314,7 0 305,-5-1 0,6 1-81,-3 0 1,4-1-44,6 1 1,-5-5 114,0 0 1,0-1-79,5 6 304,0-7-109,0 5 1,2-11 3,3 3 1,-2-3 246,7-2 0,-5 0-170,5 0 195,-1 0-150,0-7 0,2-1 9,-6-7 0,6 5-61,-1 1 1,-3-1 365,-2-5-331,3 0-63,-7 7 0,7-3-133,-3 6-71,-3-7 218,5 11-547,-7-12 153,0 11 101,6-4 0,-3 6-189,7 0 0,-5 0-105,5 0 366,-7 0-51,10 0-141,-5 6 157,7 2 204,0 7-232,-1 0 584,-5-7-97,4 5-231,-12-11 538,6 4-415,-7-6 1,0 2 303,0 3-412,6-4 87,-4 6-229,5-7-53,-7 0 153,0 0-102,6 0 183,-4 0-475,4 0 76,1-7 26,-6 6 103,12-6 39,-11 7 157,11 0-120,-11-6-9,11 4 359,-5-5-322,0 7 51,5-6 1,-9 4 18,5-3 1,-4 2 8,5-2 1,-5 4-3,5-4 1,-7 1 22,2-1 71,3 4-73,-6-6 37,11 1 17,-12-2-20,12-7-69,-11 0 0,11 7-97,-11 1 89,4 1 1,-6 3-24,0-7 1,2 7 7,3-2 47,-4 3-294,6-4 2,-7 4-300,0-5 241,0 7-631,0 0 1,2 5 818,3 0 1,-2 5-171,7-5 506,-7 6-174,10-3 1,-7 2 154,4 0-69,3 0-150,-4 5 1,0-2-214,1-4 177,-7 5-26,4-6 0,-2 6-133,0 1 1,0-5 113,-5 0 109,0-1-98,0 0 0,0-1-45,0-3 334,-7-4-312,5 12 196,-11-11-160,5 5 8,-6-7 180,-1 0-120,0 0 21,0 0 1,6 0 79,-1 0-92,7 0 1,-9-2 43,7-3-44,0 3-240,5-4 227,0-1-157,0 6 140,0-12-2,0 11 0,2-9 68,3 6-82,3-7 10,7 11 279,-7-12-278,11 4 1,-9 0-1,10-1 329,3 0-310,-7-5 0,10 1 27,-6-1 355,6 0-215,-10 0 1,10 1-89,-6-1 1,0 0 6,-6 1 0,1 4-139,0 0 140,-7 7-14,-2-10-332,1 11 355,-5-4-3,4-1-406,-6 5 89,0-4 146,0 6-985,0 0 855,0 6 1,0 3 100,0 5 1,0-4 114,0 0 44,0 0-107,7 4 0,-6 1 7,4 0 0,2-1 26,-2 1 1,1-5 31,-1 0 1,-3 0 38,3 4-183,-4 1 112,-1-7 0,0 5-175,0-3 153,0 3-30,0-5-266,-6 5 14,-3-5 105,-5 1 1,-6 2-237,1-6 1,-8 5 100,3-5 335,-4 6 0,-8-3 0,-1 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59.5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44 9286,'6'-8'384,"-2"2"-426,5 6 0,-4-2 0,5-3 18,0 3 0,6-4-12,4 6 1,-4-2-244,4-3 1,-2 4-26,1-4-488,-2 3 471,4 2 1,-2 2-512,1 3 832,0-4 0,-6 12 0,1-4 0</inkml:trace>
  <inkml:trace contextRef="#ctx0" brushRef="#br0" timeOffset="196">0 206 9148,'7'8'0,"3"-3"0,1-2 0,1 1 0,-3 1 0,3-2 0,1-2 0,2 1 0,1 1 417,3 2 0,-2 0-644,2-5 0,3 5-46,-3 0 0,6 0-744,-6-5 1017,7 0 0,4 0 0,7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33.4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1 148 6986,'0'-10'477,"0"0"-343,0 7-313,0-3 32,0 6 389,0-7 9,0 5 99,0-4-258,0 6 17,0 0 178,6 0-203,-4 0 29,4 0 0,-4 0 28,3 0 1,-2-5 246,7 0-188,0 0 1,4 5 21,1 0-429,0 0 301,-1 0 1,1 0-487,0 0 230,0 0 69,6 0 0,-3 0-372,6 0 223,-6-6-91,10 4-40,-12-5 189,12 7 1,-10 0-65,7 0 1,-6 0-256,6 0 503,-7 0 0,9 7 0,-4 1 0</inkml:trace>
  <inkml:trace contextRef="#ctx0" brushRef="#br0" timeOffset="914">647 119 8525,'0'-15'-155,"0"7"285,0-5-167,0 11-330,0-5 244,0 7 53,0 0 88,7 7 1,-4-4-4,7 7 0,-5-7 244,5 2-12,-1 3-224,6-6 0,0 9 285,-1-6-19,1 0-238,6-5 315,-4 7-272,11-6 0,-11 6 77,8-7-126,-1 0 34,-1 0 0,3-5 122,-6 0-398,6-6 104,-9 9 1,9-11 54,-7 3 79,1-3 2,-12 5 1,3-5-296,-6 3 244,0 4 40,-5-8-393,0 13 211,0-12 0,-6 11 19,-4-3-158,-3-3 121,-8 6 0,3-4-49,-7 6 61,1 0 89,1 0 0,-3 0 47,6 0-88,-6 6-8,10 3 223,-12-1-177,5 5 1,0-5-71,4 7 282,2-1-85,2 1 1,6 5-126,-1-1 268,7 1-99,-4-5 0,7 4-128,0 1 348,7 6-146,1-10 1,8 6-179,4-8 54,-4 1-11,12-7 1,-5 5-53,6-3 78,0 3-20,1-5-67,6-1 60,-5-1 1,11-4-5,-2 3 1,0-4-11,0-1 0,0-1 26,-5-4-479,5-3 259,-8 0 0,2-6-344,-10 5 1,-1 1-93,-3-2 605,-4 0 0,5-5 0,-6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53.1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133 868 9953,'0'-8'353,"0"1"-24,0 7-120,0 7 0,0 2-171,0 11 62,0 3 0,-5 6-72,0 1 1,0 6-239,5 3 0,0 5 135,0 5 1,0 3-164,0 7 0,0-2-64,0-3 1,0 3 130,0-3 0,5-3-36,0-2 1,1-9 61,-1 0 0,-1-8-11,5 3 1,-5-11-130,1-4 136,3-4 1,-7-6-170,4 0 38,-3-7 0,-2 2 198,0-10 0,0 2-55,0-7 0,0-2 137,0-7 0,0-4 0,0-6 0</inkml:trace>
  <inkml:trace contextRef="#ctx0" brushRef="#br0" timeOffset="317">0 882 8198,'0'-14'0,"5"4"-87,0 0 0,7 0 37,-2-4 1,3 5 467,1 5 0,3-3-172,2 2 1,-1 0-218,7 5 1,-1 2 20,6 3 1,-1-2-2,0 7 0,1-2-16,-1 2 1,-1 3-122,-4-3 0,3 3 65,-8 1 1,6-4 72,-6 0 0,-4 0-292,-5 5 272,-7-7 7,4 5 0,-7-5 31,0 7 0,-7-6-33,-3 1 1,-4 0 14,-6 5 1,-3-1-34,-6 1 0,-1 0 2,1 0 0,-5-6-243,-1 1 1,1 0 85,5 5 1,-1-6-337,1 1 0,4-7-6,1 2-493,6-3 973,-3-2 0,6 0 0,0 0 0</inkml:trace>
  <inkml:trace contextRef="#ctx0" brushRef="#br0" timeOffset="711">1059 294 8305,'8'-14'1119,"-1"6"-812,-7 1-298,-7 14 64,-1 7 1,-9 4-15,-2 7 0,-4 6 46,-6 8 0,-1 3-74,1 3 1,-2 0 57,-3 4 0,4 4-251,1 5 1,1 3 5,8 2 1,2-4 147,9 0 1,2-2-1,7-8 1,7-5-151,2-4 1,6-9 91,5-2 0,-2-1 19,6-9 1,1 1-148,4-5 0,-6-2 140,-4-4 1,3 3-351,-3-7 166,1 0 38,-5-5 1,-1 0-71,1 0 0,0 0 59,-1 0 1,-4-7 210,0-3 0,6-9 0,7-4 0</inkml:trace>
  <inkml:trace contextRef="#ctx0" brushRef="#br0" timeOffset="1528">1323 809 7489,'0'-8'-877,"0"0"2833,0 3-1181,0 3-400,0-4-417,0 6 136,0 0 261,0 6-378,0 2 59,0 13 0,-4-4-321,-1 2 201,0 4 59,5-6 1,0 5-206,0-2 43,0-4 110,0 6 1,0-8-148,0 1-33,6-7 198,-4 5-83,4-11 89,1 11 0,-4-11-88,7 3 0,-5-4 29,5-1 1,-2-1 13,2-4 215,3-4-158,-5-5 1,7-6 213,-1 1-219,1-8 12,0 5 1,-6-3 209,1 1 1,-5 6-4,5-2 0,-7 4-9,2 1 0,-3 0-74,-2 1 78,0-1-47,0 7 12,0 1-17,0 7-61,0 0 1,0 7-18,0 2 0,0 6 30,0 5 1,1-2 0,4 6 1,-1-1 12,5 2 0,0 2-58,0-2 1,4 3-2,-3 1 1,3-1 87,2-4 131,0 11-91,-7-11 1,5 7-263,-3-6 182,-4-1-15,7-1 0,-11 3-237,3-6-35,-4 6 261,-1-10-228,0 5 192,0-6 1,-6 0-14,-4 0 0,-3-2-5,-2-4 1,-1 3-25,-4-7 1,2 5 18,-6-6 0,4 1-214,-4-5 0,4 0 70,-4 0 1,4 0-571,-4 0 314,6-6 48,-3-2 1,6-7-288,0 0 1,2-1 652,3-4 0,4-3 0,6-6 0</inkml:trace>
  <inkml:trace contextRef="#ctx0" brushRef="#br0" timeOffset="1781">1691 853 7862,'8'-8'-81,"5"1"1,-5 6 219,7-4 1,-5 3-67,0-3 0,-1 2-2,6-2-105,0 3 0,-1-4-5,1 6 1,-5-5-28,0 0 0,-5 0-142,4 5 0,-4 0-634,5 0 431,-7 0 117,4 0 294,-7 0 0,0 7 0,0 1 0</inkml:trace>
  <inkml:trace contextRef="#ctx0" brushRef="#br0" timeOffset="1959">1706 1000 8541,'14'-6'218,"-6"4"0,6-6-353,-5 3 1,6 3-239,5-3 0,-2 4 91,6 1-9,-6 0 226,10 0 1,-7 0-429,4 0 0,2 5 493,-2-1 0,3 1 0,1-5 0</inkml:trace>
  <inkml:trace contextRef="#ctx0" brushRef="#br0" timeOffset="2414">2470 368 8318,'-8'-7'762,"1"6"-504,7-6-49,0 7 1,0 2 10,0 3 0,0 10-125,0 9 0,0 4 293,0 1-682,0 7 236,0 2 1,0 7-132,0 4 0,-1-3 170,-4 3 1,-2 2-513,-3-2 0,-1 0 81,6-5 0,-5-5-94,5 0 0,0-6 113,5 1 431,0-3 0,14-1 0,2-1 0</inkml:trace>
  <inkml:trace contextRef="#ctx0" brushRef="#br0" timeOffset="2994">3102 59 8260,'0'-8'-1344,"0"-5"922,0 11 195,0-4 417,0 12 0,0 9 503,0 10 1,0 9-389,0 5 0,-5 4-96,0 1 1,-1 1-129,1 4 217,-3 10-140,-7 2 1,-1 9 291,-4-6 0,4 4-72,-4-4 0,4 1-411,1-1 1,2-9-31,3 4-331,4-10 429,-1-5 0,5-8-73,-2-6 1,2-3-342,2-2 0,0-4-92,0-6 0,2 0 54,2-1 1,-2-4-382,3 0 1,3-7 797,2 2 0,3 3 0,2 0 0</inkml:trace>
  <inkml:trace contextRef="#ctx0" brushRef="#br0" timeOffset="3688">3367 544 8119,'0'-9'-1367,"0"-1"1200,0 7 133,0-11 163,0 13 129,0-12 1,0 9-81,0-5-126,0 5-13,0-2 0,0 4 367,0-3-324,0 4 153,0-6 49,0 1-169,0 4 196,0-11-128,0 11 1,0-6 187,0 3-225,0 4 1,1-8-5,4 5 0,-2 0 11,7-6 0,-5 7-178,5-2 0,-5 4 102,5 1-241,-1 0 24,6 0 163,0 0 0,4 1-21,1 4 1,0 3-115,-6 7 1,1 1 123,0 4 0,-4 3-46,4 6 1,-9 1 25,9-1 0,-5 2 73,0 3 0,1 4 78,-6 6 1,5 0 225,-5 0 1,4 0-127,-4 0-451,0 1 278,2-1 0,-4-7-77,7-2 1,-7-9-207,2-2 0,-2-4-482,2 4 386,-3-6 27,4-3-220,-6-2 0,2-7-198,3 4-496,-3-3 1196,4-7 0,-6-7 0,0-1 0</inkml:trace>
  <inkml:trace contextRef="#ctx0" brushRef="#br0" timeOffset="3978">3896 353 8635,'0'-14'0,"0"-1"-481,0 0 860,0 7 549,0 1-613,-7 27 0,-1-2-298,-7 16 0,-1 4 63,-4 1 1,-1 4-48,-3 1 1,-4 5 83,3 0 218,-2 6-365,-3-3 1,-4 12 250,0 0 0,-6 0 167,6-6 0,6-10-461,9-4 1,2-15-414,3 1 0,6-11 70,3 1 0,3-9-34,2-1-622,0-7 457,0 4-112,0-7 778,0 6 0,13-4 1,3 5-1</inkml:trace>
  <inkml:trace contextRef="#ctx0" brushRef="#br0" timeOffset="4543">4131 985 9682,'8'0'-68,"-1"0"-3,-1 7 163,-4 1 1,4 12-150,-6-1 0,0 7-16,0-1 1,-5 3-316,1 1 1,-6 0 110,5 1 1,-7-1-459,3 1 735,-4-1 0,-2 7 0,0 2 0</inkml:trace>
  <inkml:trace contextRef="#ctx0" brushRef="#br0" timeOffset="5289">4601 1221 8337,'7'8'-619,"-6"5"1,6-5 820,-7 7 77,0-7 205,0 5-254,0-12 0,-2 6 53,-3-7-277,-3-7 61,-6 6 1,-1-14 34,0 0 0,-1-1-11,-4-8 1,4-1-116,-4-4 1,-1-1 90,2 1 0,-1-7-87,5-3 1,1 1 21,-1-1 1,2-5 33,3-5 0,-1-2 22,6 2 1,0 2 12,5-7 1,6 7-13,4-2 1,3 3 2,2 2 1,0 8-4,-1 7 0,3 1 77,2 8-344,-3 1 255,6 4-99,-8 7 1,1 1-163,0 7 1,0 0-35,-1 0 143,1 7 0,0-1 56,-1 4-39,1-3 48,0-1 1,-6-3-20,1 7 1,-5-2-75,5 2 95,-7 3 1,4-5-56,-7 7 297,0 0-225,0-1 0,0 1-14,0 0 126,-7 0-111,6-1 0,-12 1-30,3 0 0,2-6-49,-2 1 102,0 0 0,-5 3-40,1-3 80,5-4-93,-4 1-9,12-5 182,-6 4 349,7-6-289,7 0 0,3 0-80,9 0 1,-3 0-81,4 0 26,-4 0-9,6 0 1,-6 2-66,4 3 0,1-2 41,-2 7 0,1 0-9,-5 4 0,-6 1 10,1 0-103,-6-1 98,2 1 1,-6 1-53,0 4 0,-2-4 49,-2 4 0,0-4 69,-6-1 1,-4 0-73,-6-1 1,-4 1-57,4 0 0,-4-1-107,4 1 1,-5-5-269,6 0 1,-2-7 202,1 2 1,4-3-391,-4-2-85,4 0 697,1 0 0,7-7 0,1-1 0</inkml:trace>
  <inkml:trace contextRef="#ctx0" brushRef="#br0" timeOffset="5669">4969 1 8322,'6'8'278,"1"0"-69,3-3-128,3-4 113,-12 12 0,12-3 88,-3 10 1,-2 3-73,2 6 1,-2 7-1,2 3 1,3 5 242,-3 5-378,3 4 23,2 5 0,-1 3 72,1 3 1,-2-4-160,-3 4 1,1-4-122,-6-1 1,0-7 95,-5-3 1,-1-3-6,-4-2 1,-5 3-28,-10-3 1,2 2-156,-6-12 1,4 4-95,-4-9 0,6 7-360,-2-11 0,6 4 202,4-9 1,-2 1-680,7-1 1132,0-4 0,5 5 0,0-6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0.6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206 750 8218,'15'-15'-232,"0"1"0,-5 4 150,-1 0 618,1 7-376,5-4 1,0 9 73,-1 3-157,-5 3 0,4 7-33,-4-1 1,0 6 58,0-1 1,-4 8-51,5-3 1,-5-1-20,5 1 0,-7-1-2,2 2 0,1 3 6,-1-4 1,0-3-114,-5-1 0,0-4 69,0-1 1,0 0-15,0-1 0,-1-6 172,-4-3 1,1-3-128,-5-2 0,-6-2 271,-5-3-292,-6-3 0,8-6 0,-6-3-20,-2-2 1,-2-3 3,-2-2 0,3-2-144,2 6 0,-1-4 201,6 4-260,1-6 209,-2 10 1,4-7-21,-2 3 0,7 4 41,2-4 1,7 4 3,-2 1 1,4 1-52,1-1 256,6 0-104,2 7 1,7-8-98,0 6 215,6-13-206,2 20 1,8-17 98,3 10 127,-3-3-105,12-1 0,-7-1 7,3 0 1,3 2-52,-3 3 1,9-1-120,1 6 1,-2-2 138,-8 3-733,4 2 429,-19-5 0,14 7-68,-14 0-445,1 0 426,-10 0 0,-6 0-226,1 0 0,-6 2 488,0 3 0,-2 3 0,-2 7 0</inkml:trace>
  <inkml:trace contextRef="#ctx0" brushRef="#br0" timeOffset="1632">1338 44 8163,'8'-6'-691,"-1"-2"878,0 0 0,-6-1 165,4 4-155,-3 4-75,-2-6 35,0 7 32,0 0 327,-7 0-378,-1 7-78,-7 1 0,-1 8-72,-4 4 0,4-2 106,-4 6 0,-1 3-9,2 7 0,-8 0 86,3 10-375,-4-3 276,5 10 0,-4-1-9,2 4 0,2 5 19,-1 5 0,7-6 50,3 1 1,1-2-23,8-8-417,0 0 205,5-4 1,0-8 29,0-3 1,5-3 16,0-1 1,6-1 30,-1 1 1,1-8-8,-1-2 0,3-2-134,-3 2 0,3-4 136,2 4 1,-5-9-164,-1-1 0,-1-5-81,2 5-15,3-7 1,-9 3 33,5-6 0,-4 0-212,5 0 1,0 0 8,5 0 457,-7 0 0,11 7 0,-2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3.3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1 544 7880,'0'-8'-433,"0"-5"560,6 11-39,-4-11 72,4 12-41,-6-6 75,0 1-101,0 4-6,0-5-110,0 1 40,7 4 61,-5-4-221,4 6 203,1 0-46,-6 0 7,12 0 0,-9 0 126,5 0 1,0 6-114,0 4 0,4 5 138,-3 4 0,3-1-37,2 7 1,0-1-19,-1 6 1,1 1-108,0 3 0,-1-1-11,1 6 1,0-5 35,0 5 1,-1-4-111,1 4 0,0-6 7,-1 1 75,1-10 7,0 4 0,-2-12-448,-3 4-122,3-4-188,-5-7 201,0-3 105,-1-6 0,-7-6 438,0-4 0,0-10 0,0-3 0</inkml:trace>
  <inkml:trace contextRef="#ctx0" brushRef="#br0" timeOffset="222">295 515 8402,'0'-12'0,"0"9"0,-2 11 0,-1 10 0,-4 5 0,-1 3 0,-3 2 0,-2 1 0,-2 1 2324,0-1-2329,0-6 1,1 5-131,-1-4 1,5 4 223,0 2-772,1-1 382,-6-6 86,7-2 0,1-6-526,7-1-49,0 1 151,0 0 0,4-7 639,5-3 0,8-3 0,12-2 0</inkml:trace>
  <inkml:trace contextRef="#ctx0" brushRef="#br0" timeOffset="666">559 133 7372,'0'-15'-287,"0"5"356,0 0 504,0 7-217,0-3 58,0 6-285,0 0 52,0 6 1,-1 2 47,-4 7 0,1 6-6,-5 4-294,5 2 79,-2 3 1,1 4 217,0 0-380,-6 1 248,9 1 1,-5-7-504,7 1 219,-6-1-6,4-6 0,-4 0-226,6-4 419,0-2-811,-7-3 172,6-6 305,-6-1 1,7-9 336,0-3 0,0-9 0,0-9 0</inkml:trace>
  <inkml:trace contextRef="#ctx0" brushRef="#br0" timeOffset="869">706 74 8780,'0'-15'0,"-1"0"0,-4 2 0,-7 4 0,-4 2 0,-5 2 0,-2 0 0,-3 2 0,-2 1 2481,-1 2-2476,-7 7 1,3-4-162,-6 7 1,4-5-186,-4 5 1,2-5 219,-2 4 1,4-4-527,11 5 0,2-5-41,8 5 688,-1 0 0,7 4 0,1 1 0</inkml:trace>
  <inkml:trace contextRef="#ctx0" brushRef="#br0" timeOffset="1793">1147 1073 8440,'0'-14'0,"-1"4"-654,-4 0 0,3 0 53,-3-4 975,-3-1 1,5-1-98,-7-4 1,0 2-173,-5-6 0,1 4-43,-1-5 0,0 1-77,1-5 97,-1-1-35,7 1 1,-5-6 17,3 1 0,3-2 70,2 2-114,4-4 42,1 1 1,0-1 17,0 4-13,0 3-24,0-5 1,0 2 189,0-1 1,5 3-183,0 7 0,4-1 15,-4 6 0,7-6 79,-2 2-395,-4 3 139,7-1 1,-5 8 92,7-1 1,-2 0-36,-3 1 1,3 5-148,-3 5 1,3-3 31,2 2 0,-1 0 75,1 5 1,0 0 69,-1 0 1,-1 2 13,-3 3 1,3-2-78,-3 7 282,3 0-221,-5-2 0,-1 5 30,-7-3 1,5-2 15,0 2 1,0-1 31,-5 6 1,-2 0-48,-3-1 1,-2 1-1,-2 0-4,-4-7-50,4 5 0,-5-5-4,-1 7 1,0-5-14,1 0 0,4-6-14,0 6 1,5-5 42,-5 5 46,7-7-34,-10 4 0,11-6 195,-3 4 8,4-3-213,-6 4 581,6-6-175,-6 0-377,14 0 55,-6-6 1,12 4-40,-3-3 0,3 4-3,2 1 0,0 0 109,-1 0-397,1 0 305,6 0 1,-4 1-110,2 4 0,-2-1 75,-3 5 1,6 1-18,-1 5 0,-4 0 12,-5-1-31,0 1 40,4 0 1,-5-1-5,-5 1 1,-2 0 1,-2-1 1,0 3-6,0 2 348,-6-9-334,-3 10 1,-7-12 191,-4 7 15,-2-1-180,-8 1 0,6-2-17,-1-3 0,1 3-72,-6-3 0,-4-2-165,0 2 0,-1-2 161,6 2-591,0 3 424,-1-12 1,1 6-249,-1-7 1,8 0 477,2 0 0,4 0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9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427 60 8245,'15'0'0,"-1"0"0,1 0 147,0 0-94,-7 0 235,5-7 1,-10 5 1031,7-2-736,-7 2-136,4 2-466,-7 0 1,-2-5 3,-3 0 1,2 0-5,-7 5 0,0-1 152,-4-4-113,-1 3 0,0-4-17,1 6-331,-1 0 202,0-7 1,0 5-185,1-3 1,-1 4-93,0 1-328,1 0 331,-1 0 15,0 0 0,1 0-271,-1 0 1,-1 0 375,-4 0 1,4 5 277,-4 0 0,4 6 0,1-3 0</inkml:trace>
  <inkml:trace contextRef="#ctx0" brushRef="#br0" timeOffset="547">471 324 8389,'0'8'1671,"0"-1"-993,0-7-256,-7 0-402,6 0 132,-6 0-96,1 0 0,-2 0 79,-7 0 1,-1 0-248,-4 0 1,2 0 36,-7 0 0,1 0 11,-5 0 1,-6 0-13,1 0 1,-2 0-18,2 0 1,4 0 64,1 0 1,1 0-56,9 0 392,-1 0-172,5 0 65,7 0-293,2 0 1,7 0-252,4 0 0,-2 0 172,7 0 1,0 0-123,5 0 1,-1 0-582,1 0 1,0 0 12,0 0 860,-1 0 0,1 6 0,0 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8.3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3528 118 8543,'0'-19'-286,"0"-1"1,2 0-58,3 6 770,-3-1 178,4 7 1,-6 0-527,0 3 64,0 3-320,0-4 0,2 12 149,3 4 1,-2 8 249,7 2 1,-5 6-175,4-2 0,1 9 10,5 1 0,0 7-17,-1-2 1,1 5-12,0 5 1,4-1 171,1 5 1,1 1-107,-1 5 0,-2 0 131,6 0 0,1 0-117,4-1 0,-6 1 82,-3 0 1,-4-7-58,-1-3 1,-7-5 32,-3-4 0,-4 0-107,-1-5 1,-1-8-155,-4-7 1,-3 1 55,-7-1 1,0-1 98,0-4 0,-1 0-206,-3 0 0,1-6-21,-7 1 0,7 0-170,-1 5 1,2-1 29,2 1 0,6-5-228,-1 0 1,2-5 31,-2 4-674,3-5 487,7 9 688,0-5 0,7 13 0,1 2 0</inkml:trace>
  <inkml:trace contextRef="#ctx0" brushRef="#br0" timeOffset="2786">1441 2044 8391,'0'-23'-875,"2"3"841,3 11 0,-4-5 870,4 5-650,-3 2 0,-1 1 136,4 6-239,-3 0 1,5 6 74,-7 4 0,0 10 71,0 4 1,0 4-131,0 1 0,0 1-7,0-1 0,-5 0 168,0 1-336,0-1 60,5 1 0,-2-1 57,-3 0 0,4 1-132,-4-1 0,3-1-273,2-4 0,-5-1 162,0-3 1,0-4-460,5 4 326,0 3 0,0-7-247,0 4 1,0-9 581,0-1 0,13-7 0,4 4 0</inkml:trace>
  <inkml:trace contextRef="#ctx0" brushRef="#br0" timeOffset="3455">2838 2779 8488,'14'0'0,"1"0"-1664,0 0 1257,-1 0 0,1 0 577,0 0 1,-5 0-221,-1 0 490,-5 0-138,9 0-214,-12 0 1,7 0 255,-3 0-35,-3 0 1,5 1 132,-7 4-128,0-3-59,0 4 0,-5-4 117,0 3 0,-7-3-96,2 2 1,-9-2 87,-6-2 1,-9 5-161,-5 0 0,-15 1-12,-5-1 0,-11-3-131,-4 3 0,-12-2-133,-12 2 1,42-2-1,-1 1 83,-1 0 1,-1 1-1026,-5 2 1,0-1 1028,-2-2 1,0 1-1,-2 2 1,0 0-74,-2 1 1,-2-1-1,2 0 1,0 1-151,-1-1 0,0 0 1,3-1-1,2-2 183,2 1 1,0 0 0,5 0-1,-1 0 65,1 2 0,1 1 54,-2-1 0,2 0-55,-40 8 0,2-5 110,12 0 0,13-6-118,-3 6 0,7-2 152,3 2 0,9 2-76,16-7-322,9-1 840,9 3-568,6-5 1611,7 4-1583,2-6 1048,6 0-1533,0 0 5,6 0-178,-4 0-246,4 0 387,-6 0-3165,0 0 2542,0 7 1055,0-6 0,7 12 0,1-4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24.2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30 104 8239,'0'-15'0,"0"0"-193,0 1-11,0-1 1,0 5 1412,0 0-592,0 1-449,0 1 0,1 1-143,4 7 320,-3 0-318,4 13 0,-6-3 83,0 9 0,0 3 147,0-3 1,-1 6-105,-4-6 1,3 8 18,-3-3 0,-1 4-206,1 1 0,0-4 49,5-1 0,-2 1-80,-2 4 0,2-4 74,-3-1 0,3-1-35,2 1 1,0 4-3,0-3 1,0-2-115,0 1 0,0-6-84,0 2 0,2-2 110,3 1 0,-3-6-571,2 7 315,-2-14 9,-2 14 1,0-17-249,0 7 1,5-5-347,0 5 957,0-7 0,1 4 0,2-1 0,7 2 0</inkml:trace>
  <inkml:trace contextRef="#ctx0" brushRef="#br0" timeOffset="412">588 280 10372,'7'15'483,"-5"0"-385,2-1 0,-2 1-22,-2 0 0,0 1-130,0 4 0,2-2-133,3 6 84,-4-6 69,6 10 1,-7-10-17,0 6 0,0-6-30,0 2 0,0-4-211,0-1 0,0 0 152,0-1-464,0-5 142,0 4-408,0-12 269,0 6 1,-7-7 599,-3 0 0,-3-7 0,-1-1 0</inkml:trace>
  <inkml:trace contextRef="#ctx0" brushRef="#br0" timeOffset="622">456 515 10275,'-5'-14'0,"0"-1"0,2 0 0,1 1 0,2-1 0,2 2 0,3 3 0,5 5 1437,3 4 0,1 1-1276,1 0 0,0-5-188,0 0 0,4-5-803,1 5 621,6-6 1,-8 7-10,6-5 1,1-1-42,4-5 1,-4 5-5,-1 0 263,1 1 0,4-6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27.6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1 119 8413,'8'0'338,"5"0"-170,-12 0 1,8 0-291,-5 0 34,-2 0 4,5 0 352,-1 0-142,-4 0-69,11 0 1,-10 0-33,7 0 0,-5 0 62,5 0-278,-7 0 242,10 0 0,-5 0 59,7 0-258,0 0 229,-1 0-163,1 0 0,0-5 121,-1 0 1,1-5-87,0 5 51,-1-6-34,1 9 1,-5-9-43,0 6-14,-7-7-59,10 4 0,-11-2 72,3 0 0,-10 6-16,-5-6 1,-3 6 28,-2 0 149,0 2-125,1 2 0,-1 0 153,0 0-152,1 0 11,-1 0 0,0 0 54,1 0 0,-1 5 33,0 0 0,5 6 18,1-1 1,0-2-18,0 2 251,-5 0-292,13 4 0,-7 1 27,3 0 150,3 0-158,-4-1 1,6 1 108,0 0 1,5 1-87,-1 4 0,8-4 95,-2 4-93,3-4-17,8-8 1,-3 5 16,6-3 0,1-2-77,4 2 0,-4-7-6,-1 2 1,1-3 97,4-2-211,-6 0 59,5 0 1,-7-2-197,4-3 1,1 2 66,-7-7 0,3 2-825,-3-2 471,-9-3 553,10 11 0,-6-17 0,9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34.6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1 104 8307,'7'-8'794,"-6"1"-566,6 7 0,-6 0 160,4 0-250,-3 0 0,9-2 97,-6-3 1,2 4-112,-2-4 0,-2 3 74,7 2 0,-5 0-285,4 0 0,-4-5-102,5 0 31,0 1 0,5 2 59,-1-3 1,1 3-173,0-2 1,-1 0-55,1-1 0,0 2-208,-1-7 1,6 7 532,0-2 0,6-3 0,-3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37.6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103 295 8306,'0'-15'-203,"0"5"284,0 1 0,5 4 553,0-5-119,0 0-437,-5 2 340,0-5-246,0 11-162,0-4 176,0 6 1,0 1-205,0 4 1,-2-2 10,-3 7-67,4 0 45,-12 5 0,9 4 69,-5 1 1,4 4-171,-5-4 1,5 6-6,-5-1 0,5-2 141,-5 1 1,6 4-63,-6 1 1,6 4 79,0-9 1,-3 6-63,2 4 1,0-3 25,5 3 0,0-4-12,0-6 1,0 2-35,0-6 1,2 4-7,3-4 0,-2 0-120,7-6 1,-5 1 91,5 0 0,-6-5-446,6-1 242,0-5 103,-2 9 1,5-10-106,-3 7 1,-2-7-370,2 2 667,0 3 0,5-6 0,-1 4 0</inkml:trace>
  <inkml:trace contextRef="#ctx0" brushRef="#br0" timeOffset="709">324 559 6645,'0'-8'-205,"0"2"195,0 6 3514,0 0-3274,0 6-331,0-4 48,6 11 170,-4-5-290,11 7 228,-5 0 1,2 1-51,0 3 1,-1-2 64,6 2 1,5 3-200,-1-3-38,1 1 61,-5-6 1,-1 4-211,1-3 0,0 3 150,-1-8-198,1-4 189,-7 8 0,4-11-705,-7 7 440,0-7-102,1 3 542,-4-6 0,3 0 0,-10 0 0,-3-6 0,-7-2 0</inkml:trace>
  <inkml:trace contextRef="#ctx0" brushRef="#br0" timeOffset="961">485 545 8355,'8'-4'0,"-3"4"0,-3 7 0,-2 6 0,0 5 0,0 2 1826,0-2-1610,0 4-183,-7-5 1,6 4-114,-4-6 0,2 4 61,-2 1 1,3-1-202,-3-4 0,4 0-157,1 0 198,0-1-72,0-6-887,0 6 130,0-6 130,0 0 878,0-2 0,-7-6 0,-1 0 0</inkml:trace>
  <inkml:trace contextRef="#ctx0" brushRef="#br0" timeOffset="1287">676 310 9371,'0'9'374,"0"1"1,0 2-461,0 7 0,0-3 102,0 4 1,0 1-223,0-1 1,0 1-78,0-1 0,0-4-66,0 4 0,0-9-183,0-1-137,0 0 227,0 4 442,0-5 0,0-3 0,0-6 0</inkml:trace>
  <inkml:trace contextRef="#ctx0" brushRef="#br0" timeOffset="1486">794 221 9754,'-7'-13'0,"-2"3"425,-4 6 1,-2 2-673,0 2 1,1 5 195,-1 0 1,-5 5-1007,1-6 311,-1 8 279,5-11 1,1 11-646,-1-7 1112,7 0 0,-12 1 0,4 2 0</inkml:trace>
  <inkml:trace contextRef="#ctx0" brushRef="#br0" timeOffset="2307">1088 824 8735,'0'-10'576,"0"0"0,-2 7-405,-3-2 1,2-3-185,-7-2 0,5 2-118,-4-2 0,4-1 137,-5-9 0,0 4-126,-5-4-78,1-3 220,-1 7 0,5-12-93,0 4 1,1-2 98,-6 1 1,5-3 9,0 4 0,7-4-27,-2-1 354,4 6-332,1-5 1,0 12 110,0-4 1,0-1-72,0 1 1,4 1-263,1 4 252,0 7 20,2-5-313,1 11 121,0-11 0,4 10 140,-8-7-226,1 7 68,2-4 0,-4 7 95,7 0-229,-7 0 175,10 0 65,-11 0-61,4 0-8,1 0 52,-5 7-16,4-6 4,-6 13 92,0-13-87,0 12 15,0-11-12,0 11-105,0-11 85,0 4-39,0 1 0,-5 1-10,0 7 0,-4-6-89,4 1 105,-7-7-12,11 10-81,-12-11 99,4 11 100,1-11-41,2 11-89,-1-12 417,6 6-101,-6-7-167,7 7 229,0-6 31,0 6 32,0-7-258,7 0-21,1 0 1,1 0 137,1 0-80,0 0-5,5 0 1,-1 0 20,1 0 1,0 0 5,0 0-158,-1 0 97,1 0 0,0 5-249,-1 0 307,1 6-201,0-3 0,-5 7 116,-1 0 0,-5-1-82,1 1 46,-4-7-11,-1 5 1,0-5-3,0 7 5,-6 0-4,-3-1 14,1 1 0,-5-5 11,3 0-313,4-7 298,-7 4 0,5-7-434,-7 0 1,0 0 173,1 0 1,-1 0-780,0 0 511,0 0 127,1 0 404,-1 0 0,0 6 0,1 2 0</inkml:trace>
  <inkml:trace contextRef="#ctx0" brushRef="#br0" timeOffset="2974">1323 60 7835,'7'-9'617,"-6"3"-547,6 6 51,-1 0 159,-4 0-226,5 6 0,-1 4 1,4 8 380,3 2-106,2 12-230,-1-7 354,1 17-193,6-11 1,-3 12 90,7-4-24,-7 10-182,9-3 0,-10 5 81,2-7 1,-4 0 16,-5 0 0,-4-2-286,-6-3 0,-1-3 141,-4-6 1,-5-2-353,-9-4 131,2 4-34,-4-12 0,1 10 137,1-6 1,-6-1-116,6-4 0,-1 3-228,5-3 0,6 1 78,-1-11-369,6 0 81,-2-5-827,-1 7 299,6-6 56,-6-1 1045,7-8 0,-6-13 0,-2-2 0</inkml:trace>
  <inkml:trace contextRef="#ctx0" brushRef="#br0" timeOffset="3675">88 207 8360,'0'-9'545,"0"3"10,0-1-178,0 6-138,0-6 0,7 7 59,-5 0-315,11 0 63,-12 0 0,12 0 279,-3 0-366,3 0 172,2 0 0,0 0 36,-1 0 0,1 0-15,0 0 0,6 0 117,3 0 1,4 0-41,2 0 171,6-6-258,1 4 0,9-11 170,3 3-273,3-3 106,7-2 1,0 1 167,0-1-703,-1 0 530,8 7 0,-12-5 117,-1 3-77,-5 4-56,-4-7 0,0 11-106,0-3 0,-8-1 107,-7 1-417,1 0 226,-14 5 0,0 0 133,-6 0-1084,-6 0 825,2 0-232,-6 0-2363,0 0 2073,-6 0 714,4 0 0,-18 6 0,4 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05.85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74 603 10271,'-15'-14'-808,"0"-1"1,5 5 602,1 0 1,5 5 401,-1-4-67,4 5 0,-1-7 14,-3 6 1,4-2-6,-4 3 39,3 2 0,4-10-197,3 8 0,-2-1 156,7 5 1,-1-2-129,6-3 1,1 4 127,4-4 0,3 3-179,6 2 1,7 0 151,3 0 1,12 0-111,8 0 0,8 0 22,11 0 0,17 0-205,-42 0 1,2 0-1,5 0 1,2 0 185,4 0 1,1 0 0,-1 0 0,1 0-273,4 0 1,1 0 0,-2-2 0,2-1 288,1 1 0,1-1 0,4-2 1,0-1-17,1 1 0,-1 0 0,2 1 0,-1 0 2,-3-1 1,0 0 0,4 1 0,1 0-337,4-1 0,2 0 0,8-2 0,2 1 337,-30 2 1,0 1 0,0 0 0,3-1 0,-1 0 0,1 1-270,0-1 1,1 1-1,-1 0 1,2-1-1,-1-1 1,2 1 265,1 0 0,1 1 1,1 0-1,4 0 1,1 1-1,0-1-35,0 0 1,1-1-1,0 1 1,1 0-1,0 0 1,-1-1 27,-5 0 1,0-1-1,-1 0 1,2 0-1,1 0 1,-1 0-3,2 0 1,0 0-1,1 0 1,3 0-1,2 0 1,0 1 22,0-1 1,1 0-1,0 0 1,0 0 0,1 0-1,-2 0-147,-5 0 0,-2 0 0,1 0 0,1 1 0,1-1 0,-2 0 218,-1 0 0,-1 0 1,1 0-1,-1 1 1,0 1-1,-1 0-50,-4 0 1,-2 0 0,1-1 0,-1 1 0,1 0 0,-1 0 25,27-5 0,0 1 1,1 2-1,1 0 56,-4 0 1,-1 0 0,0 1 0,-1 0 17,-7-1 0,-2 0 0,-2-1 0,-1 1-52,-8 2 0,-1 1 1,-3-1-1,-1-1 220,-3 2 1,0 0-1,-2 0 1,-1 0-258,-6-2 1,-1-1 0,0 2 0,-2 1-158,34-8 1,-3 7 903,-12-2 0,-8-2-997,-6 2 1,-8-1 522,-12 1 1,-5 3-754,-9-3 546,-10 4-650,-9 1 1,-9 0 157,-7 0 374,-13 0 1,-21 6-1,-8 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35.70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397 177 9250,'8'-23'-249,"-1"2"0,-7 11 525,0 0-250,0 0 19,-7 2 275,-1 2-670,-13 6 311,-2 0 0,-7 0 92,1 0 1,0 1-63,-1 4 1,1 3 285,-1 7-625,8 0 249,-6-7 1,7 5-380,-4-3 300,4 3-130,6-5-251,0 5 282,1-5-71,6 0 338,1 5 1,7-11 0,0 5 0</inkml:trace>
  <inkml:trace contextRef="#ctx0" brushRef="#br0" timeOffset="409">647 89 13036,'6'-15'-2236,"-4"5"1907,3 0 1,-3 5-144,-2-4 573,6 5-53,-4-9-374,4 12 517,-6-6-809,0 1 809,0 4 29,0-5-82,0 14 164,7-5 1,-4 11-146,7-4 1,-5 6 130,5 5-410,-1-4 318,13 12 1,-4-5 241,6 6-262,-6 0-56,10-6 1,-7 5-343,3-3 167,4-4 0,-10 5 268,7-6-357,-7-1 161,9-4 183,-10 0-518,4-7 211,-13-2 1,5-1 80,-3 0-499,-3 0 75,6-5 97,-12 0 266,6-7 1,-7-1-1,0-6 1</inkml:trace>
  <inkml:trace contextRef="#ctx0" brushRef="#br0" timeOffset="628">1058 89 13036,'9'-15'-1680,"2"5"1359,-6 0-6,0 0 200,-5 2 1,0 0 280,0 3 1,-7 4 293,-3-4 1,-3 3-41,-1 2 0,-3 7-103,-2 2-106,2 4 22,-10 2 1,5 6 29,-2 4 8,-4 3-19,5 1 0,0 0-1016,4 1 191,3 6 229,1-5-646,0 5 654,0 0 1,7-5-188,3 3-11,4-3 288,1-8 0,0 3 232,0-6 1,0-1 0,0-4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07.0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529 349 8167,'5'-25'0,"0"2"-617,-2 2 493,5 1 1,-6 6 1319,3-1-679,-3 0 1,-2 5-329,0 1 161,0-1-159,0 2 0,0-5 163,0 3-396,0 3 105,-7-6 0,-1 12-212,-7-4 0,-1 3 65,-4 2 1,2 0-197,-6 0 0,-2 7 35,-9 2 1,3 6 53,-7 5 0,4 3 109,-4 6 1,5 7-16,-5 3 1,6 4 9,-1 1 0,7 5-1,3 0 0,6 1 64,-2-1 0,11-3-26,4 3 1,3-3-44,2-2 0,0 0 60,0 0 1,7-8 2,2-7 1,0-1 19,0-8 0,1 3-41,5-9 0,4 4 245,1-8 0,1-2-75,-1 2 0,-2-2 14,6 2 0,1-4-57,4-6 1,1 0 75,-1 0 0,7-1-87,3-4 0,4-3 8,1-7 1,0-5 10,0 1 0,5-7-17,0 1 0,-7 2 88,-7-1 0,-6 1-86,-4-1 0,-6-3-21,-9 8 1,1-1 22,-6 5 1,-1 6-8,-9-1 0,0 2-155,-10-2 0,4 3-225,-9 7 0,-3 0 77,-1 0 0,-4 0-95,-1 0 0,-1 7 127,1 3 0,1-2 48,3 2 0,-2-5 117,2 4 1,4-5-102,1 1 1,4 1 146,1-1 0,1 0-11,-1-5 297,7 6-209,-5-4 90,11 5 0,-3-7-39,10 0 1,3 0-107,7 0 0,0-5-110,-1 0 1,1-5 109,0 5 1,4-6-144,1 1 1,1-2 10,-1 3 0,-4-3-104,4 7 1,1-6 99,-1 1 110,-1 4 0,2-8 0,2 6 0</inkml:trace>
  <inkml:trace contextRef="#ctx0" brushRef="#br0" timeOffset="441">1132 628 8148,'2'-15'0,"1"0"0,2 1 0,-2-1 0,0 0 765,2 1-652,-3 5 0,3 3-92,-10 6 1,1 0 38,-5 0 1,-1 6-88,-5 4 1,-1-2 71,-4 2 0,4 0-129,-4 5 1,4-1 2,1 1 0,1 1 101,-1 4 0,2-4-213,3 4 0,3-4 106,7-1 0,0 0-33,0-1 146,0 1 0,7-2 3,3-3 1,8 1-52,1-6 1,6 0 9,-6-5 0,6-5-66,-5 0 1,6-6 69,-2 1 0,-3-5-30,-1-4 1,-4 3 18,-1-4 0,-2-1-4,-3 1 0,1 0 14,-6 6 0,0-1-4,2 0 17,-6 7 0,6 3-60,-7 10 0,0 3 46,0 7 0,0 0-67,0-1 0,0 1 53,0 0 0,0 0-232,0-1 1,0-4 2,0 0 1,1-2-342,4 2 594,4 3 0,5-5 0,1 7 0</inkml:trace>
  <inkml:trace contextRef="#ctx0" brushRef="#br0" timeOffset="738">1441 642 8280,'8'-6'0,"-3"-4"0,-2-1 0,0 3 0,4 8 0,-1 8 0,2 5 0,-1 1 0,1 1 0,0 0 0,4 0 0,-1-1 393,-1 1 0,3-5-461,-3 0 0,3-7 168,2 2-224,-7-4 15,5-1 149,-5 0-149,7 0 120,-1-6 1,-4-2-49,0-7 40,-7 0 1,9-4-34,-7-1 0,4-4 31,-4 4 1,0-6-53,-5 1 1,0-1 49,0 2 0,-1-2-168,-4 6 1,1-1 85,-5 1 1,4 9-495,-5-4-186,7 10 26,-10-1 737,11 6 0,-11 0 0,5 0 0</inkml:trace>
  <inkml:trace contextRef="#ctx0" brushRef="#br0" timeOffset="1089">1970 422 7712,'1'-15'0,"3"1"0,1-1 0,-2 0 567,-2 1-199,-1 5-585,0 3 0,-4 7 323,-1 4 0,-5 4-101,5 5 1,-7 1 33,3 0 1,-4-1-31,-2 1 1,2-5 7,3 0 1,-1-1-99,6 6 0,-5 0-115,5-1 0,-5-4 88,5 0 27,0 0 1,5 5 162,0-1 0,7-4-123,3 0 0,3-7 120,2 2 1,4 2-61,1-3 0,4 6 14,-4-5 1,-1 2 1,-4-2 1,0-2-5,0 7 0,-6-7-88,1 2 5,-7 3 0,4 0-39,-7 7 1,-2-5 72,-3-1 1,-8-4-357,-6 5 1,-6-2-139,6 2 512,-8-3 0,5-1 0,-8 2 0</inkml:trace>
  <inkml:trace contextRef="#ctx0" brushRef="#br0" timeOffset="1455">2352 319 7779,'0'-15'0,"0"1"0,0-1 0,0 0 0,0 1 0,-2 1 0,-3 4 193,-4 9 0,-4 2-133,-2 8 1,-2 0 8,-2 4 1,3 6 4,-4 0 0,-1-1-109,1-4 0,1 1 58,4 4 1,2-7-240,3 6 0,-1-10 100,6 5 87,0-2 0,11 1 43,4-3 1,5-4-15,4-6 1,4 0-9,7 0 0,4 0 14,0 0 0,2 0 51,-2 0 0,-3 2-41,4 3 1,-9-4 104,-2 4 0,-1 2-218,2-2 37,-4 6 0,-11-3-39,0 7 1,-7 0 93,2-1 1,-10 1-64,-5 0 0,-8-1 47,-2 1 1,-6-2-142,2-3 0,-2 3 60,1-3 1,-3-2-482,4 2 583,3-7 0,-7 4 0,5-7 0</inkml:trace>
  <inkml:trace contextRef="#ctx0" brushRef="#br0" timeOffset="1638">2631 437 7015,'5'9'0,"0"1"0,-2 2 0,-1 1 0,-2 1-83,0 1 1,0 0 14,0 0 0,0-6-309,0 1 377,0-7 0,0 11 0,0-6 0</inkml:trace>
  <inkml:trace contextRef="#ctx0" brushRef="#br0" timeOffset="1796">2558 10 7829,'9'-4'0,"1"-1"-1902,0 6 1900,-2 1 1,4 11 1,-7-3 0,6 3 0,-3 8 0,7 2 0</inkml:trace>
  <inkml:trace contextRef="#ctx0" brushRef="#br0" timeOffset="2239">3219 363 8286,'2'-14'0,"1"-1"13,2 0 1,1 0 572,-1 1 339,-3 6-768,5-6 183,-7 13-640,0-6 153,-7 7 0,-1 2-39,-7 3 0,0 3 161,1 7 0,-6-5-102,1-1 1,-1 3 51,5 7 0,1-2-169,-1 2 0,2-2-20,3-3 0,-3 1 139,3 0-109,4-1 1,-1 1 213,7 0 1,-5-5 2,0-1 1,2-5 21,8 1 0,-2-4 157,7-1 0,1 0-19,9 0 0,-4-1-143,4-4 0,1-4 83,-1-5 0,-1 4-51,-4 0 0,0 0-17,-1-4 0,1-1-13,0 0 1,-5 2-21,-1 3 0,-4-1-50,5 6 0,-7-1-57,2 1-347,3 3 128,-6-4-45,5 6 120,-1 6 113,-4 2 0,4 2-59,-6 0 215,7-7 0,-4 4 0,7-7 0,-5 0 0,5 0 0,-1 0 0,6 0 0</inkml:trace>
  <inkml:trace contextRef="#ctx0" brushRef="#br0" timeOffset="2586">3484 260 7813,'1'-13'0,"3"2"0,2 3 0,1 3 0,-1 6 0,-3 8 0,-1 4 0,-2 1 0,0 1 0,0 1 0,0 2 0,0 2 0,0 0 0,0-1 0,0 1 0,0-2 0,0-2 0,0-1 348,0-1-310,0-5 0,0-5 29,0-8 0,0-5-279,0-5 241,7-8 1,-4 5-25,7-8 1,1-4-1,9-6 0,-4 1 116,4 5 1,-4-1-103,-1 1 1,4 4 80,1 1 0,-5 11-76,-6-2-217,1 10 160,5-1 1,-2 12-17,-3 4 0,1 5 36,-6 4 1,0-1-18,-5 7 0,2-2 81,3 1 1,-4 2-71,4-6 1,-3 4 19,-2-4 1,0 0-5,0-6 1,0 3-293,0 2 1,6-3 294,4 4 0,3-4 0,2-1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13.82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1 809 11596,'0'-8'-2189,"0"2"1644,0 6 1530,0 0-301,0-7-1069,0 5 145,6-4 231,-4 6 131,4 0 631,-6-7-984,0 6-39,0-6 0,2 7 358,3 0 430,-3 0-278,4-6 1,-4 4-220,3-3 0,-2 3 14,7 2 1,-5 0-46,4 0 336,1 0 0,5 0 15,0 0 1,1 5-370,4 0 1,-2 2-26,6-2 1,1-2 123,4 7 0,-1-7-12,-4 2 1,9 1-139,-4-1 0,4 5 16,-4-5 1,2 0 57,4-5 0,-4 5-21,3 0 1,-3 0 114,-2-5 0,7 0-19,4 0 0,-5 0 47,0 0 1,1 0-57,-2 0 0,8 0 8,3 0 1,-1 0-7,5 0 0,1 0-39,-1 0 1,7 0 8,-2 0 1,-2-2-8,2-3 1,0 4-22,5-4 1,6 3 3,3 2 0,3-5-112,-3 0 1,3-1 124,-8 1 1,3 3 66,-3-3 0,-1-1-65,7 1 1,-5 0-8,4 5 1,1-5-11,4 0 1,1 0-9,-1 5 1,1-5 16,-1 0 1,1 0-11,-1 5 0,1-4-59,-1-1 0,-4-5 58,-1 5 1,1-2-23,5 3 0,-3-3 33,-2-3 0,4-3-17,1 3 1,1-3 7,8-1 0,-6-1-9,2 0 1,-4 0 2,-2 1 1,1-3-31,-1-2 0,-8 3-10,-6-4 0,-2 2-16,-8-2 0,5 2 32,-5-6 1,-1 4 0,-9-4 1,3-1-15,-2-4 1,5 1-50,-1 4 0,4-2 14,-9 6 0,-3-5-122,-2 6 0,2-6 240,-2 6 0,1-1-248,-6 5 0,1 2 125,-1 4 1,0-8 2,1 7 1,-7-6 57,-4 6 0,-3 2-29,-1-2 0,3 5 57,-3-4 0,3 5 69,-8-1 1,-2 4 123,2 1 0,-6 0-5,6 0-93,-6 0 0,4 0-12,-3 0 1,-4 1-160,4 4 1,-3-1-134,-2 5 46,6 1 0,-4 5-275,3 0 204,-4-1 0,-1 1-408,0 0 313,0-1 1,0 1-116,0 0 1,0-5 303,0-1 0,0-4-380,0 5 238,0 0 276,7 5 1,1-1 112,7 1 0,0-5 132,-1 0 1,1-2-1,0 2 1,4 1 8,1-6 0,6 5 106,-1-5 0,-1 4-53,5-4 1,-2 5 69,7-5 0,2 2-71,-2-3 0,7-2-78,-2 3 0,-1 2-95,1-3 1,-5 1 19,5-5 1,1 2-72,4 3 1,-5-4-10,0 4 1,-1-3-38,1-2 0,3 0 41,-3 0 0,-3 0-37,-1 0 0,1 0-24,-2 0 0,2 0 14,-2 0 0,-3 0-39,3 0 0,-2-5 1,-3 0 0,5-1-16,1 1 1,4-2-19,-5-3 0,7-1 0,-2 4-91,3-1 84,3-1 0,-1-1-18,0 0 0,0 0-81,0-5 0,7 1-9,3-1 0,1 5 141,-1 0 0,3 1-31,-3-6 1,3 2 65,2 3 1,-2-1-49,-3 6 1,3-5 42,-3 5 0,8-5-15,2 5 1,0 0 37,-6 5 0,3 0 10,2 0 0,0 0-16,5 0 0,-11 2 13,2 3 0,-3-3-26,2 2 0,3 5-5,3 0 1,-4 0-29,4 0 1,-2 1 24,1 5 1,4 0-23,7-1 1,-6 1-112,1 0 0,-5-1 71,4 1 1,-6 5 0,2-1 1,1 3 120,-1-3 0,0-3-85,-5 4 0,-2 1 54,-3-1 1,-2-1-45,-3-4 0,-5 5 141,0-1 1,-3 1-170,-12-5 1,2-1-17,-11 1 1,-2 0-47,-8-1 142,3 1 1,-12-5-462,4 0 1,-5-7 189,-5 2 1,-3-3 155,-6-2 0,-1 0 139,0 0 0,-6 0-597,-4 0 1,-7 0 170,-2 0 407,-7-7 1,3-1-1,-6-7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15.00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1 119 14418,'1'-15'-2070,"4"0"1,-3 0 1655,3 1 1,-2 4 1431,2 0-571,-4 7-651,6-4 319,-7 7 659,0 0-1317,7 0 574,-6 7 1,6-2 224,-7 9-237,0-2 0,0 11 13,0-4 0,5-1 8,0 7 1,-1-1-216,-4 6 0,2 1-104,3 3 1,-3-3-104,2 3 0,3-1 221,-2 1 0,0-3-173,-5 4 1,5-4 251,0-2 1,0-4-223,-5-1 0,0-6-571,0 2 262,0-11 268,0-2 441,0-7 1,-7-7-1,-1-1 1</inkml:trace>
  <inkml:trace contextRef="#ctx0" brushRef="#br0" timeOffset="467">89 148 10967,'15'-28'0,"-1"2"0,1 3 0,0 2 0,-1 3 0,1 3 0,0 5 0,-1 6 0,1 2 0,0 2 0,0 0 0,-1 0 0,1 0 0,0 0 0,1 0 0,2 0 1022,2 0-850,6 6 0,-8-2-9,6 6-149,-6-7 1,3 10-75,-6-3 0,0 3 15,-1 1 0,-1 1-158,-3 0 0,2 0 166,-7-1 0,-1 1-288,-4 0 0,-1-1 36,-4 1 1,-3-5 125,-7 0 1,-1-1 79,-4 6 0,2-5 94,-6 0 1,-1-7-67,-4 2 1,4 1 148,1-1 0,4 0 15,-4-5 1,6 5 69,-2 0 1,9 0-34,1-5 1,5 0-14,-5 0-62,7 0 108,-4 0-91,27 6 1,-7-2 10,16 5 1,-2-4-107,2 5 1,0 2 17,1 7 0,-1-2-29,1 2 0,-8 2 111,-2-1 1,-5 6-212,-5-1 1,-4-4-115,-6-2 1,-2 3 63,-2-3 0,-6 1 62,-10-5 0,2-2-226,-6-4 0,-1 5 148,-4-5 0,-5-1-91,-1 2 0,1-6 143,5 0 0,1 3-36,3-2 283,-3 0 1,6-5-1,-8 0 1</inkml:trace>
  <inkml:trace contextRef="#ctx0" brushRef="#br0" timeOffset="897">530 604 11553,'14'-10'0,"1"2"0,0 1 0,0 4 0,-1 1 0,1 2 0,0 0 0,-1 0 212,1 0 0,0 0-50,-1 0 0,3-5 5,2 0 1,-2-1-141,2 1 0,-2-2 35,-3-2 0,6-4-16,0 3 0,-1-3-234,-4-2 1,-5-1-22,-1-4 0,-4 5-19,5 1 0,-7-1-33,2 5 0,-3-3-19,-2-2 1,-2 7 36,-3 3 1,2-1 213,-7 1 0,1 0-76,-6 5 1,5 0 153,0 0 0,0 0 31,-4 0 0,-1 5 27,0 0 0,1 6-48,-1-1 0,0-2 57,1 2 1,1 0-150,3 4 0,-2 1-219,7 0 1,0 0-80,5-1 0,0 1 51,0 0 0,2-1-21,3 1 0,3 0 338,7-1 0,1 0-25,4-5 0,3 3 46,6-7 0,0 4-1,1-4 1,-1 0 84,1-5 0,-6 0 36,1 0 1,-6 0 57,6 0 1,-7-1-159,1-4 1,-2-3-1,-3-7 1</inkml:trace>
  <inkml:trace contextRef="#ctx0" brushRef="#br0" timeOffset="1172">1103 515 11001,'15'-1'0,"-1"-3"0,1 0 0,0 0 0,0 3 0,-1 2 0,1 4 0,-2 5 0,-2 1 0,-2 1 0,-3-2 0,-3 1 0,-1 2 0,-4 0 0,-2-3 0,-6-5 0,-3-3 399,-2-2-144,0-7-321,7-1 1,-3-7-150,6 0 1,-5 1 45,5-1 1,0 0-46,5 1 1,0-6 43,0 0 0,7 1 89,2 4 1,5-3-87,0 4 1,1-8-12,0 12 1,4-4 107,1 9 0,-1-2 118,-4 2 0,0 4-30,0-4 0,-1 3-100,1 2 192,0 7 1,-1 1 0,1 7 0</inkml:trace>
  <inkml:trace contextRef="#ctx0" brushRef="#br0" timeOffset="1414">1515 383 14634,'14'0'0,"1"0"-866,0 0 771,-7 7 1,3 6-437,-6 6 1,0 3 203,-5-3 1,0-1-117,0 7 0,0-6 133,0 6 0,0-7 104,0 1 0,0-7-148,0-3 0,0-4-408,0 5 355,-6-7 0,-1 2 601,-3-10 0,2-3-370,3-6 1,4-1 13,-4 0 192,3-6 1,-5-2 0,-1-6 0</inkml:trace>
  <inkml:trace contextRef="#ctx0" brushRef="#br0" timeOffset="1572">1618 354 14990,'24'-15'-2327,"-1"0"591,-2 1 1816,-1-1 1,-6 5-18,1 0 0,-5 7 22,0-2 45,0 4 1,-1 2-95,1 4 1,-5-2-155,5 7 0,-7 0-115,2 5 1,-2-1 14,2 1 1,-3 0 106,3-1 1,-4 1-174,-1 0 1,0-1-7,0 1 1,0 0-143,0 0 1,0-1 37,0 1 1,0-5-328,0 0 695,-6-1 1,4 6 0,-4 0-1</inkml:trace>
  <inkml:trace contextRef="#ctx0" brushRef="#br0" timeOffset="1747">1912 515 13098,'14'0'-812,"1"0"728,-7 7 1,-3-4-423,-10 7-329,3-7 267,-4 4 519,-1-7 0,6 6 0,-6 2 1</inkml:trace>
  <inkml:trace contextRef="#ctx0" brushRef="#br0" timeOffset="2480">2088 354 24825,'0'-23'-6996,"5"2"4205,0 6 1961,0 7 101,-5 1 285,0 7 0,-5 2 547,0 3 0,-2 3-64,2 7 0,4-1-854,-4 1 1,3 5 484,2-1 1,0 1 235,0-6 0,0 1-127,0 0 0,2 0 107,3-1 0,-2 1 318,7 0 1,-5-1-388,4 1 1,0-5 423,0 0 1,5-7 393,-5 2 0,4-4-25,2-1 1,0-1-123,-1-4 0,1-3-246,0-7 0,-2 0-98,-3 1 1,1-6-333,-6 0 0,0-4-88,-5 4 0,0-1-145,0 2 0,-7 2-31,-2-2 0,-9 4 156,-2 5 1,-4-1 368,4 6 1,-5 0 50,6 5 0,-7-5 206,1 0 0,4 0 494,1 5-612,4 7 0,1 1 0,1 7 0</inkml:trace>
  <inkml:trace contextRef="#ctx0" brushRef="#br0" timeOffset="2854">2485 295 23543,'13'-2'0,"-2"-1"0,-3 0 0,-1 4 0,-5 8 0,-4 4-7577,-3 1 6918,-6 1 0,7 0 119,-5-1 0,5 6 93,-1 0 0,2-6-372,-2-4 712,4 0 0,-6 5-12,7-1 0,2-6-579,3-3 1,-2-3 1420,7-2 1,-1 0-376,6 0 1,2-2 91,2-3 1,-3-3-154,4-6 1,1-1 42,-1 0 0,-1-4-164,-4-1 0,0-6-43,0 1 1,-1 2-243,1-1 1,-5 1-520,0-1 1,-6 2-640,6 8 536,-6-8-51,2 6-171,-6-5 660,0 13 0,-2 1 214,-2 7 1,0 2 170,-6 3 0,1 3 0,-6 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19.12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89 29396,'5'-15'-4916,"-1"0"1,1 1 2018,-5-1 1,0 5 1973,0 0 542,0 7-188,0-4 353,0 21 0,0 0 60,0 11 1,0 2-991,0-2 0,-5 4 1013,1 6 0,-1-3 456,5 8 1,0-6-160,0 5 1,0 0-149,0 5 1,1-1 1,4-4 0,-3 3-222,3-2 0,-2 0 247,2 0 0,-3-4-158,2-7 1,0-4 113,1-1 0,-4-6 32,4 2 0,-2-11 179,2-4 1,-1-3 840,5-2 1,-4 0-818,5 0 1,0-13 0,5-3-1</inkml:trace>
  <inkml:trace contextRef="#ctx0" brushRef="#br0" timeOffset="266">309 103 10016,'0'-19'0,"2"-1"0,1 2 0,2 5 0,-2 8 0,-1 12 0,-4 7 0,-1 8-438,-2 1 1,-5 1 646,6 5 1,-3 1-98,2-1-332,3 7 246,-4-5 1,6 10 8,0-7 1,0 6 13,0-6 0,0 10-331,0-5 170,0 0 0,0-9 2,0-1 0,0 1-237,0-1 0,5-6 291,0-4 0,6-2 379,-1-3 0,-2-1 44,2-3 1,6-3 0,7-7 0</inkml:trace>
  <inkml:trace contextRef="#ctx0" brushRef="#br0" timeOffset="525">633 647 18963,'6'-8'-2246,"-4"2"1,6 6 3663,-3 0-1485,-3 6 1,9 2-131,-6 7 1,1 0-110,-1-1 1,-3 1-347,3 0 417,3-1 0,-5-1-115,7-3 1,-7 3 225,2-3 0,2-2-833,-2 2 1050,6-7 0,4 4 0,8-7 0</inkml:trace>
  <inkml:trace contextRef="#ctx0" brushRef="#br0" timeOffset="717">691 118 12174,'0'-23'0,"0"4"453,0 2-589,0 9-1062,0 2 0,-1 17 727,-4 4 1,3 3 444,-3-4 1,-3 1-1,0 0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24.76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44 60 10279,'0'-8'-807,"0"1"1,0 5 314,0-2-19,0 2 470,0-5 0,0 6-187,0-4 217,0 3-304,0-4-322,0 6 610,0 0 405,0-7-272,0 6-189,0-6 423,0 7 1575,0 0-1354,7 7-398,-6 1 1,6 6-310,-7 1 1,0 0-137,0-1 0,0 3 308,0 2 0,0-1-7,0 7 0,-2-7-66,-3 1 1,4 3-135,-4-3 0,-2 6-85,3-6 1,-3 1 227,2-5 1,3-1-25,-2 1 144,2 0-59,-5-1 217,6-5-220,-6-3 35,14-6 0,1 0 169,7 0 0,4 0-119,1 0 1,1 0 77,-1 0 1,3 0-44,6 0 1,5 2 33,1 3 0,0-4-57,0 4 0,-3-2 76,8 2 1,-3-1-10,2 5 0,5-5-192,1 1 1,-1 1-32,5-1 1,6 0 114,-1-5 1,8 5-66,-3 0 0,1 0 23,9-5 1,-5 5 34,4-1 1,1 1 17,4-5 1,-2 2 29,2 3 0,-4-3-186,4 2 1,-1-2 102,-8-2 0,1 0 8,-1 0 1,-9 0-39,4 0 1,-5 0 3,0 0 1,3 0-4,-3 0 0,1 0 48,-1 0 1,2 0-2,-7 0 1,8 0-48,2 0 1,-7 0 15,2 0 0,-2 0 85,-3 0 1,5 0-104,-5 0 0,0 5-31,-5 0 1,-6 0 43,-4-5 1,2 5-148,-2 0 1,-1-1 111,-8-4 1,1 0-1,-7 0 0,1 0 63,-5 0 0,-1 0 15,1 0 0,-5 0 104,0 0-110,-7 0-42,10 0 70,-12 0-166,6 0 19,-7 0-1160,0 0 1463,0 7-708,0-5 18,0 4 53,0-6 2174,0 0-1674,0-6-303,0 4 0,0-6-141,0 3-22,0 3 399,7-11 1,-6 10-86,4-7 1,-2 7-486,2-2-151,-3-3-496,11 6 1273,-5-4 0,13-1 0,2-1 1</inkml:trace>
  <inkml:trace contextRef="#ctx0" brushRef="#br0" timeOffset="2676">3778 354 16959,'15'0'-3015,"-6"0"2077,1 0 962,-7 0 53,11 0 0,-11 0-344,7 0 265,-7 0 0,10 0-12,-3 0 1,-2 0-139,2 0 0,-1 0 286,6 0 0,0 0-102,0 0 0,1 0 78,4 0 0,-3 0-45,8 0 0,-1 0 93,6 0 1,1-2-97,3-3 0,-1 4-96,6-4 0,0-2 89,5 2 1,-4-1-2,-1 1 0,-7 3-219,3-3 1,1 2 103,-2-2 1,-6 4 2,-9-4 0,-2 3 48,-3 2 31,-5 0-85,-3-7-632,-6 6 333,0-6 0,-2 7 124,-2 0 0,-5 0-49,-5 0 1,-1 0 138,0 0 1,-6-5 110,-3 0 1,-4-4 36,-2 4 0,6-5-17,-1 5 1,6-1 206,-6 1 1,6-2 53,-6-3 1,7 2-180,-1 3 0,7 4 148,2-4 0,5-2 96,-4 2-171,5 0-164,-2 5 0,7 0 129,4 0 1,4 0-59,5 0 0,3 2 74,2 3 0,-1-2-43,7 7 1,-1-5 3,6 5 0,-1-5 160,0 4 1,6-4-108,-1 5 1,-1-2-30,-9 2 1,2 3-222,-6-3 0,1-2 143,-1 2 1,-9-5-341,4 5 0,-10-1-31,0 6 1,-4-5-119,-1 0 1,0-1 96,0 6 0,-6 0 25,-4 0 0,-8-1-83,-2 1 1,-1 5 357,2-1 1,-4 7 0,-7-3-1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28.280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306 386 9912,'14'0'-1112,"-4"0"943,0 0 1,-5 0 153,5 0 304,0-7 89,4 6-269,1-13 1,-5 11 86,0-7-155,-7 7 9,3-3-139,-6-1 161,-6 5 0,-2-4-94,-7 6 0,-1 0 83,-4 0 0,-1 0-68,-4 0 0,-2 2-10,2 2 1,-6 0 8,2 5 0,-4 0-9,8 0 0,-1 3-16,2-7 1,-2 5-257,6-6 104,1 1-187,4 2 247,7-5 1,4 4 24,14-6 0,2 2 58,12 3 1,1-4 32,4 4 1,0 2 28,1-2 0,4 4 13,0-4 0,1 5 4,-6-5 0,-1 6-51,-4-1 0,2-2 191,-6 2 1,5 0-159,-6 5 1,-4-6 101,-5 1 0,-7-5-195,2 5 34,-4-7 0,-7 9-63,-4-7 1,-3-1-143,-2-4 0,1 0 27,-1 0 0,0 0 221,1 0 0,-8 0 0,-1 0 0</inkml:trace>
  <inkml:trace contextRef="#ctx0" brushRef="#br1" timeOffset="228">497 444 8841,'19'0'0,"1"0"0,-2 0 0,-2 0 0,-1 0 0,0 0 0,-1 0 0,0 2 0,-5 3 0,-2 5 0,-2 3 168,0 2-289,0-1 1,-5 1-4,0 0 1,0-1-631,0 1 442,0 0 0,0-5-78,0-1 135,0-5 93,0 2 162,-7-6 0,-1-6 0,-7-3 0</inkml:trace>
  <inkml:trace contextRef="#ctx0" brushRef="#br1" timeOffset="383">659 48 8113,'13'-7'0,"-4"-3"0,-2-1 0,-2-1 0,0 6 0,-2 4 0,-1 9 0,-2 4 0,0 4 0,0 6 0,0 2 0</inkml:trace>
  <inkml:trace contextRef="#ctx0" brushRef="#br1" timeOffset="902">1114 400 8565,'15'0'-164,"0"0"0,-6-1-361,1-4 425,0 3 34,5-11 0,-7 10-57,-3-7 1,-4 5 131,-1-5 0,-1 5 60,-4-4 1,2 4 12,-7-5 0,0 5 102,-5-5 0,-1 5-121,-4-4 1,2 5 67,-6-1 0,6 4-141,-2 1 0,-1 0 15,2 0 0,-3 1-68,3 4 0,2 3 76,-2 7 0,2 0-163,3 0 0,-1-1 96,0 1 0,7 0 9,3-1 0,4-4 27,1 0-2,0 0 42,0 4 0,6-5 10,4-4 1,8 1-22,2-1 0,1 0 2,-2-5 1,-2 0-8,2 0 0,-1 2 15,2 2 0,-4-2-8,4 3 1,-4 1-11,-1-1 1,1 7-6,4-2 0,-4 3 13,4 1 1,-9 1 7,-1 0 1,0 1 169,4 4 1,-1 3-163,-3 6 1,2 0 168,-7 1 0,0-1-139,-5 1 1,0 4-36,0 0 1,-7-4 2,-3-6 1,-8-4-7,-1 4 1,-7-8 3,1-1 1,2-7-4,-1-8 0,-1 0-132,-4 0 1,-1-1-213,1-4 0,1-3-296,4-7 0,-1-5 620,10 1 0,-2-7 0,8 3 0</inkml:trace>
  <inkml:trace contextRef="#ctx0" brushRef="#br0" timeOffset="1492">1261 430 8391,'2'-13'0,"1"5"0,2 8 0,-2 8 162,-1 5-168,-2 1 1,2 8 49,2 2 0,-2 2-115,3-1 1,-3 3-17,-2-4 1,0-3-29,0-1 1,0-4 134,0-1-202,0 0 43,0-7 1,-5-3-19,0-10 0,0-5 59,5-10 1,0 2-25,0-6 0,0-1 215,0-4 0,6 0-176,4-1 1,-2 1 251,2-1 0,0 6 6,5-1 1,-1 8 29,1-3 0,1 5-154,4 5 0,-4 4 357,4 6 1,-9 0-221,-1 0 1,0 6 13,5 4 1,-2 8-219,-3 2 1,-2 1 148,-3-1 0,-4-2-205,4 6 0,-3-6 0,-2 2 0,0-4-4,0-1 1,-2-1-242,-3 1-355,4-7 198,-12 5 348,11-11-53,-11 4 1,11-7 162,-3-4 0,4-3 22,1-7 0,0 0-30,0 1 1,1-1 111,4 0 1,2 1-68,3-1 1,3 0 143,-4 0 1,0 6 87,0-1 0,-4 7-55,5-2 1,-5 3-133,5 2 1,-5 0 125,5 0 0,-7 2-79,2 3 1,1 3-64,-1 6 1,0 3-65,-5 2 0,0-2-33,0 2 0,0-1-156,0 2 1,0-4-20,0 4 1,0 1 47,0-1 1,2-1-282,3-4 0,-4-5 109,4 0 1,-2-2 342,2 2 0,-3 3 0,4-5 0</inkml:trace>
  <inkml:trace contextRef="#ctx0" brushRef="#br0" timeOffset="1801">1849 547 9295,'-5'10'0,"-1"-2"0,-1 0 87,1 1 0,-1-4-165,2 4-318,4 1 269,-6 5 1,7 0 22,0-1 1,2-4 147,3 0 0,1-5 2,4 5 1,3-7 41,-3 2 1,3-4-24,2-1 1,-1-1-23,1-4 0,0-3 4,-1-7 1,-1-1-7,-3-4 0,2 4-16,-7-4 0,-1-1-50,-4 1 1,0-4-193,0 4 0,-6 1 92,-4 4 1,-3 0-295,-2 0 0,1 2 144,-1 4 1,0-3 107,1 7 1,-1 0 213,0 5 0,0 0 1,1 0-1</inkml:trace>
  <inkml:trace contextRef="#ctx0" brushRef="#br0" timeOffset="1992">2011 533 8662,'6'-8'0,"3"4"0,-1 8 0,-3 5 0,-4 4 0,-1 2 0,0 0 0,0-1 0,0 1-1230,0 0 1054,0 0-286,0-7 454,0 5 0,0-5 0,0 7 0</inkml:trace>
  <inkml:trace contextRef="#ctx0" brushRef="#br0" timeOffset="2154">2011 253 8397,'2'-14'0,"1"-1"0,2 4 0,-2 6 0,-1 10 0,-2 6 795,0 4-530,0-1-129,0 1 1,6 0 0,2-1 0</inkml:trace>
  <inkml:trace contextRef="#ctx0" brushRef="#br0" timeOffset="2702">2452 533 18851,'-7'8'-3185,"6"-2"0,-7-11 3563,3 1 0,1-6-822,-5 5 388,-1-7 0,-5 6 30,0-4 1,1-1-4,-1 6 0,5 0 55,0 5 1,1 0-361,-6 0 0,0 6 393,0 4 0,2 3-385,4 2 0,-4 5 83,3-1 1,2 2-42,-2-1 0,7-4-74,-2 4 0,3-4-239,2-1 444,0-7 0,2-1 78,3-7 0,4 0 171,11 0 1,-2-2 48,6-3 1,-1-5-51,2-9 0,2 1 108,-2-7 0,-2 6-88,1-6 1,-6-1 125,2-8 0,-2 1-162,1-6 1,-4 0-495,0-5 0,-2-5 82,-8 0 0,0 0 139,-5 4 1,-2 8 423,-3 3 1,-3 9-58,-7 6 0,1 4 180,-1 5 1,0 10-77,1 10 0,-1 9-219,0 6 0,0 4 53,1 6 1,-1-3-126,0 7 0,6 1 40,-1 4 1,6 5-181,0 0 1,2-5-115,2-5 1,0 0-12,0 5 1,0 0-254,0 1 0,6-8 300,4-3 0,3-7-6,2-3 1,0-6 328,-1 2 1,1 2 0,0 1 0</inkml:trace>
  <inkml:trace contextRef="#ctx0" brushRef="#br0" timeOffset="3221">2275 1224 20653,'0'8'-5922,"-1"-2"5014,-4-6 1,-5-1 3811,-9-4-2020,-4 3 1,-13-6-33,-3 3 1,-17 3-1005,-8-3 1,-14 4 7,-10 1 1,-7 0-240,44 0 1,-1 0 0,1 0 0,-1 0 535,1 0 0,-1 0 1,1 0-1,-1 0-103,1 0 1,0 0-1,-44-5-587,7 0 0,8 0-46,11 5 1,4-2 83,6-2 1,8 2 356,7-3 1,8 3 97,12 2-212,2 0 596,14 0 1,3 0-564,10 0 345,-3 0 1,6 0-275,-3 0-154,-3 0-309,4 0 117,-6 0 1,2 0-201,3 0 674,-4 0 0,12 7 0,-4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0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324 221 8581,'0'-15'603,"0"0"-73,0 0-120,0 7-158,0 2 40,-7 25-344,-1-1 76,0 18 1,-5 0 270,3 3-589,-3 4 223,-2 7 0,5 1 165,1 3-309,-1 3 141,2-5 0,-1 7 118,5 0 1,2-2-174,-3-3 0,3 2-64,2-7-62,7 0 239,-5-5 1,9-7-534,-6-2 246,0-4-35,1-2 0,-2-6-601,5-4 483,-5-9-108,9-3 564,-12-7 0,6-13 0,-7-4 0</inkml:trace>
  <inkml:trace contextRef="#ctx0" brushRef="#br0" timeOffset="1">191 88 8552,'15'-14'-207,"0"-6"-53,-1 0 1,1 2 354,0 9 0,4 2 332,1 7 1,1 2-343,-1 3 0,-2 4 40,6 11 1,-4-2-178,4 6-42,1-6 90,4 10 0,-4-5 11,-1 6 0,-1-4 126,2-1-331,2 1 111,-10-2 1,4-2 76,-6-6 53,-7-1-65,-2 1-18,-6 0 430,-6-7-228,-9 5 0,-9-10 219,-11 7-324,-2-7 14,-7 10 1,0-9-299,0 6-33,-7-7 264,5 10 0,-9-5-163,6 7 1,1-2 172,9-3-774,-3 3 298,17-5 462,-9 0 0,17 5 0,-4-5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100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441 206 9064,'13'-42'0,"-1"3"-767,-3 4 288,1 11 1897,-2-4-535,-1 12 14,-7 1-783,0 9-119,0 6-275,0 0 242,-7 0 0,4 6 184,-7 4-289,-6 3 274,0 2 0,-7-1 137,3 1-270,4 6-11,-12 2 0,7 7-216,-4-1 104,-2 7 165,4-5 0,-7 11-327,1-2 279,-1 9-92,1-4 1,5 12-18,-1-3 1,2 5 57,-1 5-1103,2 3 1109,8 6 0,6-1 130,3-3-176,3 3 38,2-12 0,12 4 8,2-10 1,6-10 35,-1-10 0,-1-5 72,7-4-6,-7-4-14,10-6 43,-12-7 491,5 5 0,-6-10-394,0 7-770,-1-7 232,1 10-525,0-11 461,-1 5 124,1-7 303,-7 0 0,5-13 1,-5-4-1</inkml:trace>
  <inkml:trace contextRef="#ctx0" brushRef="#br0" timeOffset="1">544 780 12839,'0'-15'-1972,"0"5"1898,0 0 400,0 0-112,0 2-407,0 2 205,0 6 0,0 8-105,0 7-132,0-1 0,0 14 646,0-3-581,0 9 1,0-3 45,0 3 0,0-4-13,0-6 0,5 4 3,0-4 0,6-1 78,-1 2 1,5-9 151,4-1-302,-2-1 78,10-12 1,-10 5 43,2-7 150,4-7-96,-6-1 121,10-13-131,-10 4 0,4-10 33,-6 2 0,-1-3 3,1-1 0,-2 0-116,-3-1 329,-4 1-256,1-1 1,-5 7-9,2 4 22,-2-4 28,-8 7 0,2-1 224,-6 8 17,1 5-177,0-2-6,-4 6 55,5 0-102,0 0 1,-3 6-13,6 4 0,0 3 81,5 2-38,0 6-26,0-5 0,0 12 197,0-3-82,0 2-126,6 3 1,1-1-45,3 1 60,3-1 14,-5 0 0,12 6 119,-1-1-67,1 7-27,-6-4-189,-5 1 178,4 4 0,-7-6 35,4 4-390,-3-4 321,-7-1 0,0-4 19,0 4-236,-7-4 97,-1-8 0,-8 3-105,-4-7 3,4 1 188,-12-5 0,5-1-12,-6 1 0,4-2-62,1-3 0,-3 1-118,-7-6 0,3 2 114,-3-2-391,3-4 245,1 6 1,6-7-109,-1 0-311,7 0 320,-3 0 1,11-5 327,1 0 1,-1-6 0,-5 3 0</inkml:trace>
  <inkml:trace contextRef="#ctx0" brushRef="#br0" timeOffset="2">1308 177 15203,'8'-23'-2566,"1"2"1745,-4 6 1355,-4 7-203,6-5-825,-7 11 264,0-4 1,0 12 157,0 4-570,0 10 721,0 9 0,0 7-139,0 3 90,0 10 59,0-10 0,-5 19-329,0-5 95,-7 5-298,11 0 195,-6 1 151,1 0 1,4 0 120,-3 0 1,-1 4-110,1 1 1,0-7 168,5-8-583,0-3 291,0-9 0,5 3-406,0-11 420,6 4 92,-3-24 0,2 9-412,0-13 1152,0 0-679,4-5 156,1 0 1,6-6 0,2-2-1</inkml:trace>
  <inkml:trace contextRef="#ctx0" brushRef="#br1" timeOffset="3">1749 500 8535,'10'-14'-926,"0"-1"462,-7 0 568,4 0 1,-6 6 1233,4-1-745,-3 0-683,4 2 105,-6-5 300,0 11-366,0-4 332,7 6-386,-5 0 0,6 0 107,-3 0 1,-2 5-103,7-1 214,-7 8-1,10-4-367,-5 13 312,7-4 0,-2 10-86,-3-2 1,3-2-8,-3 1 0,3 1 106,1 4-351,1 7 301,0-5 0,-1 0-62,1-6 47,0 6-4,0 0 1,-1 5-77,1-7 41,0 0 31,-1-6-2,8 5-1,-6-5 0,5 5-5,-6-4-207,6 4 103,-5-5 0,6 1 80,-8 1-598,1-7 362,-7 3 1,4-6-529,-7-1 498,-1 1 1,-2-7 299,3-3 0,-3-3 0,4-2 0</inkml:trace>
  <inkml:trace contextRef="#ctx0" brushRef="#br1" timeOffset="4">2220 294 8556,'8'-21'0,"-2"5"869,-6-4-132,0 4-766,0 8 59,0 1 60,-6 14 0,-7 3 150,-7 9 1,-6 6-88,2 9 0,-1 4 1,-4 6 1,6 1 183,-12 4-641,8-3 250,-9 11 1,6-4-102,1 5-425,0-5 617,-1 10 0,6-14-129,-1 10-56,7-10 164,-10 2 114,12-1-99,-5-4 0,8 0-129,3-7 1,-1-11-204,6 1 0,0-8 193,5 4-853,0-14 243,0 9 717,0-12 0,6 7 0,2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105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30 1352 8468,'0'-14'0,"0"-1"0,0 0-22,0 7 0,5-5 220,0 3 251,0-3-160,-5 5 0,2 1-150,2 7 0,-2-1-307,3-4 331,-3 3-333,-2 2 130,0 8 0,0 7-2,0 0 154,0 6-28,0 2 1,0 6-187,0 1-118,0-1 153,0 7 1,0-5-194,0 3 0,0-1 154,0 1-496,0-3 354,-7 5 1,4-5 22,-7 4-452,7-11 284,-4 10 393,1-11 0,-2 13 0,-7 2 0</inkml:trace>
  <inkml:trace contextRef="#ctx0" brushRef="#br0" timeOffset="1">809 1367 7328,'8'0'-324,"-1"0"741,-7 0 90,0 0-461,-7 0-57,6 0 48,-12 0 1,3-5 33,-10 0 0,4-6 6,-4 1 1,-2-8 16,-3-2-90,-3-6 33,-1 3 0,4-8-11,1-3 23,-1-3-13,-4-1 0,0-4 80,-1 2-66,7-2-255,2-2 572,6 6-315,1-4 1,1 6 38,3-3-198,3-4 154,7 12 1,0-6 73,0 2-52,0-2-17,0-1 0,7 4-183,3 9 188,3-2-10,1 4 1,1 0-75,0 3 0,4 4 83,1 1 1,6 5-309,-1 1 0,2 0 152,3 0-104,-1 2 81,1 7 0,-3 0 17,-2 0 1,3 2 32,-4 3 1,-3 1 127,-1 4 0,-4 5-70,-1-1 1,-2 1 28,-3 5 1,1 1-26,-6-2 0,0 6 5,-5-5 1,-6 4 18,-4-4 0,-3 4-5,-2-4 1,-5 4 41,1-4-59,-7-1 59,3-4 0,-7 0 8,1 0 0,0-2-47,-1-4-17,1 5 13,-1-13 1,8 6 102,2-7 17,4 0-81,1 0 206,7 0 40,1 0-294,7-7 50,7 6-2,1-13 0,8 13-216,4-4-25,-4 3 251,12 2-222,-5 0 181,0 0 1,4 2-8,-2 3-122,-4-4 104,7 13 1,-7-6-16,4 6 1,1 3 0,-7 2 1,1-1 36,-5 7-27,-7-7 16,5 10 0,-11-11-151,2 8 136,-2-7 3,-2 10-122,-6-12 115,-3 12 1,-5-12 20,-1 4 1,-6-2 0,-4 1 0,-3-2 250,-1 2-268,0-9 3,-1 3 1,-1-10-8,-3 7 22,3-7-169,-12 4 1,12-7-498,-3 0 314,3-7 347,-5-1 0,5-6 0,-5-1 0</inkml:trace>
  <inkml:trace contextRef="#ctx0" brushRef="#br1" timeOffset="2">1103 59 17973,'7'-8'-4254,"-6"-5"2296,6 11 3156,-7-11-2129,0 5 357,0 0-205,6 1 728,-4 7 93,5 0 608,-7 0 671,0 0-1096,0 7-184,0 1 1,1 8 488,4 4 82,-3-4-1033,11 12-100,-5-5 293,7 6 0,4 7-356,1 3-344,0 4 1069,1 1 1,-3 6 301,6 4-398,1 3 49,-2 9 0,3-6-196,-7 4-1016,7 3 1093,-9-7 0,2 10-45,-9-6 1,2-5-28,-7-5 1,-1 0 71,-4 5 0,-6-9-149,-4-6-42,-9 0 262,2-13 1,-6 7 167,4-4 1,-3-8 37,-2 4 0,-4-11 440,4 1-182,2-4 239,-5-1 0,9-2-227,-7-3-26,7-4-160,-3 1 155,6-5-71,1 4-506,-1-6 265,7 0-411,1 0 423,7 0-3978,0 0 3128,7 0 590,-6 0 0,12 0 0,-4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108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118 59 8576,'0'-15'-209,"5"6"-456,0-1 968,0 7 35,-5-4-318,0 1-88,6 4 78,-4-5 3,11 7-196,-11 7 182,11-5 1,-4 6-27,11-3 1,-2-4-6,6 4 0,1 2 23,4-2-83,-6-1 79,5-4 1,-5 0-396,6 0 17,1 0 343,-7 0 1,3 0 47,-7 0 0,1 0 0,-5 0 0</inkml:trace>
  <inkml:trace contextRef="#ctx0" brushRef="#br1" timeOffset="1">0 250 12930,'0'8'-4068,"0"-1"3938,7-7 1306,-5 0-462,4 0 112,1 0-338,-6 0-13,12 0-321,-4 0 221,5 0 0,3 0 9,2 0-228,-3 0-271,12 0 0,-5 0-248,6 0 0,1 0 160,-1 0 176,1 0 0,6-7 1,1-1-1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44.172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589 103 8374,'14'-6'0,"-1"-2"0,-1-7 283,-2 0-91,-7 7 0,8-5 759,-6 3-287,0 4-710,-5-7 90,0 11-309,-6-5 226,-2 7 1,-9 0 111,-2 0 0,-4 0 20,-7 0 0,-1 2-43,-3 3 1,1 3-191,-6 7 1,2 0-87,-3-1 1,-2 3 149,3 2 0,-2-2-62,2 2 1,-2 4 124,7 1 172,-1-2-166,12-1 1,2-1-35,6-1 180,7 1-154,2-6 1,14 1 87,7 0 1,7-5 179,13-1 1,9 0-30,10 0-10,-4 4-143,8-11 0,-8 10 163,4-8-157,3 8-3,-4-11 1,0 13-161,1-5 167,-6-2 30,2 6-168,-6-5 108,-6 7 0,-9 0-73,-9-1 0,-5 1-15,-6 0 1,-2-1-157,-7 1 1,-8-5 63,-7 0 0,-8-1-106,-11 6 178,-4-7 36,-6 5-869,0-11 625,0 11 0,0-6-105,0 2 1,1 3-222,4-7 0,3 1-325,7-1 409,6-3 507,2 4 0,13-6 0,-5-6 0,4-2 0</inkml:trace>
  <inkml:trace contextRef="#ctx0" brushRef="#br0" timeOffset="258">912 221 8374,'15'-7'727,"0"-7"1,-6-3-392,1-2-1236,-7 9 108,4-3 968,-1 11 9,-4-4-116,5 12 1,-7 2 48,0 7 0,0 6-61,0 4 225,6 3-139,-4 1 1,6 0-131,-3 1-217,-4-1 212,6 1 1,-2 4 8,0 0-377,6 1 207,-9 0 1,6-5-644,-3-1 417,-3 1 142,11-7 0,-12-1-201,4-2 1,2-4-251,-2-1 688,6-7 0,-3-1 0,7-7 0</inkml:trace>
  <inkml:trace contextRef="#ctx0" brushRef="#br0" timeOffset="818">1471 368 8467,'0'-10'-51,"0"0"0,0 5-52,0-4 357,0-1 360,0-5 136,0 7-151,0-5-138,0 5 18,0 0-376,0-6 125,0 6-441,0 0 63,0 2 0,-2 6-140,-3 0 0,-3 6 203,-7 4 1,1 5-102,-1 4 0,0-1-180,0 7 155,1 6 66,-1 0 1,2 10 250,3-7-166,-3 0 43,12-4 0,-11 1-7,7 3 0,0-5-20,5 1 258,0-1-234,7-13 0,1 9 113,7-10 1,4 6 216,1-11 1,4-1 104,-4-9-326,6 0-40,-10 0 0,11-1 378,-8-4-157,1-3-71,-6-7 1,1 0-216,0 1-76,0-8 97,-1 6 0,-6-5-146,-3 6 0,-3 1 282,-2-1-518,0 0 82,0 7-281,0-5 304,-7 5 106,6 0 0,-12 1-210,3 7 224,3-7-120,-6 6-116,5-6 180,-7 7 277,7 7-88,-5-6 169,12 6 629,-6-7-86,7 0 37,0 0-867,7 0 212,1 0-174,6-7 88,1-1 1,2-1-113,2-1 0,-1 0-359,7-5 0,-6 2 3,6 3 1,-6-1 480,6 6 0,-1-6 0,6 2 0</inkml:trace>
  <inkml:trace contextRef="#ctx0" brushRef="#br0" timeOffset="1381">1970 559 8432,'9'0'629,"-3"0"0,-4 0-875,3 0 157,-4 0 225,6 0-489,-7 0 2416,0 0-1880,0-7 1,0-1-44,0-6 0,0-1-131,0 0 1,0 1 74,0-1 0,0-5-201,0 1 1,0-1 45,0 5 0,0 1-159,0-1 1,0 0-322,0 1 377,0-1 1,1 7-306,4 3 1,-1 3-178,5 2 446,-5 0 1,7 2 93,-6 3 0,5-2 248,-5 7-215,6 0 1,-3 3 315,7-4 707,-7 4-387,5-11-57,-5 5-240,7-7-35,-7 0 1,4-2 119,-7-3 0,4 0-257,-4-10 0,5 4 6,-5-9 1,6 4 1,-1 1 0,-2-4-179,2-1 1,-5 1-199,5 4 170,-7 0 51,4 1 0,-2 4-604,0 0 302,-1 7 121,-4-4 0,2 7-535,3 0 376,-3 0 32,4 7 247,1 1 0,-6 7-144,4-1 168,3 7-63,-6-4 1,6 6-54,-3-4 20,-3-2 49,11 10 0,-10-9-374,7 7 345,0-7 65,-2 3 112,5-6 0,-5 6 0,8-5 0,4 4 0,-4-10 0,12 3 0,-5-5 0</inkml:trace>
  <inkml:trace contextRef="#ctx0" brushRef="#br0" timeOffset="1702">2588 383 8432,'10'-23'-143,"-1"3"0,0-1 133,0 1 447,-2 1-218,-1 4 0,-4-1 220,3-4-97,-3 10-140,-2-9 1,0 15 295,0-5-287,0 5-729,0-2 293,0 6 260,0 0-535,-7 6 317,5-4 42,-11 11 0,5-5 41,0 13 0,-5-3-14,3 7-83,4-7 159,-7 10 0,9-10-20,-5 6 1,5-6 26,-1 2 1,2 1 3,-2-1 65,4-1-18,-6-4 179,7 0 6,0-1-215,7 1 1,-4-7 527,7-3-229,-1-3-22,6-2 0,5-7 74,-1-3 0,6-4 37,-6-6-419,8 4 69,-11-12 1,5 5-53,-6-6-97,-1-1 67,1 7 1,-5-4-533,0 2 433,-7 4-1,4 0-699,-7 6 541,0 7 1,0-5-196,0 3-438,-7 3 550,-1 1 0,-7 6 395,0 0 0,1 0 0,-1 6 0,-6 3 0,-2 5 0</inkml:trace>
  <inkml:trace contextRef="#ctx0" brushRef="#br0" timeOffset="1920">2867 147 8432,'7'-14'-549,"1"6"748,0-5 1,3 9 934,-6-6-649,0 7-1405,-5-3 644,0 6 0,0 1-40,0 4 137,0 3 164,0 7 1,0 0 214,0-1-95,0 8 0,0-4-189,0 6 87,0-6 1,0 10-53,0-4 1,0-1-135,0 2 1,0-6 184,0 6-628,0-7 376,0 3 0,0-1 250,0-1 0,13 7 0,4-3 0</inkml:trace>
  <inkml:trace contextRef="#ctx0" brushRef="#br0" timeOffset="2468">3249 236 7713,'0'-9'-504,"0"3"505,0 6 0,0 2 50,0 2 98,0 5 0,0 10-122,0 1-24,0-1-5,0 3 1,2-1-202,3 3 224,-4 4-73,6-5 1,-7 2-120,0-1 0,0-6 140,0 2-120,0-4 115,0-1 0,0-6 259,0 1 24,0-7-278,0 4 1,0-9 188,0-3 48,0-9-276,-7-3 0,4-10-59,-7 2 184,1-3-41,0-1-309,-4 0 302,12-1 0,-11 1 8,7-1 272,0 1-296,5 6 1,0-3-19,0 6 512,0-6-293,0 17 1,2-11 155,3 10-56,-3 4-239,11-1 370,-5 7-328,7 0 109,-1 0-88,1 0-276,0 0 261,6 7 1,-5 1 108,4 6-402,-4 1 119,-1 0 0,-5 1 20,-1 4-91,1-4 169,-2 5 1,1-4-181,-5 2 165,-2-2-13,5 10 0,-9-10-8,-3 2 1,-3 3-73,-7-3 1,-1 7-8,-4-1 1,-3 1 84,-6-2 0,-5 4-10,-1-3 0,-5 2-1526,0 3 1541,-2-7 0,-2 4 0,0-4 0</inkml:trace>
  <inkml:trace contextRef="#ctx0" brushRef="#br0" timeOffset="3171">1529 1353 8258,'9'-7'766,"2"4"-698,-6-7 1,2 5-241,-3-5-79,-2 7 509,5-10-143,-7 11-175,0-4-192,-7 6 179,-8 0 0,-3 2-72,-6 2 98,6 5-28,-10 5 1,5 1 58,-6 0-79,-1-1 23,8 1 1,-5 1 154,8 4 49,-1-4-147,6-1 1,-1-2 10,0-3 1,0 3-39,1 2 302,6-7-148,1 5 1,7-5 14,0 7-20,0 0-82,0-1 0,0 3-92,0 2 0,0 2 97,0 4 1,2 4-247,3 1 226,-4-1-12,12 7-32,-11 0 27,11-5 1,-10 5-12,7-7 0,-7-4-3,2-1 1,-3-6-22,-2 2-116,0 3 143,6-7 0,-4 0-307,3-6 11,-3-7 244,-2 11-490,0-13 252,0 6-60,0-7 266,0 0 0,-7-7 0,-1-1 1</inkml:trace>
  <inkml:trace contextRef="#ctx0" brushRef="#br0" timeOffset="3388">1235 1838 8258,'0'-10'0,"0"0"0,0 5-114,0-4 117,0 5-1,0-2 0,5 4 860,0-3-358,0 4-178,2-6 225,-6 1-246,12 4 1,-9-5 78,5 7-576,1-6 185,12 4 1,-6-6 221,3 3-890,4 3 517,0-4 1,8-1-458,4-2 298,-4 2 211,11-6 1,-9 6-1113,6-2 494,-6-4 724,2 11 0,-5-11 0,-1 5 0</inkml:trace>
  <inkml:trace contextRef="#ctx0" brushRef="#br0" timeOffset="3706">1809 1573 9525,'6'-8'-150,"-4"-5"-325,4 11 409,1-4 0,-5 7-50,3 4 318,-4 4-117,-1-1 0,0 10-171,0-4 312,0 4-253,0-3 0,2 5 214,3-1-216,-4 1 22,12-5 1,-9-1 305,5 1 8,-5 0-230,9-7 154,-5 5 26,7-11-87,-1 4 1,1-6 200,0 0 0,1-6 10,4-4-556,-4-10 297,-1-3 1,-2-1 161,-3-1-821,-4 1 400,7-6 1,-11 1-455,3 0 0,-4 4-21,-1 1 1,0 6-270,0-2 1,-1 5 880,-4 5 0,-3-3 0,-7 5 0</inkml:trace>
  <inkml:trace contextRef="#ctx0" brushRef="#br0" timeOffset="4180">2294 1573 8346,'13'2'-443,"-3"3"-72,3-4 0,-7 8 273,4-5 451,3-2 0,-10 10 82,7-8-244,-7 8-12,4-10 0,-5 9 343,3-6-314,-4 0 385,6-5 604,-7 6-678,0-4 547,0 4-530,0-6 1,0-1 51,0-4 0,-2 2-94,-3-7 0,4 0 93,-4-5-719,3-6 271,-5 5 0,6-7 7,-4 3 0,3 4 130,2-4 0,0 4-598,0 1 182,0 1 72,0-1 1,0 5-648,0 0 81,0 7-261,0-10 531,0 11 151,0-4 111,7 12 0,1-2 143,7 5 135,-1 1-183,1 5 0,0 0 88,0-1 77,-1 1 57,7 0 0,-4-2 254,2-3 1,-2 1-113,-3-6 686,1 6-587,0-9 1,-5 5 119,-1-7 1,1 0 49,5 0 0,-5-5 202,-1 0-484,1-13-39,-2 8 1,4-11-325,-7 6 239,0-6-146,1 4 0,-4-9-105,3 7 0,-4-6-191,-1 6 1,0-6-461,0 6 0,0-1-606,0 5 1432,0 1 0,-6-1 0,-2 0 0</inkml:trace>
  <inkml:trace contextRef="#ctx0" brushRef="#br0" timeOffset="4506">3029 1235 8403,'10'-15'841,"-1"1"-737,-5 6 288,2-5-1,1 11-430,-6-5 163,6 7-1009,-7 0 471,0 0 0,-7 2 77,-2 3 175,2 3 203,-6 7 0,5-1-1,-7 1 1,0 1-305,1 4 404,-1-4-158,0 6 0,1-3 44,-1 1-46,7-1 82,-5-4 0,9 0-44,-5 0 27,5-1-29,-2 1 0,6 0 433,0-1-272,0 1 69,6 0-104,2-7 0,7-2-278,0-6 213,6 0-18,-5 0 1,12 0-376,-3 0 161,-4 0 95,7 0 0,-5-1-363,6-4 176,-6-3-118,5 0 0,-7-5 365,3 3 0,4-3 0,-5-2 0</inkml:trace>
  <inkml:trace contextRef="#ctx0" brushRef="#br0" timeOffset="4744">3426 1132 8346,'8'-6'0,"0"2"0,-3-5 32,-3 5-342,4-2-55,-6 6 97,0 0 0,0 8 262,0 7 127,0-1-289,-6 8 504,4-1-258,-5 2 0,7 6-143,0 1 179,0-1-77,0-6 1,0 5-84,0-4 1,0 2-22,0-1 1,0 1-147,0-7 0,2 1 11,3-5-142,-3-1-58,4-5 204,-6-3 198,0-6 0,0 0 0,0 0 0</inkml:trace>
  <inkml:trace contextRef="#ctx0" brushRef="#br0" timeOffset="4994">3205 1206 8346,'0'-10'6,"0"0"113,0 7 842,7-10-609,-6 11 505,6-11-115,-7 12-673,6-6-247,-4 0 323,11 6-282,-11-6 82,11 7 1,-10-1 220,7-4-298,0 3 92,4-4 1,3 1 171,2 0-467,-2-7 196,10 11 0,-4-11-200,7 7 43,-1-6 284,0 9 1,-4-9-539,-1 6 247,1-6-89,-2 9-282,5-11 389,-12 11 0,5-4-90,-6 6 1,-5-5-334,-1 0 708,1 0 0,-2 5 0,-1 0 0,-7 0 0,6 0 0,3 0 0</inkml:trace>
  <inkml:trace contextRef="#ctx0" brushRef="#br0" timeOffset="5169">3734 985 7562,'15'0'-51,"0"0"722,-1 0-291,-5 0-365,4 0 240,-12 0-289,12 0-117,-11 7 246,11-6 0,-11 13-122,3-5 0,-4 9 216,-1 2-274,0 6 152,0-3 0,0 6-37,0 1 0,0 4-138,0 0 1,0 2 149,0-2-555,0-2 316,0-3 1,0-1 112,0-4 0,0-3 9,0-1-1010,0-4 1085,7-7 0,-6 4 0,6-5 0</inkml:trace>
  <inkml:trace contextRef="#ctx0" brushRef="#br0" timeOffset="5597">4014 1073 8346,'8'-1'0,"-3"-4"0,3 3-583,-7-11-1,6 12 558,-7-6 208,0 7-419,0 0 95,0 7 261,0 1-76,0 13 0,0-3-144,0 6 199,0-6-142,0 10 1,-2-7 150,-3 4 1,4 3-146,-4-4 0,3-1 162,2 2-144,0-7 63,0 3-146,0 0 103,0-5 1,0 1-12,0-8 190,7 1-89,-6-2 0,13-1-88,-5-7 135,4 0-126,2 0 1,0-3 9,0-7 0,4-2 32,1-12 1,6 4 134,-2-4-156,-2-1 8,5-4 1,-10 0-60,2-1 75,-2 7-12,-9-4-173,5 4 155,-12 0 0,6 2-57,-7 6 1,-2 0-104,-3 0 1,-3 1 153,-6-1-352,-1 7 315,0 1 1,-4 2-83,-1 1 37,0-8 27,6 11 1,-6-6-305,1 7 264,-1 0-133,5 0 73,1 0 0,-1 0-1,0 0 187,7 7-107,-5-6 0,11 7-57,-3-3-60,4-3 104,1 4 0,0-4 69,0 3 0,-7-3 0,-1 4 0</inkml:trace>
  <inkml:trace contextRef="#ctx0" brushRef="#br1" timeOffset="6262">4469 971 13034,'10'0'-904,"0"0"1,-5 4 17,5 1 0,-7 2 634,2-2 242,-4 3-39,6 7 1,-5 1 96,2 4 122,-2-4-692,-2 12 482,0-5-80,7 6 1,-6-5 12,4 1 182,3-7-98,-6 3 0,4-6 315,-6 0-27,0-1-183,0-6 681,7-1-366,-5-7-204,4 0 1,-6-3-27,0-7 0,0-2 119,0-12-497,0 6 344,0-10 0,0 4 157,0-11-405,0 4 94,0 2 1,0 1 26,0 4 0,0-2 39,0 1 1,0-1-330,0 6 144,7 1-106,-6 4-389,6 7 154,-7 1 250,0 1-320,6 4 244,-4-4 1,6 12-43,-3 4 404,-3 3-79,11 2 0,-10-1 119,7 1 123,0 0-317,4 0 0,1-2 156,0-4 107,-1 5-106,1-6 0,2 1 224,2 1 1,-1-6 4,7 0 80,-7-2-147,9-2 1,-9 0-93,7 0 286,-7 0-168,9 0 1,-10-6 197,2-4-281,4-3-45,-6-2 1,2-6-410,-9-4 168,3-3 108,-5-1 1,0-5-197,-3-1 101,-3-5-136,-2 2 0,-7-1-198,-2 0 1,-9 6 6,-2-1 0,-1 3-190,1 1 1,2 6-96,-6-1 722,6 7 0,-3-9 0,6 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89 7043,'8'-9'254,"-1"3"-86,-7 6 139,0 0-240,0 6 1,0 3 177,0 5-216,0 1-6,0 6 174,0-5-89,0 12 0,1-10 12,4 7 86,-3-7-149,4 9 0,-6-4-32,0 7 0,0-6 1,0 1 0,5-1 2,0 6 1,0-6-6,-5 1 0,0-3-227,0 3 252,0-4-25,0-6 0,0 0-146,0-1 1,0-4 9,0 0-6,-6-7 107,-3 4 0,-5-7-1,-1 0 0,0-2 5,1-3 1,-8-5 21,-2-9 0,1 1 5,-1-7 0,-1 2 133,-4-1 25,-1-4-163,7 5 0,-3-6 131,7 0-126,-7 6 41,9-5-17,-4 5-16,6 0 0,2 2 29,3 6 244,-3 1-128,12-1 1,-6 0-88,7 0 190,0 7-220,0 2 1,2 1 18,3 0-3,-4-7 0,12 9 98,-3-7-259,3 7 19,2-10 87,0 11 1,-1-11-6,1 4 0,5 0 75,-1 0 197,7 5-242,-3-9 1,7 7 20,-1-4-61,0-3 41,1 11 1,1-9-264,3 6-38,-3 0 291,5 5 1,-2-5-195,1 0-32,-1 0 218,-5 5-749,-6 0 211,-1 0 42,-1 0 0,-5 0-667,4 0 1139,-11 0 0,5 7 0,-6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206 148 8191,'15'-15'-372,"-5"2"-316,-1 3 611,-5-3-61,2 12 216,1-12 1,-6 9 78,4-5-113,-3 5 42,-2-9 0,0 10 35,0-7 1,0 5 124,0-5 22,0 7-62,0-3-278,0-1 240,0 5-175,0-4-9,0 12 0,0-2 99,0 6 1,-7 1-2,-2 9 0,0-2 15,0 6-57,-1 1 4,-5 4 0,0 5 26,1 1-12,-8 5-11,6-9 1,-5 12-41,6-4 1,-1 8 111,-4 2-228,4 7 146,-5-4 0,11 5 34,0-3-184,7 3 140,-4-11 0,7 8-45,0-10 0,0 2 2,0-12 0,7 0-123,3-4 152,3-1-11,1-6 1,1-2 134,0-6-128,-1-7 45,1 5 1,5-6 8,-1 3 0,1 1-44,-5-6 121,-1 6-110,1-9 0,0 5 44,-1-7-349,1 0 303,0 0 1,-5 0-341,-1 0 151,-5 0-23,9 0-116,-12 0 125,6 0 0,-5-2-239,3-3 1,-4-3 1,7-7 144,-3 0 0,-3 6-203,3-1 471,-4 7 0,-1-10 0,0 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2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0 750 9317,'7'-8'-1468,"-6"2"1634,6-1-116,-7 5 1,0-6-15,0 3-33,0 4 0,0-7 183,0 3 35,0 3 0,0-11-157,0 5 0,0-2 18,0 0-17,0 0 5,0 2 0,0-5 28,0 3 0,0 2 75,0-2-227,0 1 124,0 0 0,0-4 70,0 4-246,0-4 7,0 4-123,6-4 262,2 5 27,1 0-93,4 1 0,-5 7 63,7 0-197,-7 0 163,5 7 1,-5 1-5,7 7-48,-1 0 47,1-1 1,-2 6-4,-3-1-82,3 8 83,-5-5 0,5 3 34,-3-1 1,3-4-37,-3 5 0,1-1 55,-1 5 1,3-6-30,-3-3 1,-2 1 4,2-1 1,-2 4 0,2-4 19,3-1-30,-11-4 0,9 0-69,-6-1 0,1 1-338,-1 0-261,-3 0 304,11-7-93,-11-2-265,11 1 308,-5-6-100,7 6 499,-1-14 0,1-1 0,0-6 0</inkml:trace>
  <inkml:trace contextRef="#ctx0" brushRef="#br1" timeOffset="1">470 692 8298,'-8'-7'0,"2"-1"252,-1 0-10,6-5 1,-8 11-258,4-3-99,4 3 243,-12 9 1,10 1-28,-7 7 0,0 0-19,-5-1 0,1 7-105,-1 4 1,-5-2 50,1 1 0,-1 1-187,5 4 1,1 1 264,-1-1-271,0 0 57,1-6 0,0 3-259,5-6 174,-4 6 48,11-10 0,-9 6-508,6-8 293,0 1 82,5 0 277,0-7 0,-7 5 0,-1-5 0</inkml:trace>
  <inkml:trace contextRef="#ctx0" brushRef="#br1" timeOffset="2">735 104 8567,'8'-23'-704,"0"3"-1003,-3 10 1849,-3-3 7,4 5-79,-6 0 1,0 0 213,0 3 15,0 3-106,0-4 43,0 6-35,0 0-109,0 6 235,0 2-105,0 7 1,-1 0 73,-4-1-166,3 1-43,-4 6 0,1 2 35,0 7 0,-2-1-61,2 0 1,2 2-129,-7 4 0,6-4 228,-6 3-316,6 4 224,-2-7 1,4 10-3,-3-7-250,4 0 74,-6-4 1,7-8-391,0-2 237,0-4-82,0-1-382,-6-7 324,4-1 402,-4-7 0,-1-7 0,-1-1 0</inkml:trace>
  <inkml:trace contextRef="#ctx0" brushRef="#br1" timeOffset="3">559 118 8567,'0'-14'0,"0"-6"0,0 0-18,0 1 5,0 4-9,0 7 532,0-5-203,0 11-191,0-4 0,1 6-201,4 0 0,3 0 102,7 0 1,5 5-110,-1-1 1,7 1 87,-1-5 1,3 0-7,1 0 1,0 0-3,1 0 0,-1 0-70,1 0-688,-1 0 55,0 0 284,-6 0 431,5-6 0,-5 4 0,6-4 0</inkml:trace>
  <inkml:trace contextRef="#ctx0" brushRef="#br1" timeOffset="4">1279 1132 8494,'0'-14'90,"0"-7"0,0 4 361,0-2-45,-7 2-131,-1 3 70,-7-1-472,1 0 183,-1 0 0,0 6 81,1-1 1,-1 0-104,0-5 0,1-4 327,-1-1-900,0 1 440,0-3 0,6 4-136,-1-6 164,7-1-30,-4-11 1,2 5 405,0-3-250,0-3-80,5-1 264,0-6-97,7 0 1,-4 1-28,7 4 222,-7-3-226,10 11 1,-9-5 76,5 6-272,-5 7 170,9 2 0,-7 7-309,4-1 96,3 0-1,-11 7-104,11-5-73,-5 11 255,7-4 1,-6 1-114,1 0 117,0 0-48,5 5 59,-1-6 0,-4 4-31,0-3-177,-7 3 109,10 2 1,-11 2-217,3 3 285,3-3-38,-6 11-53,11-5 0,-10 8-1,7 4 153,-7-4-72,4 5 1,-7-6-82,0 0 161,0-1-75,0 1 1,0 0 128,0-1 67,0 1-174,0-7 1,-5 5 81,0-3-50,0-3-34,-2 6 218,6-12-191,-6 6 0,6-2 197,-4 0 392,3 0-431,-4-5 355,6 0 53,0 0-725,0-7 226,0 5 0,1-6-201,4 3 222,-3 4-132,11-6 1,-5 7-141,7 0 1,-6 2 72,1 3 118,0-4-28,5 12 1,-1-4 264,1 5-248,0-6 4,-7 6 1,5-5 276,-3 11-264,-4-4 22,7 6 1,-11-8-45,3 1 40,-3 0 24,-2 6-11,0-5-5,0 5 1,-7-6 19,-3 0 319,-3-7-330,-1 5 1,-6-5 23,0 7-152,1-7 124,-2 5 0,-2-11-362,-7 3 167,1 3 87,-1-7 0,1 6-1021,0-7 1109,-7 0 0,-2 7 0,-6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89 103 11764,'0'-8'-3193,"0"2"2374,-7-1 687,5-1 33,-4 0 71,-1-5 60,6 11 95,-6-4-64,1-1 65,4 5 1,-5-6-1,7 3 0,-1 4 66,-4-4 422,3 3-453,-4-4 74,6 4-213,0-4-400,0 6 915,0 0-438,6 6 0,-2 2-80,5 7-32,1 0 23,5 6 1,0-3 371,-1 6-289,1 1 1,0 9 95,-1 0-404,1 1 260,6 1 0,-4 6 12,2 7 1,-2 5 5,-3-5 0,-4 5-206,0-5 1,-7 2-10,2-2 1,-3-5-49,-2 0 195,0 0 1,-2-11-102,-3 6 88,-3-7 1,-7 4 50,1-6 12,-1-1 1,0 1 12,0-1 228,-6 0-186,5-6 0,-5 3 91,6-6 69,0 6-195,1-10 1,-1 6 189,0-8 4,0 1-172,7 0 69,-5-1-167,5-5-14,0 4-10,1-12 114,7 6-40,0-7-410,0 0 115,0-7-120,0 6-93,0-6 208,0 7-438,0 0 0,0 0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74 104 8558,'0'-15'-1189,"0"0"635,0 1 487,0 6 118,0-6-173,0 13 141,0-6 8,0 7-28,0-6 15,0 4 118,0-4 225,0 6 75,0 0-439,0 6 0,0-3 29,0 7-24,0 0 0,0 5-6,0-1 1,0 1-18,0 0 0,1-1 46,4 1 1,-2 0 5,7 0 0,-7-1 68,2 1 0,2 0-73,-2-1 0,5 1 42,-6 0 0,6-5-20,-5-1-124,0-5 109,2 9 0,-4-10 28,7 7-167,-7-7 153,3 4-2,1-7-303,-5 0 265,11 6 0,-10-4-2,7 3 1,-5-4-34,4-1 0,-5-1 25,1-4-13,3 3 10,-7-4 44,12-1-42,-11 5 0,9-11-9,-6 4 61,0 2-48,2-6 1,-6 5-3,4-7 76,-3 0-68,-2 1 1,0-1 75,0 0-73,0 1 5,0-1 25,0 0-24,0 0-3,0 1-29,0-1 29,0 0 1,0 6 8,0-1-86,0 0 75,0 2 0,-5 0-12,0 3-6,0 3 39,5-11-29,0 11 1,0-4 0,-1 6 31,-4 0-30,3 0 2,-4 0 5,6 0-1,0 0 104,0 6-95,0-4 4,6 11 164,-4-5-169,4 7 0,-4 0 63,3-1-49,-4 1-5,6 0 1,-5 4 216,3 1-201,-4 0-6,6-6 222,-1 8-104,-4 0 0,6 8-113,-3-1 1,-2 1 2,7-1 0,-5 0-1,5 1 0,-5 4-122,4 0 1,-4 1 353,5-6-215,-7-6-5,10 5 1,-11-7-171,3 3 1,-3 3 69,-2-8 22,0 1 1,0-6 33,0 1-87,-7-7 92,5 5 1,-11-11-5,4 3 0,-9-3-18,-2-2 0,-1 0-16,1 0 1,-1-2 7,-4-3 0,-2 2 25,2-7 1,-1 5-4,2-5-123,-4 7 115,11-10 1,-4 10-3,7-7-560,-1 7 334,0-4 0,5 5-16,1-2 0,4 2-352,-5-3 599,7 3 0,-4 9 0,7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412 103 8235,'0'-16'-1543,"0"-4"1187,7-3 0,-6 5 949,4 4-148,-3 9-139,-2-2-75,-7 7-238,-1 0 0,-2 0 270,1 0-256,-1 7 2,-5 1 288,0 6-139,1 8 0,-1-4-102,0 6 293,1 1-274,-1 4 1,0 0 81,0 1-88,1 6 5,-7-5 1,4 11-61,-2-3 1,1 4 80,-2 1 0,4 5-259,-4 0-48,4 7-276,1-4 345,0 0 167,1-1 0,4-2 14,0 0-216,7 0 179,-10-5 1,11-2-8,-3-3-31,4-3 28,1-6 0,0-6 333,0 1-327,0-7 7,0 3 1,4-6 713,1-1-680,0-5-29,2 4 1,-4-7 15,7 4 0,-5 3 31,5-3-273,-7-4 238,10 7 1,-5-9 23,7 5-355,-7-5-15,5 9 308,-5-5-315,7 7 139,0-7 1,-6 3-145,1-6-8,-7 7 208,10-11-280,-11 12-1,5-11 259,-1 4 27,-4 1-300,4-5 432,1 4 0,1 1 0,7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74 16 12480,'8'-9'-170,"-1"3"-529,-7 6 795,0 0-306,0 6 0,0 7-4,0 7 358,0 0 2,0 1 0,0 2-486,0 6 271,0 1 53,0 5 0,-5-2-23,0 6 0,-2-1 312,2 1 0,4 7-290,-4-7-56,-3 7 208,6-9 1,-4 1-27,6-4-171,-7 4 190,5-7-356,-4-2 279,6-1 1,-5-7 124,0 4-90,0-4 28,5-6-114,0-1 310,0 1-253,0-7 21,-6 5 34,4-11-181,-5 4-47,7-6 457,0 0-244,0-6 197,0 4-201,0-4-145,0 6-31,0-7-148,0 6-8,0-6 263,0 0-756,0 6 254,0-6 145,0 7-1028,0 0 322,0-6 388,0 4-706,0-4 1357,7 6 0,1 0 0,7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45 8408,'0'-10'135,"0"0"1,1 7 877,4-2-652,-3-3-94,4 6 0,-6-4-727,0 6 275,0 0 270,7 0-371,-5 0 145,11 0 132,-5 0 1,11 5 21,1-1 0,0 1-92,-6-5 139,8 7-129,-6-6 1,12 6 54,-4-7 21,-3 0-99,7 0 1,-7 0-159,4 0 1,1 0 139,-6 0-792,-1 0 257,2 0 645,-4 0 0,11 0 0,-6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441 88 8343,'0'-14'0,"0"4"99,0 0 68,0 7 0,0-6 167,0 5-105,0 2-345,0-5 331,0 7-374,0 0 119,0 7 0,0-4-9,0 7 119,0 0 1,0 6-72,0 4 0,0-4-83,0 4 95,7 3 1,-6-5-39,4 6 45,-3 1 0,-2-1-57,0 1 61,0-1 0,0 4 25,0-4-236,0-2 204,-7-1 0,6-5 8,-4 4-106,-3-4 86,6-8 0,-11 4 276,3-8-278,-3 1 0,-2-5 0,1 0-248,-1 0 254,-6-6-1,-2-2-278,-7-7 130,8 0 0,-6-1 117,3-4-85,4 4 80,-7-12 1,7 10-36,-3-6 231,2 6-102,8-10 1,-1 10 335,0-6-239,1 6 1,4-4 259,0 8-230,7-1 0,-4 0 67,7 1 155,7 5-152,-6-4 1,12 7-28,-3-4-354,3 4 257,2-1 0,1 5 96,4-3-468,-4 4 198,12 1 1,-5-5-344,6 0 252,-6 0 1,5 5 28,-4 0 0,-1 0-322,2 0 375,-1 0 0,1 0-171,-1 0 181,-6-6-109,10 4 0,-12-5-160,4 7 0,1 0 140,-1 0-410,-7-6-7,0 4-483,-5-4 1065,7 6 0,-1-7 0,1-1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265 119 7997,'8'-15'-1077,"-2"0"719,-6 0 186,7 1 153,-5 6 1,4-5 552,-6 3-219,0 3-127,0 1 0,0 4 229,0-3-199,0 3 1,-1-4 179,-4 6-170,3 0 0,-11 2 11,3 2 245,-3 5-351,-2 5 1,1 1 178,-1 0-319,0 6 60,-6-5 0,5 12-317,-4-3 140,4 2 101,1 9 1,-5 2 68,1 6-11,-1 0-331,12 0 11,-5 7 170,5 1 0,0 7 48,3 0-219,3-7 271,2 5 0,0-11-31,0 3-74,0-10 106,7-3 0,1-7 188,7 1 16,-7-7-195,11 4 1,-9-12 272,10 0 12,-4-1-49,-1-5 0,-5 0-506,-1 1 130,-5-7 49,9 4-573,-12-7 118,6 7 284,-1-6-478,3 6 426,-1-7 1,0 0-452,-3 0 770,-4 0 0,19 0 0,-4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7507C-5BC3-E74B-BD72-534C8E5A2760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68B66-3513-5541-8145-ACE6396B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6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C2F-F9F5-1D46-9D85-69C4F09CB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13D7E-36B1-B74F-AAFA-E0798E33B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548AF-B993-6148-8ADB-DD943E2A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D78B-BEB3-884D-9D16-9680F9E7AECB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D1BB3-7167-2247-8AD2-2D0810B4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D6738-E788-2C4F-B3B8-434B65CA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51C-85EC-7144-AB28-5C328AF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0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0D25-27C7-7D4E-A4A8-E014072F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59F64-E7F5-564B-9039-D2C4F7C04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1AE16-2869-4540-BA5C-E5687A19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D78B-BEB3-884D-9D16-9680F9E7AECB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FC1F-ECCD-9C4E-8D05-343F619D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C4858-8135-9E46-841F-DED8115E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51C-85EC-7144-AB28-5C328AF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8928D-11A2-564E-A1BB-1873E4A33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E527C-AB47-214E-AE14-A1AD6B339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D32F5-C2AD-9A4D-8D13-92034E74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D78B-BEB3-884D-9D16-9680F9E7AECB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C8A85-F8B1-F446-A335-C5CE5E38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3FFBB-D196-8D48-AA2D-1D082659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51C-85EC-7144-AB28-5C328AF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1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2C31-F34C-C646-84F4-041699EA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F707-2A6D-A846-B54F-94D59E2A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37B46-B358-534C-8A24-802D505E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D78B-BEB3-884D-9D16-9680F9E7AECB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AAADA-ED13-7C4E-B315-A3EBD493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3AAD1-9EA0-454A-BB68-03F78B77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51C-85EC-7144-AB28-5C328AF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7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383A-0E65-A84E-A040-FE9DEC96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5F0EA-BD81-734D-92FB-79F558477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12AEB-E76F-AE46-BF4E-91046EBF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D78B-BEB3-884D-9D16-9680F9E7AECB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046E5-3241-4B4F-8D4E-AF435555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BAEB-7565-F64F-B8D0-B340A0D8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51C-85EC-7144-AB28-5C328AF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F4AC-EB17-9242-A2B3-86BB6F5D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395E4-6D12-A144-BB69-25FD41068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D9E22-F2FB-2042-B76E-EAFAA654D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C9952-AF29-CF4A-AA97-B3FAE8FD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D78B-BEB3-884D-9D16-9680F9E7AECB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0CD15-910A-1249-9AA5-6A426381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BFC97-22EE-4F40-9BDF-E1025FE9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51C-85EC-7144-AB28-5C328AF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6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79AA-79D5-EA4E-9B45-105633C0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05727-3C94-E544-B5AB-DE335969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ED2DE-FAFC-C442-8DD3-F4C5277BC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A65AE-5E6B-8246-B0EC-E3185422E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8AC34-A2E2-9B46-AEFD-B47B54B3C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F0C40-9509-8245-8B64-BE85DC21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D78B-BEB3-884D-9D16-9680F9E7AECB}" type="datetimeFigureOut">
              <a:rPr lang="en-US" smtClean="0"/>
              <a:t>5/22/20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CFCDA-C09A-DB44-9EEE-75F95CF0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D9351-08DE-694B-90AE-3C293FAE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51C-85EC-7144-AB28-5C328AF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2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C4A2-6A56-9E46-8806-4CB3D5B6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B526F-DD99-5C4A-B346-28DA7DD4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D78B-BEB3-884D-9D16-9680F9E7AECB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DF3EF-38B5-2B47-999F-5E2B93AE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9EAF6-BB47-B642-A7AC-4126E9A1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51C-85EC-7144-AB28-5C328AF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0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00B21-BB0E-3C42-8228-D66EE556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D78B-BEB3-884D-9D16-9680F9E7AECB}" type="datetimeFigureOut">
              <a:rPr lang="en-US" smtClean="0"/>
              <a:t>5/22/20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F4F5B-5726-C94F-94DC-2EAA5ED7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6298D-FC9E-264B-AB93-67D080ED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51C-85EC-7144-AB28-5C328AF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9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E64C-1F33-4441-9546-4B7F73D0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6C47-1A6F-9E49-8DFA-4D3B038C3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18B80-5BD9-C049-9E7B-A51F33DB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B2FF5-3048-AA48-99D9-03B9BD6F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D78B-BEB3-884D-9D16-9680F9E7AECB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5E490-7D68-2246-BF46-8621AEF5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02E1E-25E2-5247-B997-A5C97B5E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51C-85EC-7144-AB28-5C328AF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3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553F-E78F-A147-8C8A-4D8A533C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CF173-7B71-2947-8950-C5BE671F6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D9FC5-86F9-2B4B-BE52-92F95E4D8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F441E-11AE-3645-AC35-1B2A429B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D78B-BEB3-884D-9D16-9680F9E7AECB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5E32E-1596-174F-BC9B-D6A23F1B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E09D8-CC4F-3D4B-935C-587C869F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51C-85EC-7144-AB28-5C328AF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7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EF523-5FD6-C349-914F-6415287E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1C0EF-77BE-8740-8B83-211F679EE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E67D0-D69C-C547-AE80-898EB33DC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D78B-BEB3-884D-9D16-9680F9E7AECB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2328F-3A0D-6D4D-83C9-BDD046BF1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B9725-8CA9-E54F-BBE4-AC95FB1FE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C51C-85EC-7144-AB28-5C328AF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8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6.xml"/><Relationship Id="rId18" Type="http://schemas.openxmlformats.org/officeDocument/2006/relationships/image" Target="../media/image1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6.png"/><Relationship Id="rId17" Type="http://schemas.openxmlformats.org/officeDocument/2006/relationships/customXml" Target="../ink/ink8.xml"/><Relationship Id="rId2" Type="http://schemas.openxmlformats.org/officeDocument/2006/relationships/image" Target="../media/image1.tiff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5.png"/><Relationship Id="rId19" Type="http://schemas.openxmlformats.org/officeDocument/2006/relationships/customXml" Target="../ink/ink9.xml"/><Relationship Id="rId4" Type="http://schemas.openxmlformats.org/officeDocument/2006/relationships/image" Target="../media/image1210.png"/><Relationship Id="rId9" Type="http://schemas.openxmlformats.org/officeDocument/2006/relationships/customXml" Target="../ink/ink4.xml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.xml"/><Relationship Id="rId39" Type="http://schemas.openxmlformats.org/officeDocument/2006/relationships/image" Target="../media/image97.png"/><Relationship Id="rId3" Type="http://schemas.openxmlformats.org/officeDocument/2006/relationships/image" Target="../media/image3.png"/><Relationship Id="rId21" Type="http://schemas.openxmlformats.org/officeDocument/2006/relationships/image" Target="../media/image23.png"/><Relationship Id="rId34" Type="http://schemas.openxmlformats.org/officeDocument/2006/relationships/customXml" Target="../ink/ink21.xml"/><Relationship Id="rId7" Type="http://schemas.openxmlformats.org/officeDocument/2006/relationships/image" Target="../media/image85.png"/><Relationship Id="rId25" Type="http://schemas.openxmlformats.org/officeDocument/2006/relationships/image" Target="../media/image25.png"/><Relationship Id="rId33" Type="http://schemas.openxmlformats.org/officeDocument/2006/relationships/image" Target="../media/image94.png"/><Relationship Id="rId38" Type="http://schemas.openxmlformats.org/officeDocument/2006/relationships/customXml" Target="../ink/ink23.xml"/><Relationship Id="rId2" Type="http://schemas.openxmlformats.org/officeDocument/2006/relationships/image" Target="../media/image2.png"/><Relationship Id="rId16" Type="http://schemas.openxmlformats.org/officeDocument/2006/relationships/customXml" Target="../ink/ink13.xml"/><Relationship Id="rId20" Type="http://schemas.openxmlformats.org/officeDocument/2006/relationships/customXml" Target="../ink/ink14.xml"/><Relationship Id="rId29" Type="http://schemas.openxmlformats.org/officeDocument/2006/relationships/image" Target="../media/image27.png"/><Relationship Id="rId41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37" Type="http://schemas.openxmlformats.org/officeDocument/2006/relationships/image" Target="../media/image96.png"/><Relationship Id="rId40" Type="http://schemas.openxmlformats.org/officeDocument/2006/relationships/customXml" Target="../ink/ink24.xml"/><Relationship Id="rId5" Type="http://schemas.openxmlformats.org/officeDocument/2006/relationships/image" Target="../media/image84.png"/><Relationship Id="rId15" Type="http://schemas.openxmlformats.org/officeDocument/2006/relationships/image" Target="../media/image89.png"/><Relationship Id="rId23" Type="http://schemas.openxmlformats.org/officeDocument/2006/relationships/image" Target="../media/image24.png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19" Type="http://schemas.openxmlformats.org/officeDocument/2006/relationships/image" Target="../media/image91.png"/><Relationship Id="rId31" Type="http://schemas.openxmlformats.org/officeDocument/2006/relationships/image" Target="../media/image28.png"/><Relationship Id="rId4" Type="http://schemas.openxmlformats.org/officeDocument/2006/relationships/customXml" Target="../ink/ink10.xml"/><Relationship Id="rId22" Type="http://schemas.openxmlformats.org/officeDocument/2006/relationships/customXml" Target="../ink/ink15.xml"/><Relationship Id="rId27" Type="http://schemas.openxmlformats.org/officeDocument/2006/relationships/image" Target="../media/image26.png"/><Relationship Id="rId30" Type="http://schemas.openxmlformats.org/officeDocument/2006/relationships/customXml" Target="../ink/ink19.xml"/><Relationship Id="rId35" Type="http://schemas.openxmlformats.org/officeDocument/2006/relationships/image" Target="../media/image95.png"/><Relationship Id="rId8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.xml"/><Relationship Id="rId117" Type="http://schemas.openxmlformats.org/officeDocument/2006/relationships/image" Target="../media/image78.png"/><Relationship Id="rId21" Type="http://schemas.openxmlformats.org/officeDocument/2006/relationships/image" Target="../media/image30.png"/><Relationship Id="rId42" Type="http://schemas.openxmlformats.org/officeDocument/2006/relationships/customXml" Target="../ink/ink45.xml"/><Relationship Id="rId47" Type="http://schemas.openxmlformats.org/officeDocument/2006/relationships/image" Target="../media/image43.png"/><Relationship Id="rId63" Type="http://schemas.openxmlformats.org/officeDocument/2006/relationships/image" Target="../media/image51.png"/><Relationship Id="rId68" Type="http://schemas.openxmlformats.org/officeDocument/2006/relationships/customXml" Target="../ink/ink58.xml"/><Relationship Id="rId84" Type="http://schemas.openxmlformats.org/officeDocument/2006/relationships/customXml" Target="../ink/ink66.xml"/><Relationship Id="rId89" Type="http://schemas.openxmlformats.org/officeDocument/2006/relationships/image" Target="../media/image64.png"/><Relationship Id="rId112" Type="http://schemas.openxmlformats.org/officeDocument/2006/relationships/customXml" Target="../ink/ink80.xml"/><Relationship Id="rId16" Type="http://schemas.openxmlformats.org/officeDocument/2006/relationships/customXml" Target="../ink/ink32.xml"/><Relationship Id="rId107" Type="http://schemas.openxmlformats.org/officeDocument/2006/relationships/image" Target="../media/image73.png"/><Relationship Id="rId11" Type="http://schemas.openxmlformats.org/officeDocument/2006/relationships/image" Target="../media/image250.png"/><Relationship Id="rId32" Type="http://schemas.openxmlformats.org/officeDocument/2006/relationships/customXml" Target="../ink/ink40.xml"/><Relationship Id="rId37" Type="http://schemas.openxmlformats.org/officeDocument/2006/relationships/image" Target="../media/image38.png"/><Relationship Id="rId53" Type="http://schemas.openxmlformats.org/officeDocument/2006/relationships/image" Target="../media/image46.png"/><Relationship Id="rId58" Type="http://schemas.openxmlformats.org/officeDocument/2006/relationships/customXml" Target="../ink/ink53.xml"/><Relationship Id="rId74" Type="http://schemas.openxmlformats.org/officeDocument/2006/relationships/customXml" Target="../ink/ink61.xml"/><Relationship Id="rId79" Type="http://schemas.openxmlformats.org/officeDocument/2006/relationships/image" Target="../media/image59.png"/><Relationship Id="rId102" Type="http://schemas.openxmlformats.org/officeDocument/2006/relationships/customXml" Target="../ink/ink75.xml"/><Relationship Id="rId123" Type="http://schemas.openxmlformats.org/officeDocument/2006/relationships/image" Target="../media/image81.png"/><Relationship Id="rId5" Type="http://schemas.openxmlformats.org/officeDocument/2006/relationships/image" Target="../media/image200.png"/><Relationship Id="rId90" Type="http://schemas.openxmlformats.org/officeDocument/2006/relationships/customXml" Target="../ink/ink69.xml"/><Relationship Id="rId95" Type="http://schemas.openxmlformats.org/officeDocument/2006/relationships/image" Target="../media/image67.png"/><Relationship Id="rId22" Type="http://schemas.openxmlformats.org/officeDocument/2006/relationships/customXml" Target="../ink/ink35.xml"/><Relationship Id="rId27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customXml" Target="../ink/ink48.xml"/><Relationship Id="rId64" Type="http://schemas.openxmlformats.org/officeDocument/2006/relationships/customXml" Target="../ink/ink56.xml"/><Relationship Id="rId69" Type="http://schemas.openxmlformats.org/officeDocument/2006/relationships/image" Target="../media/image54.png"/><Relationship Id="rId113" Type="http://schemas.openxmlformats.org/officeDocument/2006/relationships/image" Target="../media/image77.png"/><Relationship Id="rId118" Type="http://schemas.openxmlformats.org/officeDocument/2006/relationships/customXml" Target="../ink/ink83.xml"/><Relationship Id="rId80" Type="http://schemas.openxmlformats.org/officeDocument/2006/relationships/customXml" Target="../ink/ink64.xml"/><Relationship Id="rId85" Type="http://schemas.openxmlformats.org/officeDocument/2006/relationships/image" Target="../media/image62.png"/><Relationship Id="rId12" Type="http://schemas.openxmlformats.org/officeDocument/2006/relationships/customXml" Target="../ink/ink30.xml"/><Relationship Id="rId17" Type="http://schemas.openxmlformats.org/officeDocument/2006/relationships/image" Target="../media/image280.png"/><Relationship Id="rId33" Type="http://schemas.openxmlformats.org/officeDocument/2006/relationships/image" Target="../media/image36.png"/><Relationship Id="rId38" Type="http://schemas.openxmlformats.org/officeDocument/2006/relationships/customXml" Target="../ink/ink43.xml"/><Relationship Id="rId59" Type="http://schemas.openxmlformats.org/officeDocument/2006/relationships/image" Target="../media/image49.png"/><Relationship Id="rId103" Type="http://schemas.openxmlformats.org/officeDocument/2006/relationships/image" Target="../media/image71.png"/><Relationship Id="rId108" Type="http://schemas.openxmlformats.org/officeDocument/2006/relationships/customXml" Target="../ink/ink78.xml"/><Relationship Id="rId54" Type="http://schemas.openxmlformats.org/officeDocument/2006/relationships/customXml" Target="../ink/ink51.xml"/><Relationship Id="rId70" Type="http://schemas.openxmlformats.org/officeDocument/2006/relationships/customXml" Target="../ink/ink59.xml"/><Relationship Id="rId75" Type="http://schemas.openxmlformats.org/officeDocument/2006/relationships/image" Target="../media/image57.png"/><Relationship Id="rId91" Type="http://schemas.openxmlformats.org/officeDocument/2006/relationships/image" Target="../media/image65.png"/><Relationship Id="rId96" Type="http://schemas.openxmlformats.org/officeDocument/2006/relationships/customXml" Target="../ink/ink7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7.xml"/><Relationship Id="rId23" Type="http://schemas.openxmlformats.org/officeDocument/2006/relationships/image" Target="../media/image31.png"/><Relationship Id="rId28" Type="http://schemas.openxmlformats.org/officeDocument/2006/relationships/customXml" Target="../ink/ink38.xml"/><Relationship Id="rId49" Type="http://schemas.openxmlformats.org/officeDocument/2006/relationships/image" Target="../media/image44.png"/><Relationship Id="rId114" Type="http://schemas.openxmlformats.org/officeDocument/2006/relationships/customXml" Target="../ink/ink81.xml"/><Relationship Id="rId119" Type="http://schemas.openxmlformats.org/officeDocument/2006/relationships/image" Target="../media/image79.png"/><Relationship Id="rId44" Type="http://schemas.openxmlformats.org/officeDocument/2006/relationships/customXml" Target="../ink/ink46.xml"/><Relationship Id="rId60" Type="http://schemas.openxmlformats.org/officeDocument/2006/relationships/customXml" Target="../ink/ink54.xml"/><Relationship Id="rId65" Type="http://schemas.openxmlformats.org/officeDocument/2006/relationships/image" Target="../media/image52.png"/><Relationship Id="rId81" Type="http://schemas.openxmlformats.org/officeDocument/2006/relationships/image" Target="../media/image60.png"/><Relationship Id="rId86" Type="http://schemas.openxmlformats.org/officeDocument/2006/relationships/customXml" Target="../ink/ink67.xml"/><Relationship Id="rId4" Type="http://schemas.openxmlformats.org/officeDocument/2006/relationships/customXml" Target="../ink/ink26.xml"/><Relationship Id="rId9" Type="http://schemas.openxmlformats.org/officeDocument/2006/relationships/image" Target="../media/image240.png"/><Relationship Id="rId13" Type="http://schemas.openxmlformats.org/officeDocument/2006/relationships/image" Target="../media/image260.png"/><Relationship Id="rId18" Type="http://schemas.openxmlformats.org/officeDocument/2006/relationships/customXml" Target="../ink/ink33.xml"/><Relationship Id="rId39" Type="http://schemas.openxmlformats.org/officeDocument/2006/relationships/image" Target="../media/image39.png"/><Relationship Id="rId109" Type="http://schemas.openxmlformats.org/officeDocument/2006/relationships/image" Target="../media/image74.png"/><Relationship Id="rId34" Type="http://schemas.openxmlformats.org/officeDocument/2006/relationships/customXml" Target="../ink/ink41.xml"/><Relationship Id="rId50" Type="http://schemas.openxmlformats.org/officeDocument/2006/relationships/customXml" Target="../ink/ink49.xml"/><Relationship Id="rId55" Type="http://schemas.openxmlformats.org/officeDocument/2006/relationships/image" Target="../media/image47.png"/><Relationship Id="rId76" Type="http://schemas.openxmlformats.org/officeDocument/2006/relationships/customXml" Target="../ink/ink62.xml"/><Relationship Id="rId97" Type="http://schemas.openxmlformats.org/officeDocument/2006/relationships/image" Target="../media/image68.png"/><Relationship Id="rId104" Type="http://schemas.openxmlformats.org/officeDocument/2006/relationships/customXml" Target="../ink/ink76.xml"/><Relationship Id="rId120" Type="http://schemas.openxmlformats.org/officeDocument/2006/relationships/customXml" Target="../ink/ink84.xml"/><Relationship Id="rId7" Type="http://schemas.openxmlformats.org/officeDocument/2006/relationships/image" Target="../media/image230.png"/><Relationship Id="rId71" Type="http://schemas.openxmlformats.org/officeDocument/2006/relationships/image" Target="../media/image55.png"/><Relationship Id="rId92" Type="http://schemas.openxmlformats.org/officeDocument/2006/relationships/customXml" Target="../ink/ink70.xml"/><Relationship Id="rId2" Type="http://schemas.openxmlformats.org/officeDocument/2006/relationships/customXml" Target="../ink/ink25.xml"/><Relationship Id="rId29" Type="http://schemas.openxmlformats.org/officeDocument/2006/relationships/image" Target="../media/image34.png"/><Relationship Id="rId24" Type="http://schemas.openxmlformats.org/officeDocument/2006/relationships/customXml" Target="../ink/ink36.xml"/><Relationship Id="rId40" Type="http://schemas.openxmlformats.org/officeDocument/2006/relationships/customXml" Target="../ink/ink44.xml"/><Relationship Id="rId45" Type="http://schemas.openxmlformats.org/officeDocument/2006/relationships/image" Target="../media/image42.png"/><Relationship Id="rId66" Type="http://schemas.openxmlformats.org/officeDocument/2006/relationships/customXml" Target="../ink/ink57.xml"/><Relationship Id="rId87" Type="http://schemas.openxmlformats.org/officeDocument/2006/relationships/image" Target="../media/image63.png"/><Relationship Id="rId110" Type="http://schemas.openxmlformats.org/officeDocument/2006/relationships/customXml" Target="../ink/ink79.xml"/><Relationship Id="rId115" Type="http://schemas.openxmlformats.org/officeDocument/2006/relationships/image" Target="../media/image75.png"/><Relationship Id="rId61" Type="http://schemas.openxmlformats.org/officeDocument/2006/relationships/image" Target="../media/image50.png"/><Relationship Id="rId82" Type="http://schemas.openxmlformats.org/officeDocument/2006/relationships/customXml" Target="../ink/ink65.xml"/><Relationship Id="rId19" Type="http://schemas.openxmlformats.org/officeDocument/2006/relationships/image" Target="../media/image29.png"/><Relationship Id="rId14" Type="http://schemas.openxmlformats.org/officeDocument/2006/relationships/customXml" Target="../ink/ink31.xml"/><Relationship Id="rId30" Type="http://schemas.openxmlformats.org/officeDocument/2006/relationships/customXml" Target="../ink/ink39.xml"/><Relationship Id="rId35" Type="http://schemas.openxmlformats.org/officeDocument/2006/relationships/image" Target="../media/image37.png"/><Relationship Id="rId56" Type="http://schemas.openxmlformats.org/officeDocument/2006/relationships/customXml" Target="../ink/ink52.xml"/><Relationship Id="rId77" Type="http://schemas.openxmlformats.org/officeDocument/2006/relationships/image" Target="../media/image58.png"/><Relationship Id="rId100" Type="http://schemas.openxmlformats.org/officeDocument/2006/relationships/customXml" Target="../ink/ink74.xml"/><Relationship Id="rId105" Type="http://schemas.openxmlformats.org/officeDocument/2006/relationships/image" Target="../media/image72.png"/><Relationship Id="rId8" Type="http://schemas.openxmlformats.org/officeDocument/2006/relationships/customXml" Target="../ink/ink28.xml"/><Relationship Id="rId51" Type="http://schemas.openxmlformats.org/officeDocument/2006/relationships/image" Target="../media/image45.png"/><Relationship Id="rId72" Type="http://schemas.openxmlformats.org/officeDocument/2006/relationships/customXml" Target="../ink/ink60.xml"/><Relationship Id="rId93" Type="http://schemas.openxmlformats.org/officeDocument/2006/relationships/image" Target="../media/image66.png"/><Relationship Id="rId98" Type="http://schemas.openxmlformats.org/officeDocument/2006/relationships/customXml" Target="../ink/ink73.xml"/><Relationship Id="rId121" Type="http://schemas.openxmlformats.org/officeDocument/2006/relationships/image" Target="../media/image80.png"/><Relationship Id="rId3" Type="http://schemas.openxmlformats.org/officeDocument/2006/relationships/image" Target="../media/image220.png"/><Relationship Id="rId25" Type="http://schemas.openxmlformats.org/officeDocument/2006/relationships/image" Target="../media/image32.png"/><Relationship Id="rId46" Type="http://schemas.openxmlformats.org/officeDocument/2006/relationships/customXml" Target="../ink/ink47.xml"/><Relationship Id="rId67" Type="http://schemas.openxmlformats.org/officeDocument/2006/relationships/image" Target="../media/image53.png"/><Relationship Id="rId116" Type="http://schemas.openxmlformats.org/officeDocument/2006/relationships/customXml" Target="../ink/ink82.xml"/><Relationship Id="rId20" Type="http://schemas.openxmlformats.org/officeDocument/2006/relationships/customXml" Target="../ink/ink34.xml"/><Relationship Id="rId41" Type="http://schemas.openxmlformats.org/officeDocument/2006/relationships/image" Target="../media/image40.png"/><Relationship Id="rId62" Type="http://schemas.openxmlformats.org/officeDocument/2006/relationships/customXml" Target="../ink/ink55.xml"/><Relationship Id="rId83" Type="http://schemas.openxmlformats.org/officeDocument/2006/relationships/image" Target="../media/image61.png"/><Relationship Id="rId88" Type="http://schemas.openxmlformats.org/officeDocument/2006/relationships/customXml" Target="../ink/ink68.xml"/><Relationship Id="rId111" Type="http://schemas.openxmlformats.org/officeDocument/2006/relationships/image" Target="../media/image76.png"/><Relationship Id="rId15" Type="http://schemas.openxmlformats.org/officeDocument/2006/relationships/image" Target="../media/image270.png"/><Relationship Id="rId36" Type="http://schemas.openxmlformats.org/officeDocument/2006/relationships/customXml" Target="../ink/ink42.xml"/><Relationship Id="rId57" Type="http://schemas.openxmlformats.org/officeDocument/2006/relationships/image" Target="../media/image48.png"/><Relationship Id="rId106" Type="http://schemas.openxmlformats.org/officeDocument/2006/relationships/customXml" Target="../ink/ink77.xml"/><Relationship Id="rId10" Type="http://schemas.openxmlformats.org/officeDocument/2006/relationships/customXml" Target="../ink/ink29.xml"/><Relationship Id="rId31" Type="http://schemas.openxmlformats.org/officeDocument/2006/relationships/image" Target="../media/image35.png"/><Relationship Id="rId52" Type="http://schemas.openxmlformats.org/officeDocument/2006/relationships/customXml" Target="../ink/ink50.xml"/><Relationship Id="rId73" Type="http://schemas.openxmlformats.org/officeDocument/2006/relationships/image" Target="../media/image56.png"/><Relationship Id="rId78" Type="http://schemas.openxmlformats.org/officeDocument/2006/relationships/customXml" Target="../ink/ink63.xml"/><Relationship Id="rId94" Type="http://schemas.openxmlformats.org/officeDocument/2006/relationships/customXml" Target="../ink/ink71.xml"/><Relationship Id="rId99" Type="http://schemas.openxmlformats.org/officeDocument/2006/relationships/image" Target="../media/image69.png"/><Relationship Id="rId101" Type="http://schemas.openxmlformats.org/officeDocument/2006/relationships/image" Target="../media/image70.png"/><Relationship Id="rId122" Type="http://schemas.openxmlformats.org/officeDocument/2006/relationships/customXml" Target="../ink/ink85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8.xml"/><Relationship Id="rId21" Type="http://schemas.openxmlformats.org/officeDocument/2006/relationships/image" Target="../media/image106.png"/><Relationship Id="rId42" Type="http://schemas.openxmlformats.org/officeDocument/2006/relationships/customXml" Target="../ink/ink106.xml"/><Relationship Id="rId47" Type="http://schemas.openxmlformats.org/officeDocument/2006/relationships/image" Target="../media/image88.png"/><Relationship Id="rId63" Type="http://schemas.openxmlformats.org/officeDocument/2006/relationships/image" Target="../media/image121.png"/><Relationship Id="rId68" Type="http://schemas.openxmlformats.org/officeDocument/2006/relationships/customXml" Target="../ink/ink119.xml"/><Relationship Id="rId84" Type="http://schemas.openxmlformats.org/officeDocument/2006/relationships/customXml" Target="../ink/ink127.xml"/><Relationship Id="rId89" Type="http://schemas.openxmlformats.org/officeDocument/2006/relationships/image" Target="../media/image134.png"/><Relationship Id="rId16" Type="http://schemas.openxmlformats.org/officeDocument/2006/relationships/customXml" Target="../ink/ink93.xml"/><Relationship Id="rId11" Type="http://schemas.openxmlformats.org/officeDocument/2006/relationships/image" Target="../media/image101.png"/><Relationship Id="rId32" Type="http://schemas.openxmlformats.org/officeDocument/2006/relationships/customXml" Target="../ink/ink101.xml"/><Relationship Id="rId37" Type="http://schemas.openxmlformats.org/officeDocument/2006/relationships/image" Target="../media/image114.png"/><Relationship Id="rId53" Type="http://schemas.openxmlformats.org/officeDocument/2006/relationships/image" Target="../media/image93.png"/><Relationship Id="rId58" Type="http://schemas.openxmlformats.org/officeDocument/2006/relationships/customXml" Target="../ink/ink114.xml"/><Relationship Id="rId74" Type="http://schemas.openxmlformats.org/officeDocument/2006/relationships/customXml" Target="../ink/ink122.xml"/><Relationship Id="rId79" Type="http://schemas.openxmlformats.org/officeDocument/2006/relationships/image" Target="../media/image129.png"/><Relationship Id="rId102" Type="http://schemas.openxmlformats.org/officeDocument/2006/relationships/customXml" Target="../ink/ink136.xml"/><Relationship Id="rId5" Type="http://schemas.openxmlformats.org/officeDocument/2006/relationships/image" Target="../media/image83.png"/><Relationship Id="rId90" Type="http://schemas.openxmlformats.org/officeDocument/2006/relationships/customXml" Target="../ink/ink130.xml"/><Relationship Id="rId95" Type="http://schemas.openxmlformats.org/officeDocument/2006/relationships/image" Target="../media/image137.png"/><Relationship Id="rId22" Type="http://schemas.openxmlformats.org/officeDocument/2006/relationships/customXml" Target="../ink/ink96.xml"/><Relationship Id="rId27" Type="http://schemas.openxmlformats.org/officeDocument/2006/relationships/image" Target="../media/image109.png"/><Relationship Id="rId43" Type="http://schemas.openxmlformats.org/officeDocument/2006/relationships/image" Target="../media/image86.png"/><Relationship Id="rId48" Type="http://schemas.openxmlformats.org/officeDocument/2006/relationships/customXml" Target="../ink/ink109.xml"/><Relationship Id="rId64" Type="http://schemas.openxmlformats.org/officeDocument/2006/relationships/customXml" Target="../ink/ink117.xml"/><Relationship Id="rId69" Type="http://schemas.openxmlformats.org/officeDocument/2006/relationships/image" Target="../media/image124.png"/><Relationship Id="rId80" Type="http://schemas.openxmlformats.org/officeDocument/2006/relationships/customXml" Target="../ink/ink125.xml"/><Relationship Id="rId85" Type="http://schemas.openxmlformats.org/officeDocument/2006/relationships/image" Target="../media/image132.png"/><Relationship Id="rId12" Type="http://schemas.openxmlformats.org/officeDocument/2006/relationships/customXml" Target="../ink/ink91.xml"/><Relationship Id="rId17" Type="http://schemas.openxmlformats.org/officeDocument/2006/relationships/image" Target="../media/image104.png"/><Relationship Id="rId25" Type="http://schemas.openxmlformats.org/officeDocument/2006/relationships/image" Target="../media/image108.png"/><Relationship Id="rId33" Type="http://schemas.openxmlformats.org/officeDocument/2006/relationships/image" Target="../media/image112.png"/><Relationship Id="rId38" Type="http://schemas.openxmlformats.org/officeDocument/2006/relationships/customXml" Target="../ink/ink104.xml"/><Relationship Id="rId46" Type="http://schemas.openxmlformats.org/officeDocument/2006/relationships/customXml" Target="../ink/ink108.xml"/><Relationship Id="rId59" Type="http://schemas.openxmlformats.org/officeDocument/2006/relationships/image" Target="../media/image119.png"/><Relationship Id="rId67" Type="http://schemas.openxmlformats.org/officeDocument/2006/relationships/image" Target="../media/image123.png"/><Relationship Id="rId103" Type="http://schemas.openxmlformats.org/officeDocument/2006/relationships/image" Target="../media/image141.png"/><Relationship Id="rId20" Type="http://schemas.openxmlformats.org/officeDocument/2006/relationships/customXml" Target="../ink/ink95.xml"/><Relationship Id="rId41" Type="http://schemas.openxmlformats.org/officeDocument/2006/relationships/image" Target="../media/image116.png"/><Relationship Id="rId54" Type="http://schemas.openxmlformats.org/officeDocument/2006/relationships/customXml" Target="../ink/ink112.xml"/><Relationship Id="rId62" Type="http://schemas.openxmlformats.org/officeDocument/2006/relationships/customXml" Target="../ink/ink116.xml"/><Relationship Id="rId70" Type="http://schemas.openxmlformats.org/officeDocument/2006/relationships/customXml" Target="../ink/ink120.xml"/><Relationship Id="rId75" Type="http://schemas.openxmlformats.org/officeDocument/2006/relationships/image" Target="../media/image127.png"/><Relationship Id="rId83" Type="http://schemas.openxmlformats.org/officeDocument/2006/relationships/image" Target="../media/image131.png"/><Relationship Id="rId88" Type="http://schemas.openxmlformats.org/officeDocument/2006/relationships/customXml" Target="../ink/ink129.xml"/><Relationship Id="rId91" Type="http://schemas.openxmlformats.org/officeDocument/2006/relationships/image" Target="../media/image135.png"/><Relationship Id="rId96" Type="http://schemas.openxmlformats.org/officeDocument/2006/relationships/customXml" Target="../ink/ink13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8.xml"/><Relationship Id="rId15" Type="http://schemas.openxmlformats.org/officeDocument/2006/relationships/image" Target="../media/image103.png"/><Relationship Id="rId23" Type="http://schemas.openxmlformats.org/officeDocument/2006/relationships/image" Target="../media/image107.png"/><Relationship Id="rId28" Type="http://schemas.openxmlformats.org/officeDocument/2006/relationships/customXml" Target="../ink/ink99.xml"/><Relationship Id="rId36" Type="http://schemas.openxmlformats.org/officeDocument/2006/relationships/customXml" Target="../ink/ink103.xml"/><Relationship Id="rId49" Type="http://schemas.openxmlformats.org/officeDocument/2006/relationships/image" Target="../media/image90.png"/><Relationship Id="rId57" Type="http://schemas.openxmlformats.org/officeDocument/2006/relationships/image" Target="../media/image118.png"/><Relationship Id="rId10" Type="http://schemas.openxmlformats.org/officeDocument/2006/relationships/customXml" Target="../ink/ink90.xml"/><Relationship Id="rId31" Type="http://schemas.openxmlformats.org/officeDocument/2006/relationships/image" Target="../media/image111.png"/><Relationship Id="rId44" Type="http://schemas.openxmlformats.org/officeDocument/2006/relationships/customXml" Target="../ink/ink107.xml"/><Relationship Id="rId52" Type="http://schemas.openxmlformats.org/officeDocument/2006/relationships/customXml" Target="../ink/ink111.xml"/><Relationship Id="rId60" Type="http://schemas.openxmlformats.org/officeDocument/2006/relationships/customXml" Target="../ink/ink115.xml"/><Relationship Id="rId65" Type="http://schemas.openxmlformats.org/officeDocument/2006/relationships/image" Target="../media/image122.png"/><Relationship Id="rId73" Type="http://schemas.openxmlformats.org/officeDocument/2006/relationships/image" Target="../media/image126.png"/><Relationship Id="rId78" Type="http://schemas.openxmlformats.org/officeDocument/2006/relationships/customXml" Target="../ink/ink124.xml"/><Relationship Id="rId81" Type="http://schemas.openxmlformats.org/officeDocument/2006/relationships/image" Target="../media/image130.png"/><Relationship Id="rId86" Type="http://schemas.openxmlformats.org/officeDocument/2006/relationships/customXml" Target="../ink/ink128.xml"/><Relationship Id="rId94" Type="http://schemas.openxmlformats.org/officeDocument/2006/relationships/customXml" Target="../ink/ink132.xml"/><Relationship Id="rId99" Type="http://schemas.openxmlformats.org/officeDocument/2006/relationships/image" Target="../media/image139.png"/><Relationship Id="rId101" Type="http://schemas.openxmlformats.org/officeDocument/2006/relationships/image" Target="../media/image140.png"/><Relationship Id="rId4" Type="http://schemas.openxmlformats.org/officeDocument/2006/relationships/customXml" Target="../ink/ink87.xml"/><Relationship Id="rId9" Type="http://schemas.openxmlformats.org/officeDocument/2006/relationships/image" Target="../media/image100.png"/><Relationship Id="rId13" Type="http://schemas.openxmlformats.org/officeDocument/2006/relationships/image" Target="../media/image102.png"/><Relationship Id="rId18" Type="http://schemas.openxmlformats.org/officeDocument/2006/relationships/customXml" Target="../ink/ink94.xml"/><Relationship Id="rId39" Type="http://schemas.openxmlformats.org/officeDocument/2006/relationships/image" Target="../media/image115.png"/><Relationship Id="rId34" Type="http://schemas.openxmlformats.org/officeDocument/2006/relationships/customXml" Target="../ink/ink102.xml"/><Relationship Id="rId50" Type="http://schemas.openxmlformats.org/officeDocument/2006/relationships/customXml" Target="../ink/ink110.xml"/><Relationship Id="rId55" Type="http://schemas.openxmlformats.org/officeDocument/2006/relationships/image" Target="../media/image117.png"/><Relationship Id="rId76" Type="http://schemas.openxmlformats.org/officeDocument/2006/relationships/customXml" Target="../ink/ink123.xml"/><Relationship Id="rId97" Type="http://schemas.openxmlformats.org/officeDocument/2006/relationships/image" Target="../media/image138.png"/><Relationship Id="rId7" Type="http://schemas.openxmlformats.org/officeDocument/2006/relationships/image" Target="../media/image99.png"/><Relationship Id="rId71" Type="http://schemas.openxmlformats.org/officeDocument/2006/relationships/image" Target="../media/image125.png"/><Relationship Id="rId92" Type="http://schemas.openxmlformats.org/officeDocument/2006/relationships/customXml" Target="../ink/ink131.xml"/><Relationship Id="rId2" Type="http://schemas.openxmlformats.org/officeDocument/2006/relationships/customXml" Target="../ink/ink86.xml"/><Relationship Id="rId29" Type="http://schemas.openxmlformats.org/officeDocument/2006/relationships/image" Target="../media/image110.png"/><Relationship Id="rId24" Type="http://schemas.openxmlformats.org/officeDocument/2006/relationships/customXml" Target="../ink/ink97.xml"/><Relationship Id="rId40" Type="http://schemas.openxmlformats.org/officeDocument/2006/relationships/customXml" Target="../ink/ink105.xml"/><Relationship Id="rId45" Type="http://schemas.openxmlformats.org/officeDocument/2006/relationships/image" Target="../media/image87.png"/><Relationship Id="rId66" Type="http://schemas.openxmlformats.org/officeDocument/2006/relationships/customXml" Target="../ink/ink118.xml"/><Relationship Id="rId87" Type="http://schemas.openxmlformats.org/officeDocument/2006/relationships/image" Target="../media/image133.png"/><Relationship Id="rId61" Type="http://schemas.openxmlformats.org/officeDocument/2006/relationships/image" Target="../media/image120.png"/><Relationship Id="rId82" Type="http://schemas.openxmlformats.org/officeDocument/2006/relationships/customXml" Target="../ink/ink126.xml"/><Relationship Id="rId19" Type="http://schemas.openxmlformats.org/officeDocument/2006/relationships/image" Target="../media/image105.png"/><Relationship Id="rId14" Type="http://schemas.openxmlformats.org/officeDocument/2006/relationships/customXml" Target="../ink/ink92.xml"/><Relationship Id="rId30" Type="http://schemas.openxmlformats.org/officeDocument/2006/relationships/customXml" Target="../ink/ink100.xml"/><Relationship Id="rId35" Type="http://schemas.openxmlformats.org/officeDocument/2006/relationships/image" Target="../media/image113.png"/><Relationship Id="rId56" Type="http://schemas.openxmlformats.org/officeDocument/2006/relationships/customXml" Target="../ink/ink113.xml"/><Relationship Id="rId77" Type="http://schemas.openxmlformats.org/officeDocument/2006/relationships/image" Target="../media/image128.png"/><Relationship Id="rId100" Type="http://schemas.openxmlformats.org/officeDocument/2006/relationships/customXml" Target="../ink/ink135.xml"/><Relationship Id="rId8" Type="http://schemas.openxmlformats.org/officeDocument/2006/relationships/customXml" Target="../ink/ink89.xml"/><Relationship Id="rId51" Type="http://schemas.openxmlformats.org/officeDocument/2006/relationships/image" Target="../media/image92.png"/><Relationship Id="rId72" Type="http://schemas.openxmlformats.org/officeDocument/2006/relationships/customXml" Target="../ink/ink121.xml"/><Relationship Id="rId93" Type="http://schemas.openxmlformats.org/officeDocument/2006/relationships/image" Target="../media/image136.png"/><Relationship Id="rId98" Type="http://schemas.openxmlformats.org/officeDocument/2006/relationships/customXml" Target="../ink/ink134.xml"/><Relationship Id="rId3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C68A-36E5-7E4E-8A7E-2DAABBB77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EEFAA-7BE6-474B-9589-CA9BA84B4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0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108" y="1122363"/>
            <a:ext cx="9705892" cy="2387600"/>
          </a:xfrm>
        </p:spPr>
        <p:txBody>
          <a:bodyPr>
            <a:normAutofit/>
          </a:bodyPr>
          <a:lstStyle/>
          <a:p>
            <a:r>
              <a:rPr lang="en-US" sz="4000" dirty="0"/>
              <a:t>Machine Learning for Computer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DBC7C-570A-B547-96C1-55DE302B3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  <a:br>
              <a:rPr lang="en-US" dirty="0"/>
            </a:br>
            <a:r>
              <a:rPr lang="en-US"/>
              <a:t>Lecture </a:t>
            </a:r>
            <a:r>
              <a:rPr lang="en-US" dirty="0"/>
              <a:t>3</a:t>
            </a:r>
            <a:r>
              <a:rPr lang="en-US"/>
              <a:t>: </a:t>
            </a:r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14549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Inputs to [0,1] Space: </a:t>
            </a:r>
            <a:br>
              <a:rPr lang="en-US" dirty="0"/>
            </a:br>
            <a:r>
              <a:rPr lang="en-US" dirty="0"/>
              <a:t>Logistic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77491-96D1-624B-887E-9135F1FD7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20" y="1601065"/>
            <a:ext cx="6171160" cy="47272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A47103F-1BFE-0D44-9089-CCA308E30C48}"/>
              </a:ext>
            </a:extLst>
          </p:cNvPr>
          <p:cNvGrpSpPr/>
          <p:nvPr/>
        </p:nvGrpSpPr>
        <p:grpSpPr>
          <a:xfrm>
            <a:off x="9609493" y="2994773"/>
            <a:ext cx="2175120" cy="958320"/>
            <a:chOff x="9609493" y="2994773"/>
            <a:chExt cx="2175120" cy="95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6">
                  <a:extLst>
                    <a:ext uri="{FF2B5EF4-FFF2-40B4-BE49-F238E27FC236}">
                      <a16:creationId xmlns:a16="http://schemas.microsoft.com/office/drawing/2014/main" id="{9F57E18F-3D4F-9840-A4A0-748DE077E875}"/>
                    </a:ext>
                  </a:extLst>
                </p14:cNvPr>
                <p14:cNvContentPartPr/>
                <p14:nvPr/>
              </p14:nvContentPartPr>
              <p14:xfrm>
                <a:off x="9609493" y="3291413"/>
                <a:ext cx="444960" cy="402120"/>
              </p14:xfrm>
            </p:contentPart>
          </mc:Choice>
          <mc:Fallback xmlns="">
            <p:pic>
              <p:nvPicPr>
                <p:cNvPr id="6" name="Ink 6">
                  <a:extLst>
                    <a:ext uri="{FF2B5EF4-FFF2-40B4-BE49-F238E27FC236}">
                      <a16:creationId xmlns:a16="http://schemas.microsoft.com/office/drawing/2014/main" id="{9F57E18F-3D4F-9840-A4A0-748DE077E87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94013" y="3275947"/>
                  <a:ext cx="475560" cy="4326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10">
                  <a:extLst>
                    <a:ext uri="{FF2B5EF4-FFF2-40B4-BE49-F238E27FC236}">
                      <a16:creationId xmlns:a16="http://schemas.microsoft.com/office/drawing/2014/main" id="{453ED563-A07C-D449-9D28-CEF3DC1D2085}"/>
                    </a:ext>
                  </a:extLst>
                </p14:cNvPr>
                <p14:cNvContentPartPr/>
                <p14:nvPr/>
              </p14:nvContentPartPr>
              <p14:xfrm>
                <a:off x="10038253" y="3444773"/>
                <a:ext cx="164520" cy="169560"/>
              </p14:xfrm>
            </p:contentPart>
          </mc:Choice>
          <mc:Fallback xmlns="">
            <p:pic>
              <p:nvPicPr>
                <p:cNvPr id="10" name="Ink 10">
                  <a:extLst>
                    <a:ext uri="{FF2B5EF4-FFF2-40B4-BE49-F238E27FC236}">
                      <a16:creationId xmlns:a16="http://schemas.microsoft.com/office/drawing/2014/main" id="{453ED563-A07C-D449-9D28-CEF3DC1D208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22773" y="3429326"/>
                  <a:ext cx="195120" cy="200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8AC5B7-5021-FC4B-9041-D51F9E0F254B}"/>
                    </a:ext>
                  </a:extLst>
                </p14:cNvPr>
                <p14:cNvContentPartPr/>
                <p14:nvPr/>
              </p14:nvContentPartPr>
              <p14:xfrm>
                <a:off x="10223293" y="3248933"/>
                <a:ext cx="132480" cy="402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8AC5B7-5021-FC4B-9041-D51F9E0F25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07813" y="3233467"/>
                  <a:ext cx="163080" cy="433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5">
                  <a:extLst>
                    <a:ext uri="{FF2B5EF4-FFF2-40B4-BE49-F238E27FC236}">
                      <a16:creationId xmlns:a16="http://schemas.microsoft.com/office/drawing/2014/main" id="{35998B62-DE02-FD49-8006-A4AA38D24C18}"/>
                    </a:ext>
                  </a:extLst>
                </p14:cNvPr>
                <p14:cNvContentPartPr/>
                <p14:nvPr/>
              </p14:nvContentPartPr>
              <p14:xfrm>
                <a:off x="10424533" y="3455213"/>
                <a:ext cx="111240" cy="116640"/>
              </p14:xfrm>
            </p:contentPart>
          </mc:Choice>
          <mc:Fallback xmlns="">
            <p:pic>
              <p:nvPicPr>
                <p:cNvPr id="15" name="Ink 15">
                  <a:extLst>
                    <a:ext uri="{FF2B5EF4-FFF2-40B4-BE49-F238E27FC236}">
                      <a16:creationId xmlns:a16="http://schemas.microsoft.com/office/drawing/2014/main" id="{35998B62-DE02-FD49-8006-A4AA38D24C1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09103" y="3439733"/>
                  <a:ext cx="141741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9">
                  <a:extLst>
                    <a:ext uri="{FF2B5EF4-FFF2-40B4-BE49-F238E27FC236}">
                      <a16:creationId xmlns:a16="http://schemas.microsoft.com/office/drawing/2014/main" id="{B77B8AF7-B568-3C4A-AB16-2F70663F3C7F}"/>
                    </a:ext>
                  </a:extLst>
                </p14:cNvPr>
                <p14:cNvContentPartPr/>
                <p14:nvPr/>
              </p14:nvContentPartPr>
              <p14:xfrm>
                <a:off x="10736653" y="2994773"/>
                <a:ext cx="907560" cy="540000"/>
              </p14:xfrm>
            </p:contentPart>
          </mc:Choice>
          <mc:Fallback xmlns="">
            <p:pic>
              <p:nvPicPr>
                <p:cNvPr id="19" name="Ink 19">
                  <a:extLst>
                    <a:ext uri="{FF2B5EF4-FFF2-40B4-BE49-F238E27FC236}">
                      <a16:creationId xmlns:a16="http://schemas.microsoft.com/office/drawing/2014/main" id="{B77B8AF7-B568-3C4A-AB16-2F70663F3C7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21173" y="2979293"/>
                  <a:ext cx="9381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4">
                  <a:extLst>
                    <a:ext uri="{FF2B5EF4-FFF2-40B4-BE49-F238E27FC236}">
                      <a16:creationId xmlns:a16="http://schemas.microsoft.com/office/drawing/2014/main" id="{97F755ED-30C9-0A49-A8AF-7F90E75FC483}"/>
                    </a:ext>
                  </a:extLst>
                </p14:cNvPr>
                <p14:cNvContentPartPr/>
                <p14:nvPr/>
              </p14:nvContentPartPr>
              <p14:xfrm>
                <a:off x="10874173" y="3582293"/>
                <a:ext cx="249120" cy="370800"/>
              </p14:xfrm>
            </p:contentPart>
          </mc:Choice>
          <mc:Fallback xmlns="">
            <p:pic>
              <p:nvPicPr>
                <p:cNvPr id="24" name="Ink 24">
                  <a:extLst>
                    <a:ext uri="{FF2B5EF4-FFF2-40B4-BE49-F238E27FC236}">
                      <a16:creationId xmlns:a16="http://schemas.microsoft.com/office/drawing/2014/main" id="{97F755ED-30C9-0A49-A8AF-7F90E75FC4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53623" y="3561773"/>
                  <a:ext cx="289859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8">
                  <a:extLst>
                    <a:ext uri="{FF2B5EF4-FFF2-40B4-BE49-F238E27FC236}">
                      <a16:creationId xmlns:a16="http://schemas.microsoft.com/office/drawing/2014/main" id="{068BEC40-6C24-374E-83B7-C02F3F57BFB2}"/>
                    </a:ext>
                  </a:extLst>
                </p14:cNvPr>
                <p14:cNvContentPartPr/>
                <p14:nvPr/>
              </p14:nvContentPartPr>
              <p14:xfrm>
                <a:off x="11032933" y="3767333"/>
                <a:ext cx="519120" cy="132480"/>
              </p14:xfrm>
            </p:contentPart>
          </mc:Choice>
          <mc:Fallback xmlns="">
            <p:pic>
              <p:nvPicPr>
                <p:cNvPr id="28" name="Ink 28">
                  <a:extLst>
                    <a:ext uri="{FF2B5EF4-FFF2-40B4-BE49-F238E27FC236}">
                      <a16:creationId xmlns:a16="http://schemas.microsoft.com/office/drawing/2014/main" id="{068BEC40-6C24-374E-83B7-C02F3F57BFB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017442" y="3751853"/>
                  <a:ext cx="549741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3" name="Ink 33">
                  <a:extLst>
                    <a:ext uri="{FF2B5EF4-FFF2-40B4-BE49-F238E27FC236}">
                      <a16:creationId xmlns:a16="http://schemas.microsoft.com/office/drawing/2014/main" id="{B7F73211-EF3A-8C45-B246-23562042FEC4}"/>
                    </a:ext>
                  </a:extLst>
                </p14:cNvPr>
                <p14:cNvContentPartPr/>
                <p14:nvPr/>
              </p14:nvContentPartPr>
              <p14:xfrm>
                <a:off x="11392933" y="3513533"/>
                <a:ext cx="391680" cy="201600"/>
              </p14:xfrm>
            </p:contentPart>
          </mc:Choice>
          <mc:Fallback xmlns="">
            <p:pic>
              <p:nvPicPr>
                <p:cNvPr id="33" name="Ink 33">
                  <a:extLst>
                    <a:ext uri="{FF2B5EF4-FFF2-40B4-BE49-F238E27FC236}">
                      <a16:creationId xmlns:a16="http://schemas.microsoft.com/office/drawing/2014/main" id="{B7F73211-EF3A-8C45-B246-23562042FEC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72432" y="3493013"/>
                  <a:ext cx="432323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EA5A2C21-5B3E-9746-8F72-53E2330C9A7F}"/>
                  </a:ext>
                </a:extLst>
              </p14:cNvPr>
              <p14:cNvContentPartPr/>
              <p14:nvPr/>
            </p14:nvContentPartPr>
            <p14:xfrm>
              <a:off x="9709933" y="4233173"/>
              <a:ext cx="1826280" cy="75168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EA5A2C21-5B3E-9746-8F72-53E2330C9A7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94810" y="4218053"/>
                <a:ext cx="1861927" cy="7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59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172" r="6828"/>
          <a:stretch/>
        </p:blipFill>
        <p:spPr>
          <a:xfrm>
            <a:off x="2590800" y="1323788"/>
            <a:ext cx="7010400" cy="248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4442" r="4554"/>
          <a:stretch/>
        </p:blipFill>
        <p:spPr>
          <a:xfrm>
            <a:off x="2635627" y="3970364"/>
            <a:ext cx="6902825" cy="2209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4C0DB867-A4B9-4D4D-9AB2-ABAEF12B09F7}"/>
                  </a:ext>
                </a:extLst>
              </p14:cNvPr>
              <p14:cNvContentPartPr/>
              <p14:nvPr/>
            </p14:nvContentPartPr>
            <p14:xfrm>
              <a:off x="3233173" y="1090013"/>
              <a:ext cx="6408360" cy="1667160"/>
            </p14:xfrm>
          </p:contentPart>
        </mc:Choice>
        <mc:Fallback xmlns=""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4C0DB867-A4B9-4D4D-9AB2-ABAEF12B09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7694" y="1074533"/>
                <a:ext cx="6438598" cy="16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9250E38-46F9-E24C-BBB1-F2ADE91D28BB}"/>
                  </a:ext>
                </a:extLst>
              </p14:cNvPr>
              <p14:cNvContentPartPr/>
              <p14:nvPr/>
            </p14:nvContentPartPr>
            <p14:xfrm>
              <a:off x="3280693" y="2666813"/>
              <a:ext cx="10800" cy="5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9250E38-46F9-E24C-BBB1-F2ADE91D28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5573" y="2651693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7DC3176-046F-6449-80C2-27BE98C4A4C1}"/>
                  </a:ext>
                </a:extLst>
              </p14:cNvPr>
              <p14:cNvContentPartPr/>
              <p14:nvPr/>
            </p14:nvContentPartPr>
            <p14:xfrm>
              <a:off x="9217813" y="2015933"/>
              <a:ext cx="206640" cy="14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7DC3176-046F-6449-80C2-27BE98C4A4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02333" y="2000415"/>
                <a:ext cx="237240" cy="179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7ECAB82-B9C7-A846-9F9A-A532D3A79125}"/>
                  </a:ext>
                </a:extLst>
              </p14:cNvPr>
              <p14:cNvContentPartPr/>
              <p14:nvPr/>
            </p14:nvContentPartPr>
            <p14:xfrm>
              <a:off x="9434893" y="1867613"/>
              <a:ext cx="5760" cy="122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7ECAB82-B9C7-A846-9F9A-A532D3A791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19413" y="1852133"/>
                <a:ext cx="3636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5F77EBB-2B51-254F-8730-330F214BEE79}"/>
              </a:ext>
            </a:extLst>
          </p:cNvPr>
          <p:cNvGrpSpPr/>
          <p:nvPr/>
        </p:nvGrpSpPr>
        <p:grpSpPr>
          <a:xfrm>
            <a:off x="3159013" y="1640093"/>
            <a:ext cx="6768360" cy="1080000"/>
            <a:chOff x="3159013" y="1640093"/>
            <a:chExt cx="6768360" cy="10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733E10-EC17-064E-82E6-DC9FD6BE99A7}"/>
                    </a:ext>
                  </a:extLst>
                </p14:cNvPr>
                <p14:cNvContentPartPr/>
                <p14:nvPr/>
              </p14:nvContentPartPr>
              <p14:xfrm>
                <a:off x="3159013" y="1640093"/>
                <a:ext cx="5998680" cy="108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733E10-EC17-064E-82E6-DC9FD6BE99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97457" y="1578533"/>
                  <a:ext cx="6121793" cy="12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680E9C-273B-7C43-82D9-F33EDD19D55E}"/>
                    </a:ext>
                  </a:extLst>
                </p14:cNvPr>
                <p14:cNvContentPartPr/>
                <p14:nvPr/>
              </p14:nvContentPartPr>
              <p14:xfrm>
                <a:off x="8768173" y="1894253"/>
                <a:ext cx="254520" cy="24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680E9C-273B-7C43-82D9-F33EDD19D5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52693" y="1878773"/>
                  <a:ext cx="2851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323B8B-F8BD-594B-AAA8-B31576F16BB2}"/>
                    </a:ext>
                  </a:extLst>
                </p14:cNvPr>
                <p14:cNvContentPartPr/>
                <p14:nvPr/>
              </p14:nvContentPartPr>
              <p14:xfrm>
                <a:off x="9085693" y="1857173"/>
                <a:ext cx="116640" cy="33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323B8B-F8BD-594B-AAA8-B31576F16BB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70261" y="1841677"/>
                  <a:ext cx="147146" cy="369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69FEE5-23F6-4E40-8AC0-75789A5C596F}"/>
                    </a:ext>
                  </a:extLst>
                </p14:cNvPr>
                <p14:cNvContentPartPr/>
                <p14:nvPr/>
              </p14:nvContentPartPr>
              <p14:xfrm>
                <a:off x="9281533" y="2053013"/>
                <a:ext cx="84960" cy="148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69FEE5-23F6-4E40-8AC0-75789A5C596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66053" y="2037533"/>
                  <a:ext cx="115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93C9E8A-0E44-164B-A57A-5EE28F608F36}"/>
                    </a:ext>
                  </a:extLst>
                </p14:cNvPr>
                <p14:cNvContentPartPr/>
                <p14:nvPr/>
              </p14:nvContentPartPr>
              <p14:xfrm>
                <a:off x="9360733" y="1830893"/>
                <a:ext cx="159120" cy="37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93C9E8A-0E44-164B-A57A-5EE28F608F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5253" y="1815413"/>
                  <a:ext cx="1897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Ink 41">
                  <a:extLst>
                    <a:ext uri="{FF2B5EF4-FFF2-40B4-BE49-F238E27FC236}">
                      <a16:creationId xmlns:a16="http://schemas.microsoft.com/office/drawing/2014/main" id="{68533C5A-B771-2043-9199-0DFF6E77FDB8}"/>
                    </a:ext>
                  </a:extLst>
                </p14:cNvPr>
                <p14:cNvContentPartPr/>
                <p14:nvPr/>
              </p14:nvContentPartPr>
              <p14:xfrm>
                <a:off x="9535333" y="1825493"/>
                <a:ext cx="392040" cy="471240"/>
              </p14:xfrm>
            </p:contentPart>
          </mc:Choice>
          <mc:Fallback xmlns="">
            <p:pic>
              <p:nvPicPr>
                <p:cNvPr id="41" name="Ink 41">
                  <a:extLst>
                    <a:ext uri="{FF2B5EF4-FFF2-40B4-BE49-F238E27FC236}">
                      <a16:creationId xmlns:a16="http://schemas.microsoft.com/office/drawing/2014/main" id="{68533C5A-B771-2043-9199-0DFF6E77FD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19839" y="1810025"/>
                  <a:ext cx="422668" cy="5018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95F3DA1B-1C0C-3D41-A2F5-2FB841AD4BBE}"/>
                  </a:ext>
                </a:extLst>
              </p14:cNvPr>
              <p14:cNvContentPartPr/>
              <p14:nvPr/>
            </p14:nvContentPartPr>
            <p14:xfrm>
              <a:off x="9487813" y="4159013"/>
              <a:ext cx="375480" cy="37620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95F3DA1B-1C0C-3D41-A2F5-2FB841AD4B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72693" y="4143893"/>
                <a:ext cx="40608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9B62089B-35D9-2D49-9002-A46120B34B7D}"/>
                  </a:ext>
                </a:extLst>
              </p14:cNvPr>
              <p14:cNvContentPartPr/>
              <p14:nvPr/>
            </p14:nvContentPartPr>
            <p14:xfrm>
              <a:off x="9668173" y="4445573"/>
              <a:ext cx="1026720" cy="655560"/>
            </p14:xfrm>
          </p:contentPart>
        </mc:Choice>
        <mc:Fallback xmlns=""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9B62089B-35D9-2D49-9002-A46120B34B7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53048" y="4430101"/>
                <a:ext cx="1057331" cy="686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C59C27E3-4850-774A-B0AC-814FA304FA14}"/>
                  </a:ext>
                </a:extLst>
              </p14:cNvPr>
              <p14:cNvContentPartPr/>
              <p14:nvPr/>
            </p14:nvContentPartPr>
            <p14:xfrm>
              <a:off x="9799933" y="5222813"/>
              <a:ext cx="2000520" cy="1190880"/>
            </p14:xfrm>
          </p:contentPart>
        </mc:Choice>
        <mc:Fallback xmlns=""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C59C27E3-4850-774A-B0AC-814FA304FA1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84813" y="5207333"/>
                <a:ext cx="2031120" cy="12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DD6DA43-D312-0848-8FED-D6DDE59A94D5}"/>
                  </a:ext>
                </a:extLst>
              </p14:cNvPr>
              <p14:cNvContentPartPr/>
              <p14:nvPr/>
            </p14:nvContentPartPr>
            <p14:xfrm>
              <a:off x="11911333" y="5598293"/>
              <a:ext cx="32040" cy="196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DD6DA43-D312-0848-8FED-D6DDE59A94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896213" y="5583173"/>
                <a:ext cx="626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2AD939-C4C2-E945-9BBD-8D6E793112D7}"/>
                  </a:ext>
                </a:extLst>
              </p14:cNvPr>
              <p14:cNvContentPartPr/>
              <p14:nvPr/>
            </p14:nvContentPartPr>
            <p14:xfrm>
              <a:off x="11969653" y="5968733"/>
              <a:ext cx="10800" cy="10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2AD939-C4C2-E945-9BBD-8D6E793112D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954173" y="5953613"/>
                <a:ext cx="4140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912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F590-B8B6-4F48-83FB-1F558BB4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Linear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CC5C6CCF-7C58-3943-87EA-158F899DB198}"/>
                  </a:ext>
                </a:extLst>
              </p14:cNvPr>
              <p14:cNvContentPartPr/>
              <p14:nvPr/>
            </p14:nvContentPartPr>
            <p14:xfrm>
              <a:off x="560893" y="1719653"/>
              <a:ext cx="3313080" cy="74628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CC5C6CCF-7C58-3943-87EA-158F899DB1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413" y="1704540"/>
                <a:ext cx="3343320" cy="776505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EDAFD45-C6F0-B147-82E3-1E639AC6DA50}"/>
              </a:ext>
            </a:extLst>
          </p:cNvPr>
          <p:cNvGrpSpPr/>
          <p:nvPr/>
        </p:nvGrpSpPr>
        <p:grpSpPr>
          <a:xfrm>
            <a:off x="423013" y="2899733"/>
            <a:ext cx="2609280" cy="614160"/>
            <a:chOff x="423013" y="2899733"/>
            <a:chExt cx="2609280" cy="61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6780FD-159C-4C44-B3A5-8563FBB48722}"/>
                    </a:ext>
                  </a:extLst>
                </p14:cNvPr>
                <p14:cNvContentPartPr/>
                <p14:nvPr/>
              </p14:nvContentPartPr>
              <p14:xfrm>
                <a:off x="1391413" y="2899733"/>
                <a:ext cx="21600" cy="482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6780FD-159C-4C44-B3A5-8563FBB487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75933" y="2884253"/>
                  <a:ext cx="5220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Ink 28">
                  <a:extLst>
                    <a:ext uri="{FF2B5EF4-FFF2-40B4-BE49-F238E27FC236}">
                      <a16:creationId xmlns:a16="http://schemas.microsoft.com/office/drawing/2014/main" id="{1285E3A4-2F70-FA46-96D7-841ED7711654}"/>
                    </a:ext>
                  </a:extLst>
                </p14:cNvPr>
                <p14:cNvContentPartPr/>
                <p14:nvPr/>
              </p14:nvContentPartPr>
              <p14:xfrm>
                <a:off x="423013" y="2899733"/>
                <a:ext cx="704160" cy="614160"/>
              </p14:xfrm>
            </p:contentPart>
          </mc:Choice>
          <mc:Fallback xmlns="">
            <p:pic>
              <p:nvPicPr>
                <p:cNvPr id="28" name="Ink 28">
                  <a:extLst>
                    <a:ext uri="{FF2B5EF4-FFF2-40B4-BE49-F238E27FC236}">
                      <a16:creationId xmlns:a16="http://schemas.microsoft.com/office/drawing/2014/main" id="{1285E3A4-2F70-FA46-96D7-841ED77116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7533" y="2884253"/>
                  <a:ext cx="73476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F82D090-3F24-BB4A-BD3C-5E4E365D653F}"/>
                    </a:ext>
                  </a:extLst>
                </p14:cNvPr>
                <p14:cNvContentPartPr/>
                <p14:nvPr/>
              </p14:nvContentPartPr>
              <p14:xfrm>
                <a:off x="1587253" y="3010613"/>
                <a:ext cx="174960" cy="42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F82D090-3F24-BB4A-BD3C-5E4E365D65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1773" y="2995133"/>
                  <a:ext cx="2055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9B8A712-4B34-A340-8F0B-9D34A0DA502F}"/>
                    </a:ext>
                  </a:extLst>
                </p14:cNvPr>
                <p14:cNvContentPartPr/>
                <p14:nvPr/>
              </p14:nvContentPartPr>
              <p14:xfrm>
                <a:off x="1629733" y="3005933"/>
                <a:ext cx="201600" cy="327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B8A712-4B34-A340-8F0B-9D34A0DA50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4253" y="2990453"/>
                  <a:ext cx="2322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6E3CD3-A63A-5441-A2A1-47661F01B291}"/>
                    </a:ext>
                  </a:extLst>
                </p14:cNvPr>
                <p14:cNvContentPartPr/>
                <p14:nvPr/>
              </p14:nvContentPartPr>
              <p14:xfrm>
                <a:off x="1878493" y="3307253"/>
                <a:ext cx="32040" cy="18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6E3CD3-A63A-5441-A2A1-47661F01B2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63013" y="3291803"/>
                  <a:ext cx="62640" cy="21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04D29F-2953-5C4E-A814-8D9A9B403AD1}"/>
                    </a:ext>
                  </a:extLst>
                </p14:cNvPr>
                <p14:cNvContentPartPr/>
                <p14:nvPr/>
              </p14:nvContentPartPr>
              <p14:xfrm>
                <a:off x="2047693" y="2989733"/>
                <a:ext cx="174960" cy="429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04D29F-2953-5C4E-A814-8D9A9B403AD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32213" y="2974253"/>
                  <a:ext cx="2055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8F36C33-C09C-1840-91F4-725DF5A259BB}"/>
                    </a:ext>
                  </a:extLst>
                </p14:cNvPr>
                <p14:cNvContentPartPr/>
                <p14:nvPr/>
              </p14:nvContentPartPr>
              <p14:xfrm>
                <a:off x="2243533" y="3301853"/>
                <a:ext cx="95760" cy="180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8F36C33-C09C-1840-91F4-725DF5A259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28053" y="3286373"/>
                  <a:ext cx="1263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6" name="Ink 46">
                  <a:extLst>
                    <a:ext uri="{FF2B5EF4-FFF2-40B4-BE49-F238E27FC236}">
                      <a16:creationId xmlns:a16="http://schemas.microsoft.com/office/drawing/2014/main" id="{E9EFDEAD-7A84-AE40-9F02-2C5434EC4DC0}"/>
                    </a:ext>
                  </a:extLst>
                </p14:cNvPr>
                <p14:cNvContentPartPr/>
                <p14:nvPr/>
              </p14:nvContentPartPr>
              <p14:xfrm>
                <a:off x="2460613" y="2963093"/>
                <a:ext cx="333720" cy="550800"/>
              </p14:xfrm>
            </p:contentPart>
          </mc:Choice>
          <mc:Fallback xmlns="">
            <p:pic>
              <p:nvPicPr>
                <p:cNvPr id="46" name="Ink 46">
                  <a:extLst>
                    <a:ext uri="{FF2B5EF4-FFF2-40B4-BE49-F238E27FC236}">
                      <a16:creationId xmlns:a16="http://schemas.microsoft.com/office/drawing/2014/main" id="{E9EFDEAD-7A84-AE40-9F02-2C5434EC4D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40093" y="2942560"/>
                  <a:ext cx="374400" cy="591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F6032B-E850-7C40-B677-1731E59DD210}"/>
                    </a:ext>
                  </a:extLst>
                </p14:cNvPr>
                <p14:cNvContentPartPr/>
                <p14:nvPr/>
              </p14:nvContentPartPr>
              <p14:xfrm>
                <a:off x="2931493" y="3201413"/>
                <a:ext cx="100800" cy="5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F6032B-E850-7C40-B677-1731E59DD2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16068" y="3185933"/>
                  <a:ext cx="131291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2727F4-EED1-8A46-957C-D6A854B48A10}"/>
                    </a:ext>
                  </a:extLst>
                </p14:cNvPr>
                <p14:cNvContentPartPr/>
                <p14:nvPr/>
              </p14:nvContentPartPr>
              <p14:xfrm>
                <a:off x="2889013" y="3296453"/>
                <a:ext cx="122040" cy="2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2727F4-EED1-8A46-957C-D6A854B48A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68493" y="3275933"/>
                  <a:ext cx="16272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FE8F555-C7D8-574A-8C0E-8AACFFBEAEE6}"/>
              </a:ext>
            </a:extLst>
          </p:cNvPr>
          <p:cNvGrpSpPr/>
          <p:nvPr/>
        </p:nvGrpSpPr>
        <p:grpSpPr>
          <a:xfrm>
            <a:off x="799573" y="3788573"/>
            <a:ext cx="4412880" cy="831240"/>
            <a:chOff x="799573" y="3788573"/>
            <a:chExt cx="4412880" cy="83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2" name="Ink 52">
                  <a:extLst>
                    <a:ext uri="{FF2B5EF4-FFF2-40B4-BE49-F238E27FC236}">
                      <a16:creationId xmlns:a16="http://schemas.microsoft.com/office/drawing/2014/main" id="{10C757B5-1659-4C48-91AC-5B31EB049562}"/>
                    </a:ext>
                  </a:extLst>
                </p14:cNvPr>
                <p14:cNvContentPartPr/>
                <p14:nvPr/>
              </p14:nvContentPartPr>
              <p14:xfrm>
                <a:off x="867613" y="3831053"/>
                <a:ext cx="685800" cy="391680"/>
              </p14:xfrm>
            </p:contentPart>
          </mc:Choice>
          <mc:Fallback xmlns="">
            <p:pic>
              <p:nvPicPr>
                <p:cNvPr id="52" name="Ink 52">
                  <a:extLst>
                    <a:ext uri="{FF2B5EF4-FFF2-40B4-BE49-F238E27FC236}">
                      <a16:creationId xmlns:a16="http://schemas.microsoft.com/office/drawing/2014/main" id="{10C757B5-1659-4C48-91AC-5B31EB0495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7093" y="3810552"/>
                  <a:ext cx="726480" cy="4323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0" name="Ink 60">
                  <a:extLst>
                    <a:ext uri="{FF2B5EF4-FFF2-40B4-BE49-F238E27FC236}">
                      <a16:creationId xmlns:a16="http://schemas.microsoft.com/office/drawing/2014/main" id="{3F65393D-F024-5F4C-98C5-F7FFB86B957A}"/>
                    </a:ext>
                  </a:extLst>
                </p14:cNvPr>
                <p14:cNvContentPartPr/>
                <p14:nvPr/>
              </p14:nvContentPartPr>
              <p14:xfrm>
                <a:off x="799573" y="4323173"/>
                <a:ext cx="740520" cy="296640"/>
              </p14:xfrm>
            </p:contentPart>
          </mc:Choice>
          <mc:Fallback xmlns="">
            <p:pic>
              <p:nvPicPr>
                <p:cNvPr id="60" name="Ink 60">
                  <a:extLst>
                    <a:ext uri="{FF2B5EF4-FFF2-40B4-BE49-F238E27FC236}">
                      <a16:creationId xmlns:a16="http://schemas.microsoft.com/office/drawing/2014/main" id="{3F65393D-F024-5F4C-98C5-F7FFB86B957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9053" y="4307693"/>
                  <a:ext cx="7761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6">
                  <a:extLst>
                    <a:ext uri="{FF2B5EF4-FFF2-40B4-BE49-F238E27FC236}">
                      <a16:creationId xmlns:a16="http://schemas.microsoft.com/office/drawing/2014/main" id="{DF867030-6F03-4A46-869C-9EC5FC59B249}"/>
                    </a:ext>
                  </a:extLst>
                </p14:cNvPr>
                <p14:cNvContentPartPr/>
                <p14:nvPr/>
              </p14:nvContentPartPr>
              <p14:xfrm>
                <a:off x="1714333" y="4148573"/>
                <a:ext cx="598320" cy="326520"/>
              </p14:xfrm>
            </p:contentPart>
          </mc:Choice>
          <mc:Fallback xmlns="">
            <p:pic>
              <p:nvPicPr>
                <p:cNvPr id="66" name="Ink 66">
                  <a:extLst>
                    <a:ext uri="{FF2B5EF4-FFF2-40B4-BE49-F238E27FC236}">
                      <a16:creationId xmlns:a16="http://schemas.microsoft.com/office/drawing/2014/main" id="{DF867030-6F03-4A46-869C-9EC5FC59B2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98853" y="4133110"/>
                  <a:ext cx="628920" cy="3570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4" name="Ink 74">
                  <a:extLst>
                    <a:ext uri="{FF2B5EF4-FFF2-40B4-BE49-F238E27FC236}">
                      <a16:creationId xmlns:a16="http://schemas.microsoft.com/office/drawing/2014/main" id="{4C3ED924-4ADB-0F49-A632-CFE3BD46CC49}"/>
                    </a:ext>
                  </a:extLst>
                </p14:cNvPr>
                <p14:cNvContentPartPr/>
                <p14:nvPr/>
              </p14:nvContentPartPr>
              <p14:xfrm>
                <a:off x="2423533" y="3831053"/>
                <a:ext cx="741240" cy="783360"/>
              </p14:xfrm>
            </p:contentPart>
          </mc:Choice>
          <mc:Fallback xmlns="">
            <p:pic>
              <p:nvPicPr>
                <p:cNvPr id="74" name="Ink 74">
                  <a:extLst>
                    <a:ext uri="{FF2B5EF4-FFF2-40B4-BE49-F238E27FC236}">
                      <a16:creationId xmlns:a16="http://schemas.microsoft.com/office/drawing/2014/main" id="{4C3ED924-4ADB-0F49-A632-CFE3BD46CC4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03013" y="3810542"/>
                  <a:ext cx="776880" cy="824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BE3C958-E880-4F43-A840-B2F4731680BB}"/>
                    </a:ext>
                  </a:extLst>
                </p14:cNvPr>
                <p14:cNvContentPartPr/>
                <p14:nvPr/>
              </p14:nvContentPartPr>
              <p14:xfrm>
                <a:off x="3291133" y="3995573"/>
                <a:ext cx="95760" cy="444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BE3C958-E880-4F43-A840-B2F4731680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75595" y="3980093"/>
                  <a:ext cx="126475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4B09C16-825E-F94A-A1C2-C74C8589D572}"/>
                    </a:ext>
                  </a:extLst>
                </p14:cNvPr>
                <p14:cNvContentPartPr/>
                <p14:nvPr/>
              </p14:nvContentPartPr>
              <p14:xfrm>
                <a:off x="3449893" y="4217333"/>
                <a:ext cx="132480" cy="22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4B09C16-825E-F94A-A1C2-C74C8589D5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34413" y="4201853"/>
                  <a:ext cx="1630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981F99-ED7C-764A-8D55-B97FD3AF3927}"/>
                    </a:ext>
                  </a:extLst>
                </p14:cNvPr>
                <p14:cNvContentPartPr/>
                <p14:nvPr/>
              </p14:nvContentPartPr>
              <p14:xfrm>
                <a:off x="3730333" y="4233173"/>
                <a:ext cx="174960" cy="10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981F99-ED7C-764A-8D55-B97FD3AF39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4853" y="4218192"/>
                  <a:ext cx="205560" cy="40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7" name="Ink 87">
                  <a:extLst>
                    <a:ext uri="{FF2B5EF4-FFF2-40B4-BE49-F238E27FC236}">
                      <a16:creationId xmlns:a16="http://schemas.microsoft.com/office/drawing/2014/main" id="{637AFEDA-6371-7E4B-979B-EE1B8E1F8C39}"/>
                    </a:ext>
                  </a:extLst>
                </p14:cNvPr>
                <p14:cNvContentPartPr/>
                <p14:nvPr/>
              </p14:nvContentPartPr>
              <p14:xfrm>
                <a:off x="4074493" y="3788573"/>
                <a:ext cx="1137960" cy="799560"/>
              </p14:xfrm>
            </p:contentPart>
          </mc:Choice>
          <mc:Fallback xmlns="">
            <p:pic>
              <p:nvPicPr>
                <p:cNvPr id="87" name="Ink 87">
                  <a:extLst>
                    <a:ext uri="{FF2B5EF4-FFF2-40B4-BE49-F238E27FC236}">
                      <a16:creationId xmlns:a16="http://schemas.microsoft.com/office/drawing/2014/main" id="{637AFEDA-6371-7E4B-979B-EE1B8E1F8C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59018" y="3768044"/>
                  <a:ext cx="1173589" cy="84025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1BD9E2-982D-F149-99B3-F0EBEE182CD4}"/>
              </a:ext>
            </a:extLst>
          </p:cNvPr>
          <p:cNvGrpSpPr/>
          <p:nvPr/>
        </p:nvGrpSpPr>
        <p:grpSpPr>
          <a:xfrm>
            <a:off x="5820493" y="1566653"/>
            <a:ext cx="3757680" cy="4566600"/>
            <a:chOff x="5820493" y="1566653"/>
            <a:chExt cx="3757680" cy="456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6E531D-6069-D246-9422-5B3C45605C5F}"/>
                    </a:ext>
                  </a:extLst>
                </p14:cNvPr>
                <p14:cNvContentPartPr/>
                <p14:nvPr/>
              </p14:nvContentPartPr>
              <p14:xfrm>
                <a:off x="5820493" y="1566653"/>
                <a:ext cx="53280" cy="4566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6E531D-6069-D246-9422-5B3C45605C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99973" y="1546131"/>
                  <a:ext cx="93960" cy="46072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8" name="Ink 108">
                  <a:extLst>
                    <a:ext uri="{FF2B5EF4-FFF2-40B4-BE49-F238E27FC236}">
                      <a16:creationId xmlns:a16="http://schemas.microsoft.com/office/drawing/2014/main" id="{1A7DDB64-70B4-124B-B69A-079C68B37BE2}"/>
                    </a:ext>
                  </a:extLst>
                </p14:cNvPr>
                <p14:cNvContentPartPr/>
                <p14:nvPr/>
              </p14:nvContentPartPr>
              <p14:xfrm>
                <a:off x="6106333" y="1804973"/>
                <a:ext cx="3471840" cy="581760"/>
              </p14:xfrm>
            </p:contentPart>
          </mc:Choice>
          <mc:Fallback xmlns="">
            <p:pic>
              <p:nvPicPr>
                <p:cNvPr id="108" name="Ink 108">
                  <a:extLst>
                    <a:ext uri="{FF2B5EF4-FFF2-40B4-BE49-F238E27FC236}">
                      <a16:creationId xmlns:a16="http://schemas.microsoft.com/office/drawing/2014/main" id="{1A7DDB64-70B4-124B-B69A-079C68B37B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85811" y="1784466"/>
                  <a:ext cx="3512524" cy="62241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10BA64B-F2AE-EA40-BBE1-A96B8CEF66DC}"/>
              </a:ext>
            </a:extLst>
          </p:cNvPr>
          <p:cNvGrpSpPr/>
          <p:nvPr/>
        </p:nvGrpSpPr>
        <p:grpSpPr>
          <a:xfrm>
            <a:off x="6307573" y="2640533"/>
            <a:ext cx="2228040" cy="725040"/>
            <a:chOff x="6307573" y="2640533"/>
            <a:chExt cx="222804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2" name="Ink 112">
                  <a:extLst>
                    <a:ext uri="{FF2B5EF4-FFF2-40B4-BE49-F238E27FC236}">
                      <a16:creationId xmlns:a16="http://schemas.microsoft.com/office/drawing/2014/main" id="{DF822DD9-2CC1-4848-9E6D-47611C16D5CD}"/>
                    </a:ext>
                  </a:extLst>
                </p14:cNvPr>
                <p14:cNvContentPartPr/>
                <p14:nvPr/>
              </p14:nvContentPartPr>
              <p14:xfrm>
                <a:off x="6307573" y="2920973"/>
                <a:ext cx="243720" cy="444600"/>
              </p14:xfrm>
            </p:contentPart>
          </mc:Choice>
          <mc:Fallback xmlns="">
            <p:pic>
              <p:nvPicPr>
                <p:cNvPr id="112" name="Ink 112">
                  <a:extLst>
                    <a:ext uri="{FF2B5EF4-FFF2-40B4-BE49-F238E27FC236}">
                      <a16:creationId xmlns:a16="http://schemas.microsoft.com/office/drawing/2014/main" id="{DF822DD9-2CC1-4848-9E6D-47611C16D5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92093" y="2905506"/>
                  <a:ext cx="274320" cy="475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9" name="Ink 119">
                  <a:extLst>
                    <a:ext uri="{FF2B5EF4-FFF2-40B4-BE49-F238E27FC236}">
                      <a16:creationId xmlns:a16="http://schemas.microsoft.com/office/drawing/2014/main" id="{8FABCDB1-43B7-5848-8F85-58062B91CF4C}"/>
                    </a:ext>
                  </a:extLst>
                </p14:cNvPr>
                <p14:cNvContentPartPr/>
                <p14:nvPr/>
              </p14:nvContentPartPr>
              <p14:xfrm>
                <a:off x="6662173" y="2719733"/>
                <a:ext cx="825840" cy="608760"/>
              </p14:xfrm>
            </p:contentPart>
          </mc:Choice>
          <mc:Fallback xmlns="">
            <p:pic>
              <p:nvPicPr>
                <p:cNvPr id="119" name="Ink 119">
                  <a:extLst>
                    <a:ext uri="{FF2B5EF4-FFF2-40B4-BE49-F238E27FC236}">
                      <a16:creationId xmlns:a16="http://schemas.microsoft.com/office/drawing/2014/main" id="{8FABCDB1-43B7-5848-8F85-58062B91CF4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41653" y="2699213"/>
                  <a:ext cx="86148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4" name="Ink 124">
                  <a:extLst>
                    <a:ext uri="{FF2B5EF4-FFF2-40B4-BE49-F238E27FC236}">
                      <a16:creationId xmlns:a16="http://schemas.microsoft.com/office/drawing/2014/main" id="{6FAD01DB-3BF6-E749-98D4-2C4478F08525}"/>
                    </a:ext>
                  </a:extLst>
                </p14:cNvPr>
                <p14:cNvContentPartPr/>
                <p14:nvPr/>
              </p14:nvContentPartPr>
              <p14:xfrm>
                <a:off x="7598533" y="2640533"/>
                <a:ext cx="534960" cy="672480"/>
              </p14:xfrm>
            </p:contentPart>
          </mc:Choice>
          <mc:Fallback xmlns="">
            <p:pic>
              <p:nvPicPr>
                <p:cNvPr id="124" name="Ink 124">
                  <a:extLst>
                    <a:ext uri="{FF2B5EF4-FFF2-40B4-BE49-F238E27FC236}">
                      <a16:creationId xmlns:a16="http://schemas.microsoft.com/office/drawing/2014/main" id="{6FAD01DB-3BF6-E749-98D4-2C4478F085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83043" y="2620013"/>
                  <a:ext cx="570624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8" name="Ink 128">
                  <a:extLst>
                    <a:ext uri="{FF2B5EF4-FFF2-40B4-BE49-F238E27FC236}">
                      <a16:creationId xmlns:a16="http://schemas.microsoft.com/office/drawing/2014/main" id="{2B2A5F2C-57BD-0348-8001-A61DB5B10C55}"/>
                    </a:ext>
                  </a:extLst>
                </p14:cNvPr>
                <p14:cNvContentPartPr/>
                <p14:nvPr/>
              </p14:nvContentPartPr>
              <p14:xfrm>
                <a:off x="8344813" y="2915573"/>
                <a:ext cx="190800" cy="95760"/>
              </p14:xfrm>
            </p:contentPart>
          </mc:Choice>
          <mc:Fallback xmlns="">
            <p:pic>
              <p:nvPicPr>
                <p:cNvPr id="128" name="Ink 128">
                  <a:extLst>
                    <a:ext uri="{FF2B5EF4-FFF2-40B4-BE49-F238E27FC236}">
                      <a16:creationId xmlns:a16="http://schemas.microsoft.com/office/drawing/2014/main" id="{2B2A5F2C-57BD-0348-8001-A61DB5B10C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24332" y="2900093"/>
                  <a:ext cx="226373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3A6822-F04B-D047-8AD7-656C8C9FA552}"/>
              </a:ext>
            </a:extLst>
          </p:cNvPr>
          <p:cNvGrpSpPr/>
          <p:nvPr/>
        </p:nvGrpSpPr>
        <p:grpSpPr>
          <a:xfrm>
            <a:off x="6942613" y="3396893"/>
            <a:ext cx="4133160" cy="725400"/>
            <a:chOff x="6942613" y="3396893"/>
            <a:chExt cx="413316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78B960C-86E0-CB47-B796-B4BE1829DAA2}"/>
                    </a:ext>
                  </a:extLst>
                </p14:cNvPr>
                <p14:cNvContentPartPr/>
                <p14:nvPr/>
              </p14:nvContentPartPr>
              <p14:xfrm>
                <a:off x="6942613" y="3778133"/>
                <a:ext cx="254520" cy="222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78B960C-86E0-CB47-B796-B4BE1829DA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27133" y="3762678"/>
                  <a:ext cx="285120" cy="253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D70F377-7C7B-0F41-8368-28AF2BC9757C}"/>
                    </a:ext>
                  </a:extLst>
                </p14:cNvPr>
                <p14:cNvContentPartPr/>
                <p14:nvPr/>
              </p14:nvContentPartPr>
              <p14:xfrm>
                <a:off x="7291813" y="3608573"/>
                <a:ext cx="122040" cy="429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D70F377-7C7B-0F41-8368-28AF2BC975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76333" y="3593093"/>
                  <a:ext cx="1526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37" name="Ink 137">
                  <a:extLst>
                    <a:ext uri="{FF2B5EF4-FFF2-40B4-BE49-F238E27FC236}">
                      <a16:creationId xmlns:a16="http://schemas.microsoft.com/office/drawing/2014/main" id="{BE74B1F5-FDCD-914A-B143-A302C7B9D302}"/>
                    </a:ext>
                  </a:extLst>
                </p14:cNvPr>
                <p14:cNvContentPartPr/>
                <p14:nvPr/>
              </p14:nvContentPartPr>
              <p14:xfrm>
                <a:off x="7471813" y="3613973"/>
                <a:ext cx="534600" cy="413280"/>
              </p14:xfrm>
            </p:contentPart>
          </mc:Choice>
          <mc:Fallback xmlns="">
            <p:pic>
              <p:nvPicPr>
                <p:cNvPr id="137" name="Ink 137">
                  <a:extLst>
                    <a:ext uri="{FF2B5EF4-FFF2-40B4-BE49-F238E27FC236}">
                      <a16:creationId xmlns:a16="http://schemas.microsoft.com/office/drawing/2014/main" id="{BE74B1F5-FDCD-914A-B143-A302C7B9D30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51307" y="3598480"/>
                  <a:ext cx="570216" cy="443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B76A1CB-B69D-144E-A34A-20D361EB3A26}"/>
                    </a:ext>
                  </a:extLst>
                </p14:cNvPr>
                <p14:cNvContentPartPr/>
                <p14:nvPr/>
              </p14:nvContentPartPr>
              <p14:xfrm>
                <a:off x="8117293" y="3545213"/>
                <a:ext cx="100800" cy="471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B76A1CB-B69D-144E-A34A-20D361EB3A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96846" y="3524693"/>
                  <a:ext cx="141335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C13FD90-7934-254D-9CCF-22F41991FB4A}"/>
                    </a:ext>
                  </a:extLst>
                </p14:cNvPr>
                <p14:cNvContentPartPr/>
                <p14:nvPr/>
              </p14:nvContentPartPr>
              <p14:xfrm>
                <a:off x="8281453" y="3433973"/>
                <a:ext cx="148680" cy="270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C13FD90-7934-254D-9CCF-22F41991FB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65973" y="3418493"/>
                  <a:ext cx="1792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4E7C88B-3083-1E47-8F37-C7C7DE09FE82}"/>
                    </a:ext>
                  </a:extLst>
                </p14:cNvPr>
                <p14:cNvContentPartPr/>
                <p14:nvPr/>
              </p14:nvContentPartPr>
              <p14:xfrm>
                <a:off x="8588173" y="3518933"/>
                <a:ext cx="153720" cy="513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4E7C88B-3083-1E47-8F37-C7C7DE09FE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72693" y="3503453"/>
                  <a:ext cx="184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957E427-BF9F-BC4F-89C0-0263C9C08EED}"/>
                    </a:ext>
                  </a:extLst>
                </p14:cNvPr>
                <p14:cNvContentPartPr/>
                <p14:nvPr/>
              </p14:nvContentPartPr>
              <p14:xfrm>
                <a:off x="8889853" y="3645653"/>
                <a:ext cx="32040" cy="307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957E427-BF9F-BC4F-89C0-0263C9C08E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69561" y="3625109"/>
                  <a:ext cx="72268" cy="348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A77FE3E-DADF-3649-A964-C78870E10B14}"/>
                    </a:ext>
                  </a:extLst>
                </p14:cNvPr>
                <p14:cNvContentPartPr/>
                <p14:nvPr/>
              </p14:nvContentPartPr>
              <p14:xfrm>
                <a:off x="9006133" y="3825653"/>
                <a:ext cx="164520" cy="16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A77FE3E-DADF-3649-A964-C78870E10B1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90619" y="3810173"/>
                  <a:ext cx="195187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BBA7C47-D4C1-484A-A616-7C10AA194808}"/>
                    </a:ext>
                  </a:extLst>
                </p14:cNvPr>
                <p14:cNvContentPartPr/>
                <p14:nvPr/>
              </p14:nvContentPartPr>
              <p14:xfrm>
                <a:off x="9334453" y="3783533"/>
                <a:ext cx="212040" cy="169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BBA7C47-D4C1-484A-A616-7C10AA1948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18973" y="3768053"/>
                  <a:ext cx="242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0726B46-3B93-9B4F-89E6-C3FB8E957175}"/>
                    </a:ext>
                  </a:extLst>
                </p14:cNvPr>
                <p14:cNvContentPartPr/>
                <p14:nvPr/>
              </p14:nvContentPartPr>
              <p14:xfrm>
                <a:off x="9614893" y="3608573"/>
                <a:ext cx="106200" cy="392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0726B46-3B93-9B4F-89E6-C3FB8E95717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99413" y="3593093"/>
                  <a:ext cx="1368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2A08982-1AA8-874A-AEBA-9E550406A0EA}"/>
                    </a:ext>
                  </a:extLst>
                </p14:cNvPr>
                <p14:cNvContentPartPr/>
                <p14:nvPr/>
              </p14:nvContentPartPr>
              <p14:xfrm>
                <a:off x="9757813" y="3778133"/>
                <a:ext cx="180360" cy="169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2A08982-1AA8-874A-AEBA-9E550406A0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42333" y="3762686"/>
                  <a:ext cx="210960" cy="200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0657463-F0B8-6B41-BAB2-2383B9CD9936}"/>
                    </a:ext>
                  </a:extLst>
                </p14:cNvPr>
                <p14:cNvContentPartPr/>
                <p14:nvPr/>
              </p14:nvContentPartPr>
              <p14:xfrm>
                <a:off x="9815773" y="3775613"/>
                <a:ext cx="116640" cy="187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0657463-F0B8-6B41-BAB2-2383B9CD99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00293" y="3760133"/>
                  <a:ext cx="147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9140175-EE8B-DC49-9743-96832FFCCB7A}"/>
                    </a:ext>
                  </a:extLst>
                </p14:cNvPr>
                <p14:cNvContentPartPr/>
                <p14:nvPr/>
              </p14:nvContentPartPr>
              <p14:xfrm>
                <a:off x="9953293" y="3576893"/>
                <a:ext cx="53280" cy="196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9140175-EE8B-DC49-9743-96832FFCCB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37813" y="3561413"/>
                  <a:ext cx="83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1CE1534-8284-4E4D-9E92-98DB80FB9A1D}"/>
                    </a:ext>
                  </a:extLst>
                </p14:cNvPr>
                <p14:cNvContentPartPr/>
                <p14:nvPr/>
              </p14:nvContentPartPr>
              <p14:xfrm>
                <a:off x="9942853" y="3561053"/>
                <a:ext cx="153720" cy="42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1CE1534-8284-4E4D-9E92-98DB80FB9A1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27373" y="3545442"/>
                  <a:ext cx="184320" cy="73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4580AA3-3F84-214A-B329-164E436799CC}"/>
                    </a:ext>
                  </a:extLst>
                </p14:cNvPr>
                <p14:cNvContentPartPr/>
                <p14:nvPr/>
              </p14:nvContentPartPr>
              <p14:xfrm>
                <a:off x="10107013" y="3624773"/>
                <a:ext cx="206640" cy="381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4580AA3-3F84-214A-B329-164E436799C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91533" y="3609293"/>
                  <a:ext cx="237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65" name="Ink 165">
                  <a:extLst>
                    <a:ext uri="{FF2B5EF4-FFF2-40B4-BE49-F238E27FC236}">
                      <a16:creationId xmlns:a16="http://schemas.microsoft.com/office/drawing/2014/main" id="{D9503F39-AB65-4241-A13C-09C46D64929F}"/>
                    </a:ext>
                  </a:extLst>
                </p14:cNvPr>
                <p14:cNvContentPartPr/>
                <p14:nvPr/>
              </p14:nvContentPartPr>
              <p14:xfrm>
                <a:off x="10297453" y="3396893"/>
                <a:ext cx="778320" cy="725400"/>
              </p14:xfrm>
            </p:contentPart>
          </mc:Choice>
          <mc:Fallback xmlns="">
            <p:pic>
              <p:nvPicPr>
                <p:cNvPr id="165" name="Ink 165">
                  <a:extLst>
                    <a:ext uri="{FF2B5EF4-FFF2-40B4-BE49-F238E27FC236}">
                      <a16:creationId xmlns:a16="http://schemas.microsoft.com/office/drawing/2014/main" id="{D9503F39-AB65-4241-A13C-09C46D64929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76933" y="3381413"/>
                  <a:ext cx="819000" cy="75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AE8A0-8F6B-5E40-B379-8AA4E2DEA2E9}"/>
              </a:ext>
            </a:extLst>
          </p:cNvPr>
          <p:cNvGrpSpPr/>
          <p:nvPr/>
        </p:nvGrpSpPr>
        <p:grpSpPr>
          <a:xfrm>
            <a:off x="6286333" y="4328573"/>
            <a:ext cx="4423680" cy="476280"/>
            <a:chOff x="6286333" y="4328573"/>
            <a:chExt cx="4423680" cy="47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74" name="Ink 174">
                  <a:extLst>
                    <a:ext uri="{FF2B5EF4-FFF2-40B4-BE49-F238E27FC236}">
                      <a16:creationId xmlns:a16="http://schemas.microsoft.com/office/drawing/2014/main" id="{322219ED-AE48-AF45-86DE-38A4DD40F7D6}"/>
                    </a:ext>
                  </a:extLst>
                </p14:cNvPr>
                <p14:cNvContentPartPr/>
                <p14:nvPr/>
              </p14:nvContentPartPr>
              <p14:xfrm>
                <a:off x="6286333" y="4439453"/>
                <a:ext cx="793800" cy="365400"/>
              </p14:xfrm>
            </p:contentPart>
          </mc:Choice>
          <mc:Fallback xmlns="">
            <p:pic>
              <p:nvPicPr>
                <p:cNvPr id="174" name="Ink 174">
                  <a:extLst>
                    <a:ext uri="{FF2B5EF4-FFF2-40B4-BE49-F238E27FC236}">
                      <a16:creationId xmlns:a16="http://schemas.microsoft.com/office/drawing/2014/main" id="{322219ED-AE48-AF45-86DE-38A4DD40F7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70860" y="4423973"/>
                  <a:ext cx="824386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24" name="Ink 225">
                  <a:extLst>
                    <a:ext uri="{FF2B5EF4-FFF2-40B4-BE49-F238E27FC236}">
                      <a16:creationId xmlns:a16="http://schemas.microsoft.com/office/drawing/2014/main" id="{FD3EFA05-5D23-8B4A-84DA-30D2FC9E9865}"/>
                    </a:ext>
                  </a:extLst>
                </p14:cNvPr>
                <p14:cNvContentPartPr/>
                <p14:nvPr/>
              </p14:nvContentPartPr>
              <p14:xfrm>
                <a:off x="9265693" y="4328573"/>
                <a:ext cx="1444320" cy="434160"/>
              </p14:xfrm>
            </p:contentPart>
          </mc:Choice>
          <mc:Fallback xmlns="">
            <p:pic>
              <p:nvPicPr>
                <p:cNvPr id="224" name="Ink 225">
                  <a:extLst>
                    <a:ext uri="{FF2B5EF4-FFF2-40B4-BE49-F238E27FC236}">
                      <a16:creationId xmlns:a16="http://schemas.microsoft.com/office/drawing/2014/main" id="{FD3EFA05-5D23-8B4A-84DA-30D2FC9E98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50213" y="4308053"/>
                  <a:ext cx="14799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25" name="Ink 226">
                  <a:extLst>
                    <a:ext uri="{FF2B5EF4-FFF2-40B4-BE49-F238E27FC236}">
                      <a16:creationId xmlns:a16="http://schemas.microsoft.com/office/drawing/2014/main" id="{5AC573A8-03F0-E147-8F96-6F247B391FA8}"/>
                    </a:ext>
                  </a:extLst>
                </p14:cNvPr>
                <p14:cNvContentPartPr/>
                <p14:nvPr/>
              </p14:nvContentPartPr>
              <p14:xfrm>
                <a:off x="7699333" y="4376453"/>
                <a:ext cx="1265040" cy="343800"/>
              </p14:xfrm>
            </p:contentPart>
          </mc:Choice>
          <mc:Fallback xmlns="">
            <p:pic>
              <p:nvPicPr>
                <p:cNvPr id="225" name="Ink 226">
                  <a:extLst>
                    <a:ext uri="{FF2B5EF4-FFF2-40B4-BE49-F238E27FC236}">
                      <a16:creationId xmlns:a16="http://schemas.microsoft.com/office/drawing/2014/main" id="{5AC573A8-03F0-E147-8F96-6F247B391F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83853" y="4360973"/>
                  <a:ext cx="129564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6ECFF48-D5E9-1844-B9DD-62A871A46AF8}"/>
              </a:ext>
            </a:extLst>
          </p:cNvPr>
          <p:cNvGrpSpPr/>
          <p:nvPr/>
        </p:nvGrpSpPr>
        <p:grpSpPr>
          <a:xfrm>
            <a:off x="6725533" y="5058653"/>
            <a:ext cx="3365640" cy="650880"/>
            <a:chOff x="6725533" y="5058653"/>
            <a:chExt cx="3365640" cy="65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43" name="Ink 244">
                  <a:extLst>
                    <a:ext uri="{FF2B5EF4-FFF2-40B4-BE49-F238E27FC236}">
                      <a16:creationId xmlns:a16="http://schemas.microsoft.com/office/drawing/2014/main" id="{58D78B51-AFA0-2047-A6B4-D31DF1640F8A}"/>
                    </a:ext>
                  </a:extLst>
                </p14:cNvPr>
                <p14:cNvContentPartPr/>
                <p14:nvPr/>
              </p14:nvContentPartPr>
              <p14:xfrm>
                <a:off x="8768173" y="5397413"/>
                <a:ext cx="122040" cy="95760"/>
              </p14:xfrm>
            </p:contentPart>
          </mc:Choice>
          <mc:Fallback xmlns="">
            <p:pic>
              <p:nvPicPr>
                <p:cNvPr id="243" name="Ink 244">
                  <a:extLst>
                    <a:ext uri="{FF2B5EF4-FFF2-40B4-BE49-F238E27FC236}">
                      <a16:creationId xmlns:a16="http://schemas.microsoft.com/office/drawing/2014/main" id="{58D78B51-AFA0-2047-A6B4-D31DF1640F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52693" y="5381933"/>
                  <a:ext cx="152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44" name="Ink 245">
                  <a:extLst>
                    <a:ext uri="{FF2B5EF4-FFF2-40B4-BE49-F238E27FC236}">
                      <a16:creationId xmlns:a16="http://schemas.microsoft.com/office/drawing/2014/main" id="{C78CAB92-D01D-5D4E-9C0C-3AAE6204EEBD}"/>
                    </a:ext>
                  </a:extLst>
                </p14:cNvPr>
                <p14:cNvContentPartPr/>
                <p14:nvPr/>
              </p14:nvContentPartPr>
              <p14:xfrm>
                <a:off x="6725533" y="5058653"/>
                <a:ext cx="1868040" cy="650880"/>
              </p14:xfrm>
            </p:contentPart>
          </mc:Choice>
          <mc:Fallback xmlns="">
            <p:pic>
              <p:nvPicPr>
                <p:cNvPr id="244" name="Ink 245">
                  <a:extLst>
                    <a:ext uri="{FF2B5EF4-FFF2-40B4-BE49-F238E27FC236}">
                      <a16:creationId xmlns:a16="http://schemas.microsoft.com/office/drawing/2014/main" id="{C78CAB92-D01D-5D4E-9C0C-3AAE6204EEB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10056" y="5043164"/>
                  <a:ext cx="1898634" cy="681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49" name="Ink 249">
                  <a:extLst>
                    <a:ext uri="{FF2B5EF4-FFF2-40B4-BE49-F238E27FC236}">
                      <a16:creationId xmlns:a16="http://schemas.microsoft.com/office/drawing/2014/main" id="{A4F311A9-BB4D-064A-BEBD-740DDBC7A1C9}"/>
                    </a:ext>
                  </a:extLst>
                </p14:cNvPr>
                <p14:cNvContentPartPr/>
                <p14:nvPr/>
              </p14:nvContentPartPr>
              <p14:xfrm>
                <a:off x="9043213" y="5079893"/>
                <a:ext cx="492480" cy="444960"/>
              </p14:xfrm>
            </p:contentPart>
          </mc:Choice>
          <mc:Fallback xmlns="">
            <p:pic>
              <p:nvPicPr>
                <p:cNvPr id="249" name="Ink 249">
                  <a:extLst>
                    <a:ext uri="{FF2B5EF4-FFF2-40B4-BE49-F238E27FC236}">
                      <a16:creationId xmlns:a16="http://schemas.microsoft.com/office/drawing/2014/main" id="{A4F311A9-BB4D-064A-BEBD-740DDBC7A1C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27733" y="5064413"/>
                  <a:ext cx="52308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56" name="Ink 256">
                  <a:extLst>
                    <a:ext uri="{FF2B5EF4-FFF2-40B4-BE49-F238E27FC236}">
                      <a16:creationId xmlns:a16="http://schemas.microsoft.com/office/drawing/2014/main" id="{859AEC62-A4DE-0C4B-A97E-82D38F70C661}"/>
                    </a:ext>
                  </a:extLst>
                </p14:cNvPr>
                <p14:cNvContentPartPr/>
                <p14:nvPr/>
              </p14:nvContentPartPr>
              <p14:xfrm>
                <a:off x="9588253" y="5095733"/>
                <a:ext cx="502920" cy="391680"/>
              </p14:xfrm>
            </p:contentPart>
          </mc:Choice>
          <mc:Fallback xmlns="">
            <p:pic>
              <p:nvPicPr>
                <p:cNvPr id="256" name="Ink 256">
                  <a:extLst>
                    <a:ext uri="{FF2B5EF4-FFF2-40B4-BE49-F238E27FC236}">
                      <a16:creationId xmlns:a16="http://schemas.microsoft.com/office/drawing/2014/main" id="{859AEC62-A4DE-0C4B-A97E-82D38F70C6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72773" y="5080267"/>
                  <a:ext cx="533520" cy="4222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D4D1F9-1E3D-8541-9F0D-74962FDD0CCA}"/>
              </a:ext>
            </a:extLst>
          </p:cNvPr>
          <p:cNvGrpSpPr/>
          <p:nvPr/>
        </p:nvGrpSpPr>
        <p:grpSpPr>
          <a:xfrm>
            <a:off x="8323573" y="5021573"/>
            <a:ext cx="2043000" cy="1529640"/>
            <a:chOff x="8323573" y="5021573"/>
            <a:chExt cx="2043000" cy="152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61" name="Ink 261">
                  <a:extLst>
                    <a:ext uri="{FF2B5EF4-FFF2-40B4-BE49-F238E27FC236}">
                      <a16:creationId xmlns:a16="http://schemas.microsoft.com/office/drawing/2014/main" id="{E1911817-AD3A-DA4C-A992-B26C7B0DE8DB}"/>
                    </a:ext>
                  </a:extLst>
                </p14:cNvPr>
                <p14:cNvContentPartPr/>
                <p14:nvPr/>
              </p14:nvContentPartPr>
              <p14:xfrm>
                <a:off x="8323573" y="6090413"/>
                <a:ext cx="190800" cy="127440"/>
              </p14:xfrm>
            </p:contentPart>
          </mc:Choice>
          <mc:Fallback xmlns="">
            <p:pic>
              <p:nvPicPr>
                <p:cNvPr id="261" name="Ink 261">
                  <a:extLst>
                    <a:ext uri="{FF2B5EF4-FFF2-40B4-BE49-F238E27FC236}">
                      <a16:creationId xmlns:a16="http://schemas.microsoft.com/office/drawing/2014/main" id="{E1911817-AD3A-DA4C-A992-B26C7B0DE8D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08093" y="6074933"/>
                  <a:ext cx="221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65" name="Ink 265">
                  <a:extLst>
                    <a:ext uri="{FF2B5EF4-FFF2-40B4-BE49-F238E27FC236}">
                      <a16:creationId xmlns:a16="http://schemas.microsoft.com/office/drawing/2014/main" id="{EABF0E9B-9169-4E4B-B659-EFB692FBEA8C}"/>
                    </a:ext>
                  </a:extLst>
                </p14:cNvPr>
                <p14:cNvContentPartPr/>
                <p14:nvPr/>
              </p14:nvContentPartPr>
              <p14:xfrm>
                <a:off x="8868613" y="5021573"/>
                <a:ext cx="1413360" cy="1127520"/>
              </p14:xfrm>
            </p:contentPart>
          </mc:Choice>
          <mc:Fallback xmlns="">
            <p:pic>
              <p:nvPicPr>
                <p:cNvPr id="265" name="Ink 265">
                  <a:extLst>
                    <a:ext uri="{FF2B5EF4-FFF2-40B4-BE49-F238E27FC236}">
                      <a16:creationId xmlns:a16="http://schemas.microsoft.com/office/drawing/2014/main" id="{EABF0E9B-9169-4E4B-B659-EFB692FBEA8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53129" y="5006093"/>
                  <a:ext cx="1443968" cy="11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70" name="Ink 270">
                  <a:extLst>
                    <a:ext uri="{FF2B5EF4-FFF2-40B4-BE49-F238E27FC236}">
                      <a16:creationId xmlns:a16="http://schemas.microsoft.com/office/drawing/2014/main" id="{72CEB632-B825-1042-A461-ECD2D612AF22}"/>
                    </a:ext>
                  </a:extLst>
                </p14:cNvPr>
                <p14:cNvContentPartPr/>
                <p14:nvPr/>
              </p14:nvContentPartPr>
              <p14:xfrm>
                <a:off x="8995693" y="6280853"/>
                <a:ext cx="296640" cy="259560"/>
              </p14:xfrm>
            </p:contentPart>
          </mc:Choice>
          <mc:Fallback xmlns="">
            <p:pic>
              <p:nvPicPr>
                <p:cNvPr id="270" name="Ink 270">
                  <a:extLst>
                    <a:ext uri="{FF2B5EF4-FFF2-40B4-BE49-F238E27FC236}">
                      <a16:creationId xmlns:a16="http://schemas.microsoft.com/office/drawing/2014/main" id="{72CEB632-B825-1042-A461-ECD2D612AF2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80232" y="6265373"/>
                  <a:ext cx="327203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C4753B9-A377-234F-8764-9960A9787E7F}"/>
                    </a:ext>
                  </a:extLst>
                </p14:cNvPr>
                <p14:cNvContentPartPr/>
                <p14:nvPr/>
              </p14:nvContentPartPr>
              <p14:xfrm>
                <a:off x="9450733" y="6439613"/>
                <a:ext cx="201600" cy="1116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C4753B9-A377-234F-8764-9960A9787E7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35225" y="6424133"/>
                  <a:ext cx="232255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52AFF1B-41DB-304B-8A59-E2F2317E62D0}"/>
                    </a:ext>
                  </a:extLst>
                </p14:cNvPr>
                <p14:cNvContentPartPr/>
                <p14:nvPr/>
              </p14:nvContentPartPr>
              <p14:xfrm>
                <a:off x="9582853" y="6196253"/>
                <a:ext cx="111600" cy="374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52AFF1B-41DB-304B-8A59-E2F2317E62D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67373" y="6180773"/>
                  <a:ext cx="1422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82" name="Ink 282">
                  <a:extLst>
                    <a:ext uri="{FF2B5EF4-FFF2-40B4-BE49-F238E27FC236}">
                      <a16:creationId xmlns:a16="http://schemas.microsoft.com/office/drawing/2014/main" id="{79DAAF2F-1850-654E-A949-4B8D2EA8C232}"/>
                    </a:ext>
                  </a:extLst>
                </p14:cNvPr>
                <p14:cNvContentPartPr/>
                <p14:nvPr/>
              </p14:nvContentPartPr>
              <p14:xfrm>
                <a:off x="9789493" y="5984573"/>
                <a:ext cx="577080" cy="352440"/>
              </p14:xfrm>
            </p:contentPart>
          </mc:Choice>
          <mc:Fallback xmlns="">
            <p:pic>
              <p:nvPicPr>
                <p:cNvPr id="282" name="Ink 282">
                  <a:extLst>
                    <a:ext uri="{FF2B5EF4-FFF2-40B4-BE49-F238E27FC236}">
                      <a16:creationId xmlns:a16="http://schemas.microsoft.com/office/drawing/2014/main" id="{79DAAF2F-1850-654E-A949-4B8D2EA8C23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74013" y="5969093"/>
                  <a:ext cx="607680" cy="38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228E43CB-A2C9-804C-873B-618555F5B3DE}"/>
                  </a:ext>
                </a:extLst>
              </p14:cNvPr>
              <p14:cNvContentPartPr/>
              <p14:nvPr/>
            </p14:nvContentPartPr>
            <p14:xfrm>
              <a:off x="1211773" y="4968653"/>
              <a:ext cx="3498120" cy="21744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228E43CB-A2C9-804C-873B-618555F5B3D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91253" y="4948133"/>
                <a:ext cx="35388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94" name="Ink 294">
                <a:extLst>
                  <a:ext uri="{FF2B5EF4-FFF2-40B4-BE49-F238E27FC236}">
                    <a16:creationId xmlns:a16="http://schemas.microsoft.com/office/drawing/2014/main" id="{76EF9BBF-2666-6242-8C04-4B3E86201994}"/>
                  </a:ext>
                </a:extLst>
              </p14:cNvPr>
              <p14:cNvContentPartPr/>
              <p14:nvPr/>
            </p14:nvContentPartPr>
            <p14:xfrm>
              <a:off x="1809733" y="5478413"/>
              <a:ext cx="1375920" cy="390240"/>
            </p14:xfrm>
          </p:contentPart>
        </mc:Choice>
        <mc:Fallback xmlns="">
          <p:pic>
            <p:nvPicPr>
              <p:cNvPr id="294" name="Ink 294">
                <a:extLst>
                  <a:ext uri="{FF2B5EF4-FFF2-40B4-BE49-F238E27FC236}">
                    <a16:creationId xmlns:a16="http://schemas.microsoft.com/office/drawing/2014/main" id="{76EF9BBF-2666-6242-8C04-4B3E8620199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794257" y="5463293"/>
                <a:ext cx="1406152" cy="42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0247F26-D105-744A-B489-F8C205711911}"/>
              </a:ext>
            </a:extLst>
          </p:cNvPr>
          <p:cNvGrpSpPr/>
          <p:nvPr/>
        </p:nvGrpSpPr>
        <p:grpSpPr>
          <a:xfrm>
            <a:off x="7090573" y="2492213"/>
            <a:ext cx="3641040" cy="1016280"/>
            <a:chOff x="7090573" y="2492213"/>
            <a:chExt cx="3641040" cy="10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0D50CF5-10CA-DA46-86D8-2FBE0EF70F34}"/>
                    </a:ext>
                  </a:extLst>
                </p14:cNvPr>
                <p14:cNvContentPartPr/>
                <p14:nvPr/>
              </p14:nvContentPartPr>
              <p14:xfrm>
                <a:off x="7090573" y="3206453"/>
                <a:ext cx="3635280" cy="3020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0D50CF5-10CA-DA46-86D8-2FBE0EF70F3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70051" y="3185933"/>
                  <a:ext cx="3675964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06" name="Ink 306">
                  <a:extLst>
                    <a:ext uri="{FF2B5EF4-FFF2-40B4-BE49-F238E27FC236}">
                      <a16:creationId xmlns:a16="http://schemas.microsoft.com/office/drawing/2014/main" id="{E9F9B74F-DD4E-3D43-BF7E-D8C7DF8D1D9E}"/>
                    </a:ext>
                  </a:extLst>
                </p14:cNvPr>
                <p14:cNvContentPartPr/>
                <p14:nvPr/>
              </p14:nvContentPartPr>
              <p14:xfrm>
                <a:off x="9360733" y="2677253"/>
                <a:ext cx="995400" cy="249120"/>
              </p14:xfrm>
            </p:contentPart>
          </mc:Choice>
          <mc:Fallback xmlns="">
            <p:pic>
              <p:nvPicPr>
                <p:cNvPr id="306" name="Ink 306">
                  <a:extLst>
                    <a:ext uri="{FF2B5EF4-FFF2-40B4-BE49-F238E27FC236}">
                      <a16:creationId xmlns:a16="http://schemas.microsoft.com/office/drawing/2014/main" id="{E9F9B74F-DD4E-3D43-BF7E-D8C7DF8D1D9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40206" y="2656733"/>
                  <a:ext cx="1036095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12" name="Ink 312">
                  <a:extLst>
                    <a:ext uri="{FF2B5EF4-FFF2-40B4-BE49-F238E27FC236}">
                      <a16:creationId xmlns:a16="http://schemas.microsoft.com/office/drawing/2014/main" id="{2100594D-AE9A-9A45-882C-575915AB7BA3}"/>
                    </a:ext>
                  </a:extLst>
                </p14:cNvPr>
                <p14:cNvContentPartPr/>
                <p14:nvPr/>
              </p14:nvContentPartPr>
              <p14:xfrm>
                <a:off x="10450813" y="2492213"/>
                <a:ext cx="280800" cy="291240"/>
              </p14:xfrm>
            </p:contentPart>
          </mc:Choice>
          <mc:Fallback xmlns="">
            <p:pic>
              <p:nvPicPr>
                <p:cNvPr id="312" name="Ink 312">
                  <a:extLst>
                    <a:ext uri="{FF2B5EF4-FFF2-40B4-BE49-F238E27FC236}">
                      <a16:creationId xmlns:a16="http://schemas.microsoft.com/office/drawing/2014/main" id="{2100594D-AE9A-9A45-882C-575915AB7BA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30293" y="2471718"/>
                  <a:ext cx="321480" cy="33187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6491A4-FE48-CF4B-953C-0512B9AB9CD7}"/>
              </a:ext>
            </a:extLst>
          </p:cNvPr>
          <p:cNvGrpSpPr/>
          <p:nvPr/>
        </p:nvGrpSpPr>
        <p:grpSpPr>
          <a:xfrm>
            <a:off x="9350293" y="3914573"/>
            <a:ext cx="2751840" cy="446040"/>
            <a:chOff x="9350293" y="3914573"/>
            <a:chExt cx="275184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16" name="Ink 316">
                  <a:extLst>
                    <a:ext uri="{FF2B5EF4-FFF2-40B4-BE49-F238E27FC236}">
                      <a16:creationId xmlns:a16="http://schemas.microsoft.com/office/drawing/2014/main" id="{4992AFBC-B630-AF4A-849A-06D11BAF569A}"/>
                    </a:ext>
                  </a:extLst>
                </p14:cNvPr>
                <p14:cNvContentPartPr/>
                <p14:nvPr/>
              </p14:nvContentPartPr>
              <p14:xfrm>
                <a:off x="9350293" y="3994853"/>
                <a:ext cx="1688040" cy="191160"/>
              </p14:xfrm>
            </p:contentPart>
          </mc:Choice>
          <mc:Fallback xmlns="">
            <p:pic>
              <p:nvPicPr>
                <p:cNvPr id="316" name="Ink 316">
                  <a:extLst>
                    <a:ext uri="{FF2B5EF4-FFF2-40B4-BE49-F238E27FC236}">
                      <a16:creationId xmlns:a16="http://schemas.microsoft.com/office/drawing/2014/main" id="{4992AFBC-B630-AF4A-849A-06D11BAF56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29777" y="3974294"/>
                  <a:ext cx="1728711" cy="231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28" name="Ink 328">
                  <a:extLst>
                    <a:ext uri="{FF2B5EF4-FFF2-40B4-BE49-F238E27FC236}">
                      <a16:creationId xmlns:a16="http://schemas.microsoft.com/office/drawing/2014/main" id="{31563521-8EED-D84D-9E87-F5507B646AAA}"/>
                    </a:ext>
                  </a:extLst>
                </p14:cNvPr>
                <p14:cNvContentPartPr/>
                <p14:nvPr/>
              </p14:nvContentPartPr>
              <p14:xfrm>
                <a:off x="11182333" y="3914573"/>
                <a:ext cx="919800" cy="446040"/>
              </p14:xfrm>
            </p:contentPart>
          </mc:Choice>
          <mc:Fallback xmlns="">
            <p:pic>
              <p:nvPicPr>
                <p:cNvPr id="328" name="Ink 328">
                  <a:extLst>
                    <a:ext uri="{FF2B5EF4-FFF2-40B4-BE49-F238E27FC236}">
                      <a16:creationId xmlns:a16="http://schemas.microsoft.com/office/drawing/2014/main" id="{31563521-8EED-D84D-9E87-F5507B646AA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61821" y="3897653"/>
                  <a:ext cx="960464" cy="48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951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8703-38CB-D346-BDDC-A42EFB27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as Log Likelihood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ECC1A0-4CE1-B743-987C-52B3ED64134A}"/>
              </a:ext>
            </a:extLst>
          </p:cNvPr>
          <p:cNvGrpSpPr/>
          <p:nvPr/>
        </p:nvGrpSpPr>
        <p:grpSpPr>
          <a:xfrm>
            <a:off x="1322823" y="2181270"/>
            <a:ext cx="2228040" cy="725040"/>
            <a:chOff x="6307573" y="2640533"/>
            <a:chExt cx="222804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112">
                  <a:extLst>
                    <a:ext uri="{FF2B5EF4-FFF2-40B4-BE49-F238E27FC236}">
                      <a16:creationId xmlns:a16="http://schemas.microsoft.com/office/drawing/2014/main" id="{EB865ED0-2C0B-544E-92EE-1EFECF2258F0}"/>
                    </a:ext>
                  </a:extLst>
                </p14:cNvPr>
                <p14:cNvContentPartPr/>
                <p14:nvPr/>
              </p14:nvContentPartPr>
              <p14:xfrm>
                <a:off x="6307573" y="2920973"/>
                <a:ext cx="243720" cy="444600"/>
              </p14:xfrm>
            </p:contentPart>
          </mc:Choice>
          <mc:Fallback xmlns="">
            <p:pic>
              <p:nvPicPr>
                <p:cNvPr id="4" name="Ink 112">
                  <a:extLst>
                    <a:ext uri="{FF2B5EF4-FFF2-40B4-BE49-F238E27FC236}">
                      <a16:creationId xmlns:a16="http://schemas.microsoft.com/office/drawing/2014/main" id="{EB865ED0-2C0B-544E-92EE-1EFECF2258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92093" y="2905506"/>
                  <a:ext cx="274320" cy="475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119">
                  <a:extLst>
                    <a:ext uri="{FF2B5EF4-FFF2-40B4-BE49-F238E27FC236}">
                      <a16:creationId xmlns:a16="http://schemas.microsoft.com/office/drawing/2014/main" id="{67F4D3AD-19B2-0B4A-B76C-A85B3BFDBFF2}"/>
                    </a:ext>
                  </a:extLst>
                </p14:cNvPr>
                <p14:cNvContentPartPr/>
                <p14:nvPr/>
              </p14:nvContentPartPr>
              <p14:xfrm>
                <a:off x="6662173" y="2719733"/>
                <a:ext cx="825840" cy="608760"/>
              </p14:xfrm>
            </p:contentPart>
          </mc:Choice>
          <mc:Fallback xmlns="">
            <p:pic>
              <p:nvPicPr>
                <p:cNvPr id="5" name="Ink 119">
                  <a:extLst>
                    <a:ext uri="{FF2B5EF4-FFF2-40B4-BE49-F238E27FC236}">
                      <a16:creationId xmlns:a16="http://schemas.microsoft.com/office/drawing/2014/main" id="{67F4D3AD-19B2-0B4A-B76C-A85B3BFDBF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41653" y="2699213"/>
                  <a:ext cx="86148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124">
                  <a:extLst>
                    <a:ext uri="{FF2B5EF4-FFF2-40B4-BE49-F238E27FC236}">
                      <a16:creationId xmlns:a16="http://schemas.microsoft.com/office/drawing/2014/main" id="{9B20BC64-800C-7E4C-824D-8204678109B9}"/>
                    </a:ext>
                  </a:extLst>
                </p14:cNvPr>
                <p14:cNvContentPartPr/>
                <p14:nvPr/>
              </p14:nvContentPartPr>
              <p14:xfrm>
                <a:off x="7598533" y="2640533"/>
                <a:ext cx="534960" cy="672480"/>
              </p14:xfrm>
            </p:contentPart>
          </mc:Choice>
          <mc:Fallback xmlns="">
            <p:pic>
              <p:nvPicPr>
                <p:cNvPr id="6" name="Ink 124">
                  <a:extLst>
                    <a:ext uri="{FF2B5EF4-FFF2-40B4-BE49-F238E27FC236}">
                      <a16:creationId xmlns:a16="http://schemas.microsoft.com/office/drawing/2014/main" id="{9B20BC64-800C-7E4C-824D-8204678109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83043" y="2620013"/>
                  <a:ext cx="570624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128">
                  <a:extLst>
                    <a:ext uri="{FF2B5EF4-FFF2-40B4-BE49-F238E27FC236}">
                      <a16:creationId xmlns:a16="http://schemas.microsoft.com/office/drawing/2014/main" id="{494B04CB-8CB5-0647-B659-D542D97D3FD8}"/>
                    </a:ext>
                  </a:extLst>
                </p14:cNvPr>
                <p14:cNvContentPartPr/>
                <p14:nvPr/>
              </p14:nvContentPartPr>
              <p14:xfrm>
                <a:off x="8344813" y="2915573"/>
                <a:ext cx="190800" cy="95760"/>
              </p14:xfrm>
            </p:contentPart>
          </mc:Choice>
          <mc:Fallback xmlns="">
            <p:pic>
              <p:nvPicPr>
                <p:cNvPr id="7" name="Ink 128">
                  <a:extLst>
                    <a:ext uri="{FF2B5EF4-FFF2-40B4-BE49-F238E27FC236}">
                      <a16:creationId xmlns:a16="http://schemas.microsoft.com/office/drawing/2014/main" id="{494B04CB-8CB5-0647-B659-D542D97D3F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24332" y="2900093"/>
                  <a:ext cx="226373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826578-30C7-E044-841A-53851E8C3432}"/>
              </a:ext>
            </a:extLst>
          </p:cNvPr>
          <p:cNvGrpSpPr/>
          <p:nvPr/>
        </p:nvGrpSpPr>
        <p:grpSpPr>
          <a:xfrm>
            <a:off x="3762183" y="2006530"/>
            <a:ext cx="4133160" cy="725400"/>
            <a:chOff x="6942613" y="3396893"/>
            <a:chExt cx="413316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3BEB46A-C6C0-5C4B-ACE1-5F32C5CCC50F}"/>
                    </a:ext>
                  </a:extLst>
                </p14:cNvPr>
                <p14:cNvContentPartPr/>
                <p14:nvPr/>
              </p14:nvContentPartPr>
              <p14:xfrm>
                <a:off x="6942613" y="3778133"/>
                <a:ext cx="254520" cy="222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3BEB46A-C6C0-5C4B-ACE1-5F32C5CCC5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27133" y="3762678"/>
                  <a:ext cx="285120" cy="253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55DA00-28E6-1242-B2F2-4D682DD948B7}"/>
                    </a:ext>
                  </a:extLst>
                </p14:cNvPr>
                <p14:cNvContentPartPr/>
                <p14:nvPr/>
              </p14:nvContentPartPr>
              <p14:xfrm>
                <a:off x="7291813" y="3608573"/>
                <a:ext cx="122040" cy="429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55DA00-28E6-1242-B2F2-4D682DD948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76333" y="3593093"/>
                  <a:ext cx="1526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7">
                  <a:extLst>
                    <a:ext uri="{FF2B5EF4-FFF2-40B4-BE49-F238E27FC236}">
                      <a16:creationId xmlns:a16="http://schemas.microsoft.com/office/drawing/2014/main" id="{077B4A63-520F-DD4D-8615-89EFFF23E738}"/>
                    </a:ext>
                  </a:extLst>
                </p14:cNvPr>
                <p14:cNvContentPartPr/>
                <p14:nvPr/>
              </p14:nvContentPartPr>
              <p14:xfrm>
                <a:off x="7471813" y="3613973"/>
                <a:ext cx="534600" cy="413280"/>
              </p14:xfrm>
            </p:contentPart>
          </mc:Choice>
          <mc:Fallback xmlns="">
            <p:pic>
              <p:nvPicPr>
                <p:cNvPr id="14" name="Ink 137">
                  <a:extLst>
                    <a:ext uri="{FF2B5EF4-FFF2-40B4-BE49-F238E27FC236}">
                      <a16:creationId xmlns:a16="http://schemas.microsoft.com/office/drawing/2014/main" id="{077B4A63-520F-DD4D-8615-89EFFF23E7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51307" y="3598480"/>
                  <a:ext cx="570216" cy="443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E475E9-A987-DE42-8FA8-3F9475B0E85A}"/>
                    </a:ext>
                  </a:extLst>
                </p14:cNvPr>
                <p14:cNvContentPartPr/>
                <p14:nvPr/>
              </p14:nvContentPartPr>
              <p14:xfrm>
                <a:off x="8117293" y="3545213"/>
                <a:ext cx="100800" cy="471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E475E9-A987-DE42-8FA8-3F9475B0E8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96846" y="3524693"/>
                  <a:ext cx="141335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BB394B-DAD1-E64E-8E52-75E818C32102}"/>
                    </a:ext>
                  </a:extLst>
                </p14:cNvPr>
                <p14:cNvContentPartPr/>
                <p14:nvPr/>
              </p14:nvContentPartPr>
              <p14:xfrm>
                <a:off x="8281453" y="3433973"/>
                <a:ext cx="148680" cy="270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BB394B-DAD1-E64E-8E52-75E818C321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65973" y="3418493"/>
                  <a:ext cx="1792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01F758-C8B1-B847-8042-5F6D4C4234AD}"/>
                    </a:ext>
                  </a:extLst>
                </p14:cNvPr>
                <p14:cNvContentPartPr/>
                <p14:nvPr/>
              </p14:nvContentPartPr>
              <p14:xfrm>
                <a:off x="8588173" y="3518933"/>
                <a:ext cx="153720" cy="513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01F758-C8B1-B847-8042-5F6D4C4234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72693" y="3503453"/>
                  <a:ext cx="184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640C93-602E-3B4D-9D0A-4ACCADFB9C5F}"/>
                    </a:ext>
                  </a:extLst>
                </p14:cNvPr>
                <p14:cNvContentPartPr/>
                <p14:nvPr/>
              </p14:nvContentPartPr>
              <p14:xfrm>
                <a:off x="8889853" y="3645653"/>
                <a:ext cx="32040" cy="307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640C93-602E-3B4D-9D0A-4ACCADFB9C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69561" y="3625109"/>
                  <a:ext cx="72268" cy="348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515F35-6545-174F-BC65-D610C5C8B852}"/>
                    </a:ext>
                  </a:extLst>
                </p14:cNvPr>
                <p14:cNvContentPartPr/>
                <p14:nvPr/>
              </p14:nvContentPartPr>
              <p14:xfrm>
                <a:off x="9006133" y="3825653"/>
                <a:ext cx="164520" cy="1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515F35-6545-174F-BC65-D610C5C8B8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90619" y="3810173"/>
                  <a:ext cx="195187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519E40-3FD8-9E4C-AE48-94A6AA7DA0C4}"/>
                    </a:ext>
                  </a:extLst>
                </p14:cNvPr>
                <p14:cNvContentPartPr/>
                <p14:nvPr/>
              </p14:nvContentPartPr>
              <p14:xfrm>
                <a:off x="9334453" y="3783533"/>
                <a:ext cx="212040" cy="169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519E40-3FD8-9E4C-AE48-94A6AA7DA0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18973" y="3768053"/>
                  <a:ext cx="242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40AD06-EBA2-FC45-9B91-974F6B9AE67D}"/>
                    </a:ext>
                  </a:extLst>
                </p14:cNvPr>
                <p14:cNvContentPartPr/>
                <p14:nvPr/>
              </p14:nvContentPartPr>
              <p14:xfrm>
                <a:off x="9614893" y="3608573"/>
                <a:ext cx="106200" cy="39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40AD06-EBA2-FC45-9B91-974F6B9AE6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99413" y="3593093"/>
                  <a:ext cx="1368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5DD814-4975-D347-A43D-B426EECCD5E6}"/>
                    </a:ext>
                  </a:extLst>
                </p14:cNvPr>
                <p14:cNvContentPartPr/>
                <p14:nvPr/>
              </p14:nvContentPartPr>
              <p14:xfrm>
                <a:off x="9757813" y="3778133"/>
                <a:ext cx="180360" cy="169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5DD814-4975-D347-A43D-B426EECCD5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42333" y="3762686"/>
                  <a:ext cx="210960" cy="200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E8C3FF-D814-EF4E-B571-2DFF741F056B}"/>
                    </a:ext>
                  </a:extLst>
                </p14:cNvPr>
                <p14:cNvContentPartPr/>
                <p14:nvPr/>
              </p14:nvContentPartPr>
              <p14:xfrm>
                <a:off x="9815773" y="3775613"/>
                <a:ext cx="116640" cy="18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E8C3FF-D814-EF4E-B571-2DFF741F05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00293" y="3760133"/>
                  <a:ext cx="147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DFA7F38-8419-724C-843C-A383297F97FA}"/>
                    </a:ext>
                  </a:extLst>
                </p14:cNvPr>
                <p14:cNvContentPartPr/>
                <p14:nvPr/>
              </p14:nvContentPartPr>
              <p14:xfrm>
                <a:off x="9953293" y="3576893"/>
                <a:ext cx="5328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DFA7F38-8419-724C-843C-A383297F97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37813" y="3561413"/>
                  <a:ext cx="83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977AFC-93D7-3D46-B47E-DABDFB1C679B}"/>
                    </a:ext>
                  </a:extLst>
                </p14:cNvPr>
                <p14:cNvContentPartPr/>
                <p14:nvPr/>
              </p14:nvContentPartPr>
              <p14:xfrm>
                <a:off x="9942853" y="3561053"/>
                <a:ext cx="153720" cy="42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977AFC-93D7-3D46-B47E-DABDFB1C67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27373" y="3545442"/>
                  <a:ext cx="184320" cy="73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EFB11E3-263D-734D-BDDE-BDD659095866}"/>
                    </a:ext>
                  </a:extLst>
                </p14:cNvPr>
                <p14:cNvContentPartPr/>
                <p14:nvPr/>
              </p14:nvContentPartPr>
              <p14:xfrm>
                <a:off x="10107013" y="3624773"/>
                <a:ext cx="206640" cy="381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EFB11E3-263D-734D-BDDE-BDD65909586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91533" y="3609293"/>
                  <a:ext cx="237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165">
                  <a:extLst>
                    <a:ext uri="{FF2B5EF4-FFF2-40B4-BE49-F238E27FC236}">
                      <a16:creationId xmlns:a16="http://schemas.microsoft.com/office/drawing/2014/main" id="{9BAAD0B5-1225-AE40-A9E3-926EF5131956}"/>
                    </a:ext>
                  </a:extLst>
                </p14:cNvPr>
                <p14:cNvContentPartPr/>
                <p14:nvPr/>
              </p14:nvContentPartPr>
              <p14:xfrm>
                <a:off x="10297453" y="3396893"/>
                <a:ext cx="778320" cy="725400"/>
              </p14:xfrm>
            </p:contentPart>
          </mc:Choice>
          <mc:Fallback xmlns="">
            <p:pic>
              <p:nvPicPr>
                <p:cNvPr id="27" name="Ink 165">
                  <a:extLst>
                    <a:ext uri="{FF2B5EF4-FFF2-40B4-BE49-F238E27FC236}">
                      <a16:creationId xmlns:a16="http://schemas.microsoft.com/office/drawing/2014/main" id="{9BAAD0B5-1225-AE40-A9E3-926EF51319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76933" y="3381413"/>
                  <a:ext cx="819000" cy="75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D58E41-BF5C-FD49-9A7B-44ACFE2DBCD0}"/>
              </a:ext>
            </a:extLst>
          </p:cNvPr>
          <p:cNvGrpSpPr/>
          <p:nvPr/>
        </p:nvGrpSpPr>
        <p:grpSpPr>
          <a:xfrm>
            <a:off x="1066333" y="3068933"/>
            <a:ext cx="10903680" cy="1624680"/>
            <a:chOff x="1066333" y="3068933"/>
            <a:chExt cx="10903680" cy="162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1">
                  <a:extLst>
                    <a:ext uri="{FF2B5EF4-FFF2-40B4-BE49-F238E27FC236}">
                      <a16:creationId xmlns:a16="http://schemas.microsoft.com/office/drawing/2014/main" id="{1A33AD71-2A01-2A4E-A483-FF5010DCDBAC}"/>
                    </a:ext>
                  </a:extLst>
                </p14:cNvPr>
                <p14:cNvContentPartPr/>
                <p14:nvPr/>
              </p14:nvContentPartPr>
              <p14:xfrm>
                <a:off x="1066333" y="3396893"/>
                <a:ext cx="2177640" cy="815400"/>
              </p14:xfrm>
            </p:contentPart>
          </mc:Choice>
          <mc:Fallback xmlns="">
            <p:pic>
              <p:nvPicPr>
                <p:cNvPr id="41" name="Ink 41">
                  <a:extLst>
                    <a:ext uri="{FF2B5EF4-FFF2-40B4-BE49-F238E27FC236}">
                      <a16:creationId xmlns:a16="http://schemas.microsoft.com/office/drawing/2014/main" id="{1A33AD71-2A01-2A4E-A483-FF5010DCDBA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5810" y="3381413"/>
                  <a:ext cx="2213286" cy="84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5">
                  <a:extLst>
                    <a:ext uri="{FF2B5EF4-FFF2-40B4-BE49-F238E27FC236}">
                      <a16:creationId xmlns:a16="http://schemas.microsoft.com/office/drawing/2014/main" id="{A26F1922-1921-D144-88E7-FA6EF5886124}"/>
                    </a:ext>
                  </a:extLst>
                </p14:cNvPr>
                <p14:cNvContentPartPr/>
                <p14:nvPr/>
              </p14:nvContentPartPr>
              <p14:xfrm>
                <a:off x="3582373" y="3820253"/>
                <a:ext cx="190800" cy="84960"/>
              </p14:xfrm>
            </p:contentPart>
          </mc:Choice>
          <mc:Fallback xmlns="">
            <p:pic>
              <p:nvPicPr>
                <p:cNvPr id="45" name="Ink 45">
                  <a:extLst>
                    <a:ext uri="{FF2B5EF4-FFF2-40B4-BE49-F238E27FC236}">
                      <a16:creationId xmlns:a16="http://schemas.microsoft.com/office/drawing/2014/main" id="{A26F1922-1921-D144-88E7-FA6EF58861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66893" y="3804773"/>
                  <a:ext cx="221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D91800-48F2-F04E-B3EF-A13305ACBF85}"/>
                    </a:ext>
                  </a:extLst>
                </p14:cNvPr>
                <p14:cNvContentPartPr/>
                <p14:nvPr/>
              </p14:nvContentPartPr>
              <p14:xfrm>
                <a:off x="4074493" y="3513533"/>
                <a:ext cx="492480" cy="70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D91800-48F2-F04E-B3EF-A13305ACBF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53973" y="3493013"/>
                  <a:ext cx="53316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313549B-5949-6E4C-A798-464C257DBDB7}"/>
                    </a:ext>
                  </a:extLst>
                </p14:cNvPr>
                <p14:cNvContentPartPr/>
                <p14:nvPr/>
              </p14:nvContentPartPr>
              <p14:xfrm>
                <a:off x="4190773" y="3068933"/>
                <a:ext cx="153720" cy="291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313549B-5949-6E4C-A798-464C257DBD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75293" y="3053453"/>
                  <a:ext cx="1843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" name="Ink 54">
                  <a:extLst>
                    <a:ext uri="{FF2B5EF4-FFF2-40B4-BE49-F238E27FC236}">
                      <a16:creationId xmlns:a16="http://schemas.microsoft.com/office/drawing/2014/main" id="{0447B13F-96F5-AB40-8510-23DCB02CF162}"/>
                    </a:ext>
                  </a:extLst>
                </p14:cNvPr>
                <p14:cNvContentPartPr/>
                <p14:nvPr/>
              </p14:nvContentPartPr>
              <p14:xfrm>
                <a:off x="4042813" y="4413533"/>
                <a:ext cx="412920" cy="280080"/>
              </p14:xfrm>
            </p:contentPart>
          </mc:Choice>
          <mc:Fallback xmlns="">
            <p:pic>
              <p:nvPicPr>
                <p:cNvPr id="54" name="Ink 54">
                  <a:extLst>
                    <a:ext uri="{FF2B5EF4-FFF2-40B4-BE49-F238E27FC236}">
                      <a16:creationId xmlns:a16="http://schemas.microsoft.com/office/drawing/2014/main" id="{0447B13F-96F5-AB40-8510-23DCB02CF16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27346" y="4398053"/>
                  <a:ext cx="443493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9">
                  <a:extLst>
                    <a:ext uri="{FF2B5EF4-FFF2-40B4-BE49-F238E27FC236}">
                      <a16:creationId xmlns:a16="http://schemas.microsoft.com/office/drawing/2014/main" id="{6C18EFF5-DA78-0B41-A57D-C72498435C67}"/>
                    </a:ext>
                  </a:extLst>
                </p14:cNvPr>
                <p14:cNvContentPartPr/>
                <p14:nvPr/>
              </p14:nvContentPartPr>
              <p14:xfrm>
                <a:off x="4592893" y="3831053"/>
                <a:ext cx="365760" cy="254520"/>
              </p14:xfrm>
            </p:contentPart>
          </mc:Choice>
          <mc:Fallback xmlns="">
            <p:pic>
              <p:nvPicPr>
                <p:cNvPr id="59" name="Ink 59">
                  <a:extLst>
                    <a:ext uri="{FF2B5EF4-FFF2-40B4-BE49-F238E27FC236}">
                      <a16:creationId xmlns:a16="http://schemas.microsoft.com/office/drawing/2014/main" id="{6C18EFF5-DA78-0B41-A57D-C72498435C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72353" y="3810533"/>
                  <a:ext cx="401435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4" name="Ink 84">
                  <a:extLst>
                    <a:ext uri="{FF2B5EF4-FFF2-40B4-BE49-F238E27FC236}">
                      <a16:creationId xmlns:a16="http://schemas.microsoft.com/office/drawing/2014/main" id="{85295028-411B-DD4D-A584-B19EF02A3A85}"/>
                    </a:ext>
                  </a:extLst>
                </p14:cNvPr>
                <p14:cNvContentPartPr/>
                <p14:nvPr/>
              </p14:nvContentPartPr>
              <p14:xfrm>
                <a:off x="5185813" y="3624773"/>
                <a:ext cx="513720" cy="698760"/>
              </p14:xfrm>
            </p:contentPart>
          </mc:Choice>
          <mc:Fallback xmlns="">
            <p:pic>
              <p:nvPicPr>
                <p:cNvPr id="84" name="Ink 84">
                  <a:extLst>
                    <a:ext uri="{FF2B5EF4-FFF2-40B4-BE49-F238E27FC236}">
                      <a16:creationId xmlns:a16="http://schemas.microsoft.com/office/drawing/2014/main" id="{85295028-411B-DD4D-A584-B19EF02A3A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70333" y="3609293"/>
                  <a:ext cx="544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16E2235-13D6-B849-AAEA-B0C8D64E64F5}"/>
                    </a:ext>
                  </a:extLst>
                </p14:cNvPr>
                <p14:cNvContentPartPr/>
                <p14:nvPr/>
              </p14:nvContentPartPr>
              <p14:xfrm>
                <a:off x="5884213" y="3831053"/>
                <a:ext cx="249120" cy="217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16E2235-13D6-B849-AAEA-B0C8D64E64F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68733" y="3815573"/>
                  <a:ext cx="2797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4702F8-F097-3540-9E92-48EAC17F1C71}"/>
                    </a:ext>
                  </a:extLst>
                </p14:cNvPr>
                <p14:cNvContentPartPr/>
                <p14:nvPr/>
              </p14:nvContentPartPr>
              <p14:xfrm>
                <a:off x="6190933" y="3672293"/>
                <a:ext cx="137880" cy="450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4702F8-F097-3540-9E92-48EAC17F1C7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75453" y="3656825"/>
                  <a:ext cx="168480" cy="480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5">
                  <a:extLst>
                    <a:ext uri="{FF2B5EF4-FFF2-40B4-BE49-F238E27FC236}">
                      <a16:creationId xmlns:a16="http://schemas.microsoft.com/office/drawing/2014/main" id="{66D8230E-A989-7040-BB6B-935AB07C78BF}"/>
                    </a:ext>
                  </a:extLst>
                </p14:cNvPr>
                <p14:cNvContentPartPr/>
                <p14:nvPr/>
              </p14:nvContentPartPr>
              <p14:xfrm>
                <a:off x="6402613" y="3592733"/>
                <a:ext cx="608760" cy="646200"/>
              </p14:xfrm>
            </p:contentPart>
          </mc:Choice>
          <mc:Fallback xmlns="">
            <p:pic>
              <p:nvPicPr>
                <p:cNvPr id="105" name="Ink 105">
                  <a:extLst>
                    <a:ext uri="{FF2B5EF4-FFF2-40B4-BE49-F238E27FC236}">
                      <a16:creationId xmlns:a16="http://schemas.microsoft.com/office/drawing/2014/main" id="{66D8230E-A989-7040-BB6B-935AB07C78B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87133" y="3572202"/>
                  <a:ext cx="639360" cy="681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0" name="Ink 110">
                  <a:extLst>
                    <a:ext uri="{FF2B5EF4-FFF2-40B4-BE49-F238E27FC236}">
                      <a16:creationId xmlns:a16="http://schemas.microsoft.com/office/drawing/2014/main" id="{D4003A02-78DA-D24B-9B7A-CB4379EA0BD9}"/>
                    </a:ext>
                  </a:extLst>
                </p14:cNvPr>
                <p14:cNvContentPartPr/>
                <p14:nvPr/>
              </p14:nvContentPartPr>
              <p14:xfrm>
                <a:off x="7122253" y="3672293"/>
                <a:ext cx="259920" cy="466200"/>
              </p14:xfrm>
            </p:contentPart>
          </mc:Choice>
          <mc:Fallback xmlns="">
            <p:pic>
              <p:nvPicPr>
                <p:cNvPr id="110" name="Ink 110">
                  <a:extLst>
                    <a:ext uri="{FF2B5EF4-FFF2-40B4-BE49-F238E27FC236}">
                      <a16:creationId xmlns:a16="http://schemas.microsoft.com/office/drawing/2014/main" id="{D4003A02-78DA-D24B-9B7A-CB4379EA0BD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01705" y="3651773"/>
                  <a:ext cx="300656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8">
                  <a:extLst>
                    <a:ext uri="{FF2B5EF4-FFF2-40B4-BE49-F238E27FC236}">
                      <a16:creationId xmlns:a16="http://schemas.microsoft.com/office/drawing/2014/main" id="{8FCCBD17-9F20-5C4B-9B2A-77A961B976FD}"/>
                    </a:ext>
                  </a:extLst>
                </p14:cNvPr>
                <p14:cNvContentPartPr/>
                <p14:nvPr/>
              </p14:nvContentPartPr>
              <p14:xfrm>
                <a:off x="8032693" y="3640613"/>
                <a:ext cx="502920" cy="529560"/>
              </p14:xfrm>
            </p:contentPart>
          </mc:Choice>
          <mc:Fallback xmlns="">
            <p:pic>
              <p:nvPicPr>
                <p:cNvPr id="117" name="Ink 118">
                  <a:extLst>
                    <a:ext uri="{FF2B5EF4-FFF2-40B4-BE49-F238E27FC236}">
                      <a16:creationId xmlns:a16="http://schemas.microsoft.com/office/drawing/2014/main" id="{8FCCBD17-9F20-5C4B-9B2A-77A961B976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12188" y="3620093"/>
                  <a:ext cx="543571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9">
                  <a:extLst>
                    <a:ext uri="{FF2B5EF4-FFF2-40B4-BE49-F238E27FC236}">
                      <a16:creationId xmlns:a16="http://schemas.microsoft.com/office/drawing/2014/main" id="{74924BD4-07C6-644B-AAFB-54E406EF70A4}"/>
                    </a:ext>
                  </a:extLst>
                </p14:cNvPr>
                <p14:cNvContentPartPr/>
                <p14:nvPr/>
              </p14:nvContentPartPr>
              <p14:xfrm>
                <a:off x="7704373" y="3783893"/>
                <a:ext cx="74520" cy="195480"/>
              </p14:xfrm>
            </p:contentPart>
          </mc:Choice>
          <mc:Fallback xmlns="">
            <p:pic>
              <p:nvPicPr>
                <p:cNvPr id="118" name="Ink 119">
                  <a:extLst>
                    <a:ext uri="{FF2B5EF4-FFF2-40B4-BE49-F238E27FC236}">
                      <a16:creationId xmlns:a16="http://schemas.microsoft.com/office/drawing/2014/main" id="{74924BD4-07C6-644B-AAFB-54E406EF70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83853" y="3763373"/>
                  <a:ext cx="115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4" name="Ink 124">
                  <a:extLst>
                    <a:ext uri="{FF2B5EF4-FFF2-40B4-BE49-F238E27FC236}">
                      <a16:creationId xmlns:a16="http://schemas.microsoft.com/office/drawing/2014/main" id="{C838899F-0E66-5C4A-A7FB-022E5E2ADC85}"/>
                    </a:ext>
                  </a:extLst>
                </p14:cNvPr>
                <p14:cNvContentPartPr/>
                <p14:nvPr/>
              </p14:nvContentPartPr>
              <p14:xfrm>
                <a:off x="8678173" y="3852293"/>
                <a:ext cx="243720" cy="312480"/>
              </p14:xfrm>
            </p:contentPart>
          </mc:Choice>
          <mc:Fallback xmlns="">
            <p:pic>
              <p:nvPicPr>
                <p:cNvPr id="124" name="Ink 124">
                  <a:extLst>
                    <a:ext uri="{FF2B5EF4-FFF2-40B4-BE49-F238E27FC236}">
                      <a16:creationId xmlns:a16="http://schemas.microsoft.com/office/drawing/2014/main" id="{C838899F-0E66-5C4A-A7FB-022E5E2ADC8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57683" y="3831773"/>
                  <a:ext cx="279307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61AEC98-FF8C-0E47-A9B5-E758B2A99C98}"/>
                    </a:ext>
                  </a:extLst>
                </p14:cNvPr>
                <p14:cNvContentPartPr/>
                <p14:nvPr/>
              </p14:nvContentPartPr>
              <p14:xfrm>
                <a:off x="8969053" y="3672293"/>
                <a:ext cx="159120" cy="497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61AEC98-FF8C-0E47-A9B5-E758B2A99C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48533" y="3651773"/>
                  <a:ext cx="19980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4" name="Ink 134">
                  <a:extLst>
                    <a:ext uri="{FF2B5EF4-FFF2-40B4-BE49-F238E27FC236}">
                      <a16:creationId xmlns:a16="http://schemas.microsoft.com/office/drawing/2014/main" id="{D4FB6C3C-E09A-2547-BA02-45BB3C0E02A6}"/>
                    </a:ext>
                  </a:extLst>
                </p14:cNvPr>
                <p14:cNvContentPartPr/>
                <p14:nvPr/>
              </p14:nvContentPartPr>
              <p14:xfrm>
                <a:off x="9297373" y="3572213"/>
                <a:ext cx="1428840" cy="671760"/>
              </p14:xfrm>
            </p:contentPart>
          </mc:Choice>
          <mc:Fallback xmlns="">
            <p:pic>
              <p:nvPicPr>
                <p:cNvPr id="134" name="Ink 134">
                  <a:extLst>
                    <a:ext uri="{FF2B5EF4-FFF2-40B4-BE49-F238E27FC236}">
                      <a16:creationId xmlns:a16="http://schemas.microsoft.com/office/drawing/2014/main" id="{D4FB6C3C-E09A-2547-BA02-45BB3C0E02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76858" y="3551693"/>
                  <a:ext cx="146951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6" name="Ink 146">
                  <a:extLst>
                    <a:ext uri="{FF2B5EF4-FFF2-40B4-BE49-F238E27FC236}">
                      <a16:creationId xmlns:a16="http://schemas.microsoft.com/office/drawing/2014/main" id="{BC06FCFD-5684-134F-B000-45EED2647AAA}"/>
                    </a:ext>
                  </a:extLst>
                </p14:cNvPr>
                <p14:cNvContentPartPr/>
                <p14:nvPr/>
              </p14:nvContentPartPr>
              <p14:xfrm>
                <a:off x="10731253" y="3545213"/>
                <a:ext cx="1238760" cy="783360"/>
              </p14:xfrm>
            </p:contentPart>
          </mc:Choice>
          <mc:Fallback xmlns="">
            <p:pic>
              <p:nvPicPr>
                <p:cNvPr id="146" name="Ink 146">
                  <a:extLst>
                    <a:ext uri="{FF2B5EF4-FFF2-40B4-BE49-F238E27FC236}">
                      <a16:creationId xmlns:a16="http://schemas.microsoft.com/office/drawing/2014/main" id="{BC06FCFD-5684-134F-B000-45EED2647A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10727" y="3524693"/>
                  <a:ext cx="1279452" cy="82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0E7AA4A-44E1-C246-A224-20E9B68B3136}"/>
              </a:ext>
            </a:extLst>
          </p:cNvPr>
          <p:cNvGrpSpPr/>
          <p:nvPr/>
        </p:nvGrpSpPr>
        <p:grpSpPr>
          <a:xfrm>
            <a:off x="2460613" y="5280773"/>
            <a:ext cx="8995320" cy="1260000"/>
            <a:chOff x="2460613" y="5280773"/>
            <a:chExt cx="8995320" cy="12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6F32B58-DED0-0340-B902-CC7321D432F5}"/>
                    </a:ext>
                  </a:extLst>
                </p14:cNvPr>
                <p14:cNvContentPartPr/>
                <p14:nvPr/>
              </p14:nvContentPartPr>
              <p14:xfrm>
                <a:off x="2460613" y="5603693"/>
                <a:ext cx="772200" cy="259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6F32B58-DED0-0340-B902-CC7321D432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45133" y="5588213"/>
                  <a:ext cx="802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2C39B29-F30D-3F4F-A754-F48FAB3A7616}"/>
                    </a:ext>
                  </a:extLst>
                </p14:cNvPr>
                <p14:cNvContentPartPr/>
                <p14:nvPr/>
              </p14:nvContentPartPr>
              <p14:xfrm>
                <a:off x="3412813" y="5439533"/>
                <a:ext cx="344160" cy="386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2C39B29-F30D-3F4F-A754-F48FAB3A76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92293" y="5419013"/>
                  <a:ext cx="3848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EFBD239-A69F-D541-BC91-843245A5B7CC}"/>
                    </a:ext>
                  </a:extLst>
                </p14:cNvPr>
                <p14:cNvContentPartPr/>
                <p14:nvPr/>
              </p14:nvContentPartPr>
              <p14:xfrm>
                <a:off x="3730333" y="5640773"/>
                <a:ext cx="148680" cy="132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EFBD239-A69F-D541-BC91-843245A5B7C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14815" y="5625335"/>
                  <a:ext cx="179354" cy="1629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2" name="Ink 195">
                  <a:extLst>
                    <a:ext uri="{FF2B5EF4-FFF2-40B4-BE49-F238E27FC236}">
                      <a16:creationId xmlns:a16="http://schemas.microsoft.com/office/drawing/2014/main" id="{12C4EFEE-BCF4-484F-B398-1100DC2CA7E3}"/>
                    </a:ext>
                  </a:extLst>
                </p14:cNvPr>
                <p14:cNvContentPartPr/>
                <p14:nvPr/>
              </p14:nvContentPartPr>
              <p14:xfrm>
                <a:off x="4090333" y="6122453"/>
                <a:ext cx="698760" cy="296640"/>
              </p14:xfrm>
            </p:contentPart>
          </mc:Choice>
          <mc:Fallback xmlns="">
            <p:pic>
              <p:nvPicPr>
                <p:cNvPr id="192" name="Ink 195">
                  <a:extLst>
                    <a:ext uri="{FF2B5EF4-FFF2-40B4-BE49-F238E27FC236}">
                      <a16:creationId xmlns:a16="http://schemas.microsoft.com/office/drawing/2014/main" id="{12C4EFEE-BCF4-484F-B398-1100DC2CA7E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74861" y="6106973"/>
                  <a:ext cx="729344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3" name="Ink 196">
                  <a:extLst>
                    <a:ext uri="{FF2B5EF4-FFF2-40B4-BE49-F238E27FC236}">
                      <a16:creationId xmlns:a16="http://schemas.microsoft.com/office/drawing/2014/main" id="{5D747A9D-C60B-4449-AF66-570FAF425E4E}"/>
                    </a:ext>
                  </a:extLst>
                </p14:cNvPr>
                <p14:cNvContentPartPr/>
                <p14:nvPr/>
              </p14:nvContentPartPr>
              <p14:xfrm>
                <a:off x="5905453" y="5280773"/>
                <a:ext cx="1667160" cy="587880"/>
              </p14:xfrm>
            </p:contentPart>
          </mc:Choice>
          <mc:Fallback xmlns="">
            <p:pic>
              <p:nvPicPr>
                <p:cNvPr id="193" name="Ink 196">
                  <a:extLst>
                    <a:ext uri="{FF2B5EF4-FFF2-40B4-BE49-F238E27FC236}">
                      <a16:creationId xmlns:a16="http://schemas.microsoft.com/office/drawing/2014/main" id="{5D747A9D-C60B-4449-AF66-570FAF425E4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84933" y="5260240"/>
                  <a:ext cx="1707840" cy="628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4" name="Ink 197">
                  <a:extLst>
                    <a:ext uri="{FF2B5EF4-FFF2-40B4-BE49-F238E27FC236}">
                      <a16:creationId xmlns:a16="http://schemas.microsoft.com/office/drawing/2014/main" id="{31A72784-1C95-7B4E-8B6D-333F25AC677E}"/>
                    </a:ext>
                  </a:extLst>
                </p14:cNvPr>
                <p14:cNvContentPartPr/>
                <p14:nvPr/>
              </p14:nvContentPartPr>
              <p14:xfrm>
                <a:off x="4931653" y="5408573"/>
                <a:ext cx="714960" cy="333000"/>
              </p14:xfrm>
            </p:contentPart>
          </mc:Choice>
          <mc:Fallback xmlns="">
            <p:pic>
              <p:nvPicPr>
                <p:cNvPr id="194" name="Ink 197">
                  <a:extLst>
                    <a:ext uri="{FF2B5EF4-FFF2-40B4-BE49-F238E27FC236}">
                      <a16:creationId xmlns:a16="http://schemas.microsoft.com/office/drawing/2014/main" id="{31A72784-1C95-7B4E-8B6D-333F25AC677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11123" y="5388075"/>
                  <a:ext cx="755660" cy="3736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5" name="Ink 198">
                  <a:extLst>
                    <a:ext uri="{FF2B5EF4-FFF2-40B4-BE49-F238E27FC236}">
                      <a16:creationId xmlns:a16="http://schemas.microsoft.com/office/drawing/2014/main" id="{C934941B-E546-A041-B941-CB34C0AF95C2}"/>
                    </a:ext>
                  </a:extLst>
                </p14:cNvPr>
                <p14:cNvContentPartPr/>
                <p14:nvPr/>
              </p14:nvContentPartPr>
              <p14:xfrm>
                <a:off x="3857413" y="5500733"/>
                <a:ext cx="794160" cy="304560"/>
              </p14:xfrm>
            </p:contentPart>
          </mc:Choice>
          <mc:Fallback xmlns="">
            <p:pic>
              <p:nvPicPr>
                <p:cNvPr id="195" name="Ink 198">
                  <a:extLst>
                    <a:ext uri="{FF2B5EF4-FFF2-40B4-BE49-F238E27FC236}">
                      <a16:creationId xmlns:a16="http://schemas.microsoft.com/office/drawing/2014/main" id="{C934941B-E546-A041-B941-CB34C0AF95C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6884" y="5480189"/>
                  <a:ext cx="834858" cy="34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C911806-1390-434E-A58A-FC319C1C062B}"/>
                    </a:ext>
                  </a:extLst>
                </p14:cNvPr>
                <p14:cNvContentPartPr/>
                <p14:nvPr/>
              </p14:nvContentPartPr>
              <p14:xfrm>
                <a:off x="4884133" y="6244133"/>
                <a:ext cx="238320" cy="1324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C911806-1390-434E-A58A-FC319C1C062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68676" y="6228695"/>
                  <a:ext cx="268874" cy="1629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4D580E8-39E1-594A-BAA1-D8FD3B906134}"/>
                    </a:ext>
                  </a:extLst>
                </p14:cNvPr>
                <p14:cNvContentPartPr/>
                <p14:nvPr/>
              </p14:nvContentPartPr>
              <p14:xfrm>
                <a:off x="5100853" y="6233333"/>
                <a:ext cx="143280" cy="132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4D580E8-39E1-594A-BAA1-D8FD3B90613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85373" y="6217853"/>
                  <a:ext cx="173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AF7CA47-F92E-DF4B-AE9F-9757D958F1E5}"/>
                    </a:ext>
                  </a:extLst>
                </p14:cNvPr>
                <p14:cNvContentPartPr/>
                <p14:nvPr/>
              </p14:nvContentPartPr>
              <p14:xfrm>
                <a:off x="5275453" y="6238733"/>
                <a:ext cx="169560" cy="153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AF7CA47-F92E-DF4B-AE9F-9757D958F1E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59973" y="6223289"/>
                  <a:ext cx="200160" cy="184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25" name="Ink 225">
                  <a:extLst>
                    <a:ext uri="{FF2B5EF4-FFF2-40B4-BE49-F238E27FC236}">
                      <a16:creationId xmlns:a16="http://schemas.microsoft.com/office/drawing/2014/main" id="{378645F3-124B-5E48-AF06-994A09898CD0}"/>
                    </a:ext>
                  </a:extLst>
                </p14:cNvPr>
                <p14:cNvContentPartPr/>
                <p14:nvPr/>
              </p14:nvContentPartPr>
              <p14:xfrm>
                <a:off x="5688373" y="6048293"/>
                <a:ext cx="1481760" cy="328320"/>
              </p14:xfrm>
            </p:contentPart>
          </mc:Choice>
          <mc:Fallback xmlns="">
            <p:pic>
              <p:nvPicPr>
                <p:cNvPr id="225" name="Ink 225">
                  <a:extLst>
                    <a:ext uri="{FF2B5EF4-FFF2-40B4-BE49-F238E27FC236}">
                      <a16:creationId xmlns:a16="http://schemas.microsoft.com/office/drawing/2014/main" id="{378645F3-124B-5E48-AF06-994A09898CD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72897" y="6027795"/>
                  <a:ext cx="1512353" cy="3682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33" name="Ink 233">
                  <a:extLst>
                    <a:ext uri="{FF2B5EF4-FFF2-40B4-BE49-F238E27FC236}">
                      <a16:creationId xmlns:a16="http://schemas.microsoft.com/office/drawing/2014/main" id="{2D609D14-8A18-CC4A-9B55-1205F966757A}"/>
                    </a:ext>
                  </a:extLst>
                </p14:cNvPr>
                <p14:cNvContentPartPr/>
                <p14:nvPr/>
              </p14:nvContentPartPr>
              <p14:xfrm>
                <a:off x="7455613" y="6042893"/>
                <a:ext cx="894600" cy="497880"/>
              </p14:xfrm>
            </p:contentPart>
          </mc:Choice>
          <mc:Fallback xmlns="">
            <p:pic>
              <p:nvPicPr>
                <p:cNvPr id="233" name="Ink 233">
                  <a:extLst>
                    <a:ext uri="{FF2B5EF4-FFF2-40B4-BE49-F238E27FC236}">
                      <a16:creationId xmlns:a16="http://schemas.microsoft.com/office/drawing/2014/main" id="{2D609D14-8A18-CC4A-9B55-1205F966757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40133" y="6027402"/>
                  <a:ext cx="925200" cy="528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53" name="Ink 254">
                  <a:extLst>
                    <a:ext uri="{FF2B5EF4-FFF2-40B4-BE49-F238E27FC236}">
                      <a16:creationId xmlns:a16="http://schemas.microsoft.com/office/drawing/2014/main" id="{88E38C8E-5423-0948-B7D3-432A4AA00C51}"/>
                    </a:ext>
                  </a:extLst>
                </p14:cNvPr>
                <p14:cNvContentPartPr/>
                <p14:nvPr/>
              </p14:nvContentPartPr>
              <p14:xfrm>
                <a:off x="10112053" y="5971613"/>
                <a:ext cx="1343880" cy="389160"/>
              </p14:xfrm>
            </p:contentPart>
          </mc:Choice>
          <mc:Fallback xmlns="">
            <p:pic>
              <p:nvPicPr>
                <p:cNvPr id="253" name="Ink 254">
                  <a:extLst>
                    <a:ext uri="{FF2B5EF4-FFF2-40B4-BE49-F238E27FC236}">
                      <a16:creationId xmlns:a16="http://schemas.microsoft.com/office/drawing/2014/main" id="{88E38C8E-5423-0948-B7D3-432A4AA00C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91533" y="5956119"/>
                  <a:ext cx="1384560" cy="4248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54" name="Ink 255">
                  <a:extLst>
                    <a:ext uri="{FF2B5EF4-FFF2-40B4-BE49-F238E27FC236}">
                      <a16:creationId xmlns:a16="http://schemas.microsoft.com/office/drawing/2014/main" id="{3007C3C9-4715-6145-9E9F-2DDE5EF1D905}"/>
                    </a:ext>
                  </a:extLst>
                </p14:cNvPr>
                <p14:cNvContentPartPr/>
                <p14:nvPr/>
              </p14:nvContentPartPr>
              <p14:xfrm>
                <a:off x="8561893" y="5947493"/>
                <a:ext cx="1323000" cy="592920"/>
              </p14:xfrm>
            </p:contentPart>
          </mc:Choice>
          <mc:Fallback xmlns="">
            <p:pic>
              <p:nvPicPr>
                <p:cNvPr id="254" name="Ink 255">
                  <a:extLst>
                    <a:ext uri="{FF2B5EF4-FFF2-40B4-BE49-F238E27FC236}">
                      <a16:creationId xmlns:a16="http://schemas.microsoft.com/office/drawing/2014/main" id="{3007C3C9-4715-6145-9E9F-2DDE5EF1D90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46417" y="5932013"/>
                  <a:ext cx="1353592" cy="62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0407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9D46-E42A-2F4F-97EA-B3B09575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Logistic Regression:</a:t>
            </a:r>
            <a:br>
              <a:rPr lang="en-US" dirty="0"/>
            </a:br>
            <a:r>
              <a:rPr lang="en-US" dirty="0"/>
              <a:t>Maximizing Log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EB506-CF1E-BA45-A27F-2CE020EB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0067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Gradient Descent</a:t>
            </a:r>
          </a:p>
          <a:p>
            <a:pPr lvl="1"/>
            <a:r>
              <a:rPr lang="en-US" dirty="0"/>
              <a:t>Negative gradient points in the direction of steepest descent</a:t>
            </a:r>
          </a:p>
          <a:p>
            <a:pPr lvl="1"/>
            <a:r>
              <a:rPr lang="en-US" dirty="0"/>
              <a:t>Option 1: Empirically determine by stepwise adjustments</a:t>
            </a:r>
          </a:p>
          <a:p>
            <a:pPr lvl="1"/>
            <a:r>
              <a:rPr lang="en-US" dirty="0"/>
              <a:t>Option 2: Newton’s method: Taylor expansion of function around current weights, take the gradient, set to zero.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Stochastic Gradient Descent</a:t>
            </a:r>
          </a:p>
          <a:p>
            <a:pPr lvl="1"/>
            <a:r>
              <a:rPr lang="en-US" dirty="0"/>
              <a:t>Only have access to a noisy version of the gradient</a:t>
            </a:r>
          </a:p>
          <a:p>
            <a:pPr lvl="1"/>
            <a:r>
              <a:rPr lang="en-US" dirty="0"/>
              <a:t>Gradient computed over a smaller subset of all of the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9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ABDC-12C7-5040-8D61-924A9EF8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173E-B032-ED4D-97E4-05327BF0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Logistic regression </a:t>
            </a:r>
            <a:r>
              <a:rPr lang="en-US" dirty="0"/>
              <a:t>is an extension of linear regression models to predict K classes/values. </a:t>
            </a:r>
          </a:p>
          <a:p>
            <a:endParaRPr lang="en-US" dirty="0"/>
          </a:p>
          <a:p>
            <a:r>
              <a:rPr lang="en-US" dirty="0"/>
              <a:t>Common scenario is K=2 (binary), but can extend the approach to multinomial estimation.</a:t>
            </a:r>
          </a:p>
          <a:p>
            <a:endParaRPr lang="en-US" dirty="0"/>
          </a:p>
          <a:p>
            <a:r>
              <a:rPr lang="en-US" dirty="0"/>
              <a:t>Solution can be expressed as </a:t>
            </a:r>
            <a:r>
              <a:rPr lang="en-US" b="1" dirty="0">
                <a:solidFill>
                  <a:srgbClr val="C00000"/>
                </a:solidFill>
              </a:rPr>
              <a:t>maximization of (log) likelihood</a:t>
            </a:r>
            <a:r>
              <a:rPr lang="en-US" dirty="0"/>
              <a:t>, solved using </a:t>
            </a:r>
            <a:r>
              <a:rPr lang="en-US" b="1" dirty="0">
                <a:solidFill>
                  <a:srgbClr val="C00000"/>
                </a:solidFill>
              </a:rPr>
              <a:t>gradient descent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67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Macintosh PowerPoint</Application>
  <PresentationFormat>Widescreen</PresentationFormat>
  <Paragraphs>22</Paragraphs>
  <Slides>8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Machine Learning for Computer Networking</vt:lpstr>
      <vt:lpstr>Mapping Inputs to [0,1] Space:  Logistic Function</vt:lpstr>
      <vt:lpstr>Decision Boundaries</vt:lpstr>
      <vt:lpstr>Relationship to Linear Regression</vt:lpstr>
      <vt:lpstr>Expressing as Log Likelihood</vt:lpstr>
      <vt:lpstr>Solving Logistic Regression: Maximizing Log Likelihood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1</cp:revision>
  <dcterms:created xsi:type="dcterms:W3CDTF">2020-05-22T14:57:53Z</dcterms:created>
  <dcterms:modified xsi:type="dcterms:W3CDTF">2020-05-22T14:58:27Z</dcterms:modified>
</cp:coreProperties>
</file>