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5" r:id="rId2"/>
    <p:sldId id="268" r:id="rId3"/>
    <p:sldId id="269" r:id="rId4"/>
    <p:sldId id="263" r:id="rId5"/>
    <p:sldId id="270" r:id="rId6"/>
    <p:sldId id="271" r:id="rId7"/>
    <p:sldId id="272" r:id="rId8"/>
    <p:sldId id="259" r:id="rId9"/>
    <p:sldId id="286" r:id="rId10"/>
    <p:sldId id="287" r:id="rId11"/>
    <p:sldId id="283" r:id="rId12"/>
    <p:sldId id="285" r:id="rId13"/>
    <p:sldId id="288" r:id="rId14"/>
    <p:sldId id="290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60E7-F3C6-1F46-ACE0-7B3C85EEBC4C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24DC-C9B2-0D49-A454-1BE346A0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02D-D436-894B-B4D5-22AE5CAE7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ED10-0FF2-E54C-98D4-FFE34572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AF06-8722-C847-989C-6E561F0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72CE-4125-534F-B312-63F733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149B-5F45-6C4E-B819-3D5C425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A31-B535-254D-8602-3EB45B7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D4B-C40D-2841-9D67-8986A28B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E213-7609-4245-8AE9-7F703642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F1E3-A472-5247-9C38-AAD36CD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B99B-7186-034B-AC50-373F3D8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2ED88-253B-6441-A9F5-2A3F6496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C42E-7596-F64D-B253-87394345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70F0-A788-7549-8760-CDDF8C4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6F73-4E99-614E-B7B8-4D89E87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7AC6-9C08-6B48-B4BE-440789E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CAA-67BF-AC4D-AB6D-D03B6037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E159-EC04-2A44-90EA-F8D6DD9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30C1-90B4-B04F-A927-618BDF7F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BBA1-F89A-CD4B-A4A6-C5B506DC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7932-C407-EB4F-AC38-4C654E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2BF-DD9F-6E4A-BFF3-4114BE20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F5E5-6F79-8442-8554-B4EBC65E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8FB5-92CA-DF4E-A942-38A7710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43CC-209A-764E-85D9-D874381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461B-8633-7940-BD45-38A91ED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1822-E8F0-3D49-B201-885008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CC39-7DF0-D045-997C-765DD7A8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4B9D-0DEA-0C49-A6FA-F318F33B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0CD9-8014-DE4C-8EC1-2072F69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4D3E-D21B-4749-91A5-69CC2EE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1ED1-6D15-2641-ABA7-34F2D11B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7F6-09EB-8848-8562-142DE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28E7-1079-124C-B572-3D858D13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E459-B479-A44B-B017-E13BFDEA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46634-CB7F-7947-B700-DFAB6962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AC481-00CD-7E48-B105-C95AC2AF3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B81D-1BB0-4040-BD26-03DE98BE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4A987-CC41-7748-998C-3CD88F9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CBC4-D8B2-AC4C-8E3D-B9C31C3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788-F89D-6440-BF31-7AB428B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EB4A-285E-AA4D-A10C-44A44426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D36E-1EFE-8346-AC5D-34DC849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B875-E381-704C-A00D-9F45F61D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510D7-ED50-2443-9962-2BFF9C0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9E7C-49CE-3A4C-AA65-393ABA5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C371-83D3-A94F-92B7-D9FBB04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D28-B7A6-194D-9C64-CB5AC6A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D9F6-72A1-A549-A8E0-4960E62E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7977-2347-4249-8DF2-3D42D580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953-75FB-3045-AEF5-C3B95108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E4D8-7F63-3D41-953E-D818EF3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2C6F-C169-B54E-9D35-45CEAB9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FC32-EF72-3147-B9B0-31A1FCE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9E619-1B0F-2746-B13D-414A1811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1D27-B7DC-564C-A4D2-618A4E0C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FE19-6CA3-7840-B70D-7493861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CE03-1102-5948-AF18-166F4E0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085C-511E-8C4A-B9C5-929B446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4DF05-2B47-4645-AD69-4E978A75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D4FE-BC37-D149-BA0D-E9988AC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BBF4-D18C-6D42-8942-CE9DCD1F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BB0D-7078-0744-8D18-1EFE17C08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A9C4-C077-A442-93C4-F33EDEFF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" Type="http://schemas.openxmlformats.org/officeDocument/2006/relationships/image" Target="../media/image142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10" Type="http://schemas.openxmlformats.org/officeDocument/2006/relationships/customXml" Target="../ink/ink5.xml"/><Relationship Id="rId19" Type="http://schemas.openxmlformats.org/officeDocument/2006/relationships/image" Target="../media/image910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" Type="http://schemas.openxmlformats.org/officeDocument/2006/relationships/image" Target="../media/image13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5.png"/><Relationship Id="rId19" Type="http://schemas.openxmlformats.org/officeDocument/2006/relationships/customXml" Target="../ink/ink20.xml"/><Relationship Id="rId4" Type="http://schemas.openxmlformats.org/officeDocument/2006/relationships/image" Target="../media/image1210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39" Type="http://schemas.openxmlformats.org/officeDocument/2006/relationships/image" Target="../media/image97.png"/><Relationship Id="rId3" Type="http://schemas.openxmlformats.org/officeDocument/2006/relationships/image" Target="../media/image2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34.xml"/><Relationship Id="rId2" Type="http://schemas.openxmlformats.org/officeDocument/2006/relationships/image" Target="../media/image20.png"/><Relationship Id="rId16" Type="http://schemas.openxmlformats.org/officeDocument/2006/relationships/customXml" Target="../ink/ink24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png"/><Relationship Id="rId40" Type="http://schemas.openxmlformats.org/officeDocument/2006/relationships/customXml" Target="../ink/ink35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21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95.png"/><Relationship Id="rId8" Type="http://schemas.openxmlformats.org/officeDocument/2006/relationships/customXml" Target="../ink/ink2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56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64.png"/><Relationship Id="rId112" Type="http://schemas.openxmlformats.org/officeDocument/2006/relationships/customXml" Target="../ink/ink91.xml"/><Relationship Id="rId16" Type="http://schemas.openxmlformats.org/officeDocument/2006/relationships/customXml" Target="../ink/ink43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51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59.png"/><Relationship Id="rId102" Type="http://schemas.openxmlformats.org/officeDocument/2006/relationships/customXml" Target="../ink/ink86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80.xml"/><Relationship Id="rId95" Type="http://schemas.openxmlformats.org/officeDocument/2006/relationships/image" Target="../media/image67.png"/><Relationship Id="rId22" Type="http://schemas.openxmlformats.org/officeDocument/2006/relationships/customXml" Target="../ink/ink4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94.xml"/><Relationship Id="rId80" Type="http://schemas.openxmlformats.org/officeDocument/2006/relationships/customXml" Target="../ink/ink75.xml"/><Relationship Id="rId85" Type="http://schemas.openxmlformats.org/officeDocument/2006/relationships/image" Target="../media/image62.png"/><Relationship Id="rId12" Type="http://schemas.openxmlformats.org/officeDocument/2006/relationships/customXml" Target="../ink/ink41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54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23" Type="http://schemas.openxmlformats.org/officeDocument/2006/relationships/image" Target="../media/image31.png"/><Relationship Id="rId28" Type="http://schemas.openxmlformats.org/officeDocument/2006/relationships/customXml" Target="../ink/ink49.xml"/><Relationship Id="rId49" Type="http://schemas.openxmlformats.org/officeDocument/2006/relationships/image" Target="../media/image44.png"/><Relationship Id="rId114" Type="http://schemas.openxmlformats.org/officeDocument/2006/relationships/customXml" Target="../ink/ink92.xml"/><Relationship Id="rId119" Type="http://schemas.openxmlformats.org/officeDocument/2006/relationships/image" Target="../media/image79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78.xml"/><Relationship Id="rId4" Type="http://schemas.openxmlformats.org/officeDocument/2006/relationships/customXml" Target="../ink/ink37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44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47.png"/><Relationship Id="rId76" Type="http://schemas.openxmlformats.org/officeDocument/2006/relationships/customXml" Target="../ink/ink73.xml"/><Relationship Id="rId97" Type="http://schemas.openxmlformats.org/officeDocument/2006/relationships/image" Target="../media/image68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34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42.png"/><Relationship Id="rId66" Type="http://schemas.openxmlformats.org/officeDocument/2006/relationships/customXml" Target="../ink/ink68.xml"/><Relationship Id="rId87" Type="http://schemas.openxmlformats.org/officeDocument/2006/relationships/image" Target="../media/image63.png"/><Relationship Id="rId110" Type="http://schemas.openxmlformats.org/officeDocument/2006/relationships/customXml" Target="../ink/ink90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76.xml"/><Relationship Id="rId19" Type="http://schemas.openxmlformats.org/officeDocument/2006/relationships/image" Target="../media/image29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7.png"/><Relationship Id="rId56" Type="http://schemas.openxmlformats.org/officeDocument/2006/relationships/customXml" Target="../ink/ink63.xml"/><Relationship Id="rId77" Type="http://schemas.openxmlformats.org/officeDocument/2006/relationships/image" Target="../media/image58.png"/><Relationship Id="rId100" Type="http://schemas.openxmlformats.org/officeDocument/2006/relationships/customXml" Target="../ink/ink85.xml"/><Relationship Id="rId105" Type="http://schemas.openxmlformats.org/officeDocument/2006/relationships/image" Target="../media/image72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71.xml"/><Relationship Id="rId93" Type="http://schemas.openxmlformats.org/officeDocument/2006/relationships/image" Target="../media/image66.png"/><Relationship Id="rId98" Type="http://schemas.openxmlformats.org/officeDocument/2006/relationships/customXml" Target="../ink/ink84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58.xml"/><Relationship Id="rId67" Type="http://schemas.openxmlformats.org/officeDocument/2006/relationships/image" Target="../media/image53.png"/><Relationship Id="rId116" Type="http://schemas.openxmlformats.org/officeDocument/2006/relationships/customXml" Target="../ink/ink93.xml"/><Relationship Id="rId20" Type="http://schemas.openxmlformats.org/officeDocument/2006/relationships/customXml" Target="../ink/ink45.xml"/><Relationship Id="rId41" Type="http://schemas.openxmlformats.org/officeDocument/2006/relationships/image" Target="../media/image40.png"/><Relationship Id="rId62" Type="http://schemas.openxmlformats.org/officeDocument/2006/relationships/customXml" Target="../ink/ink66.xml"/><Relationship Id="rId83" Type="http://schemas.openxmlformats.org/officeDocument/2006/relationships/image" Target="../media/image61.png"/><Relationship Id="rId88" Type="http://schemas.openxmlformats.org/officeDocument/2006/relationships/customXml" Target="../ink/ink79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53.xml"/><Relationship Id="rId57" Type="http://schemas.openxmlformats.org/officeDocument/2006/relationships/image" Target="../media/image48.png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35.png"/><Relationship Id="rId52" Type="http://schemas.openxmlformats.org/officeDocument/2006/relationships/customXml" Target="../ink/ink61.xml"/><Relationship Id="rId73" Type="http://schemas.openxmlformats.org/officeDocument/2006/relationships/image" Target="../media/image56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9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06.png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4.png"/><Relationship Id="rId16" Type="http://schemas.openxmlformats.org/officeDocument/2006/relationships/customXml" Target="../ink/ink104.xml"/><Relationship Id="rId11" Type="http://schemas.openxmlformats.org/officeDocument/2006/relationships/image" Target="../media/image101.png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5" Type="http://schemas.openxmlformats.org/officeDocument/2006/relationships/image" Target="../media/image83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9" Type="http://schemas.openxmlformats.org/officeDocument/2006/relationships/image" Target="../media/image105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92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3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3: 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67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4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4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78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8046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C56-1922-8543-92D9-2D17AF8D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Representing the Estimation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17D0-C9AD-1D42-8561-EC113BE9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estimation is the orthogonal projection of y into the column space of X.</a:t>
            </a:r>
          </a:p>
          <a:p>
            <a:endParaRPr lang="en-US" dirty="0"/>
          </a:p>
          <a:p>
            <a:r>
              <a:rPr lang="en-US" dirty="0"/>
              <a:t>This is true even if the inputs are not linearly independent.</a:t>
            </a:r>
          </a:p>
          <a:p>
            <a:endParaRPr lang="en-US" dirty="0"/>
          </a:p>
          <a:p>
            <a:r>
              <a:rPr lang="en-US" dirty="0"/>
              <a:t>Ideally, we would eliminate variables that are not linearly independent/not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1AB8-1011-1841-B702-5777E3577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/>
            </a:br>
            <a:r>
              <a:rPr lang="en-US"/>
              <a:t>that </a:t>
            </a:r>
            <a:r>
              <a:rPr lang="en-US" dirty="0"/>
              <a:t>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how to compute these in the next part of the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3C1-D343-F24B-9D0E-45CDE9D5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3680-F42D-F84B-B847-ED0C413A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Regression:</a:t>
            </a:r>
            <a:r>
              <a:rPr lang="en-US" dirty="0"/>
              <a:t> Estimation of a real value (e.g., integer, floating point).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Classification: </a:t>
            </a:r>
            <a:r>
              <a:rPr lang="en-US" dirty="0"/>
              <a:t>Estimation of a binary outcome, class, etc.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Despite its name, logistic regression is about classification, from features to binary outcomes. </a:t>
            </a:r>
          </a:p>
        </p:txBody>
      </p:sp>
    </p:spTree>
    <p:extLst>
      <p:ext uri="{BB962C8B-B14F-4D97-AF65-F5344CB8AC3E}">
        <p14:creationId xmlns:p14="http://schemas.microsoft.com/office/powerpoint/2010/main" val="34148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682</Words>
  <Application>Microsoft Macintosh PowerPoint</Application>
  <PresentationFormat>Widescreen</PresentationFormat>
  <Paragraphs>92</Paragraphs>
  <Slides>16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 for Computer Networking</vt:lpstr>
      <vt:lpstr>Least Squares Linear Regression, Single Input</vt:lpstr>
      <vt:lpstr>Problem Framing</vt:lpstr>
      <vt:lpstr>Least Squares with Multiple Inputs</vt:lpstr>
      <vt:lpstr>Assumptions About Underlying Data</vt:lpstr>
      <vt:lpstr>Representing the Estimation Graphically</vt:lpstr>
      <vt:lpstr>Quality of the Estimation/Variable Significance</vt:lpstr>
      <vt:lpstr>Regression vs. Classification</vt:lpstr>
      <vt:lpstr>Maximum Likelihood</vt:lpstr>
      <vt:lpstr>Modeling Probabilities of (0,1) Observations: Bernoulli Distribution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3</cp:revision>
  <dcterms:created xsi:type="dcterms:W3CDTF">2020-05-01T13:34:40Z</dcterms:created>
  <dcterms:modified xsi:type="dcterms:W3CDTF">2020-05-01T13:48:40Z</dcterms:modified>
</cp:coreProperties>
</file>