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3" r:id="rId2"/>
  </p:sldMasterIdLst>
  <p:notesMasterIdLst>
    <p:notesMasterId r:id="rId6"/>
  </p:notesMasterIdLst>
  <p:sldIdLst>
    <p:sldId id="486" r:id="rId3"/>
    <p:sldId id="480" r:id="rId4"/>
    <p:sldId id="487" r:id="rId5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7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5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6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62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5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3"/>
              <a:t>17/11/2018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Elbow Connector 49"/>
          <p:cNvCxnSpPr>
            <a:stCxn id="41" idx="4"/>
          </p:cNvCxnSpPr>
          <p:nvPr/>
        </p:nvCxnSpPr>
        <p:spPr>
          <a:xfrm rot="5400000">
            <a:off x="3758856" y="449679"/>
            <a:ext cx="2175935" cy="5552267"/>
          </a:xfrm>
          <a:prstGeom prst="bentConnector2">
            <a:avLst/>
          </a:prstGeom>
          <a:ln w="28575">
            <a:solidFill>
              <a:srgbClr val="F8941D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3060660" y="1196297"/>
            <a:ext cx="1610910" cy="3527057"/>
          </a:xfrm>
          <a:prstGeom prst="bentConnector2">
            <a:avLst/>
          </a:prstGeom>
          <a:ln w="28575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1435502"/>
            <a:ext cx="1324326" cy="9228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0" y="2967849"/>
            <a:ext cx="1488539" cy="148853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1210084" y="2445745"/>
            <a:ext cx="4526" cy="47395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63" y="691816"/>
            <a:ext cx="1155600" cy="9430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00" y="691815"/>
            <a:ext cx="1155600" cy="9430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01" y="691271"/>
            <a:ext cx="1156936" cy="9441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0D7A7B-0D5C-4F52-A0B1-401A2C88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794" y="201362"/>
            <a:ext cx="853514" cy="816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6CCBB7-F8C8-4359-A690-952B6507D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265" y="201362"/>
            <a:ext cx="798645" cy="8169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7B585-D8CC-489E-BB96-B0EE92E35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2464" y="201362"/>
            <a:ext cx="798645" cy="816935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7" idx="2"/>
          </p:cNvCxnSpPr>
          <p:nvPr/>
        </p:nvCxnSpPr>
        <p:spPr>
          <a:xfrm>
            <a:off x="2200706" y="2042150"/>
            <a:ext cx="1424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25704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12" name="Straight Connector 11"/>
          <p:cNvCxnSpPr>
            <a:stCxn id="7" idx="0"/>
          </p:cNvCxnSpPr>
          <p:nvPr/>
        </p:nvCxnSpPr>
        <p:spPr>
          <a:xfrm flipV="1">
            <a:off x="3721396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533950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629643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27261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622954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6678" y="4106029"/>
            <a:ext cx="1954381" cy="415498"/>
          </a:xfrm>
          <a:prstGeom prst="rect">
            <a:avLst/>
          </a:prstGeom>
          <a:solidFill>
            <a:srgbClr val="FF9933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s</a:t>
            </a:r>
            <a:r>
              <a:rPr lang="en-GB" sz="2100" dirty="0" err="1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qlservr.exe</a:t>
            </a:r>
            <a:endParaRPr lang="en-GB" sz="2100" dirty="0">
              <a:solidFill>
                <a:prstClr val="white"/>
              </a:solidFill>
              <a:latin typeface="Consolas" panose="020B0609020204030204" pitchFamily="49" charset="0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6749" y="3557527"/>
            <a:ext cx="1806905" cy="41549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console</a:t>
            </a: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.exe</a:t>
            </a:r>
          </a:p>
        </p:txBody>
      </p:sp>
      <p:cxnSp>
        <p:nvCxnSpPr>
          <p:cNvPr id="39" name="Elbow Connector 38"/>
          <p:cNvCxnSpPr>
            <a:stCxn id="7" idx="4"/>
          </p:cNvCxnSpPr>
          <p:nvPr/>
        </p:nvCxnSpPr>
        <p:spPr>
          <a:xfrm rot="5400000">
            <a:off x="2103302" y="1608163"/>
            <a:ext cx="1088412" cy="2147777"/>
          </a:xfrm>
          <a:prstGeom prst="bentConnector2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9160" y="3018506"/>
            <a:ext cx="1364476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w3wp.exe</a:t>
            </a:r>
          </a:p>
        </p:txBody>
      </p:sp>
      <p:cxnSp>
        <p:nvCxnSpPr>
          <p:cNvPr id="25" name="Straight Connector 24"/>
          <p:cNvCxnSpPr>
            <a:stCxn id="7" idx="6"/>
            <a:endCxn id="37" idx="2"/>
          </p:cNvCxnSpPr>
          <p:nvPr/>
        </p:nvCxnSpPr>
        <p:spPr>
          <a:xfrm>
            <a:off x="3817090" y="2042150"/>
            <a:ext cx="17168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6"/>
            <a:endCxn id="41" idx="2"/>
          </p:cNvCxnSpPr>
          <p:nvPr/>
        </p:nvCxnSpPr>
        <p:spPr>
          <a:xfrm>
            <a:off x="5725337" y="2042150"/>
            <a:ext cx="1801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0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  <p:bldP spid="44" grpId="0" animBg="1"/>
      <p:bldP spid="46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6541" y="968905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 err="1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deployment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6541" y="2094196"/>
            <a:ext cx="61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packaged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8062" y="3248314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running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9" y="3152102"/>
            <a:ext cx="836615" cy="844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8" y="1962580"/>
            <a:ext cx="1138154" cy="9858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1" y="890207"/>
            <a:ext cx="781788" cy="8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541" y="1514721"/>
            <a:ext cx="61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packaged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6540" y="264001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600" b="1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en-US" sz="3600" dirty="0">
                <a:solidFill>
                  <a:srgbClr val="1C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image store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4" y="2572627"/>
            <a:ext cx="989021" cy="8927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8" y="1383105"/>
            <a:ext cx="1138154" cy="9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697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30</Words>
  <Application>Microsoft Office PowerPoint</Application>
  <PresentationFormat>On-screen Show (16:9)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Helvetica Light</vt:lpstr>
      <vt:lpstr>3_Office Theme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15</cp:revision>
  <dcterms:created xsi:type="dcterms:W3CDTF">2018-08-23T10:20:41Z</dcterms:created>
  <dcterms:modified xsi:type="dcterms:W3CDTF">2018-11-16T23:07:33Z</dcterms:modified>
</cp:coreProperties>
</file>