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566" r:id="rId2"/>
    <p:sldId id="569" r:id="rId3"/>
    <p:sldId id="575" r:id="rId4"/>
    <p:sldId id="576" r:id="rId5"/>
  </p:sldIdLst>
  <p:sldSz cx="14400213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6"/>
            <a:ext cx="13612700" cy="1072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4400213" cy="79662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08" y="3566484"/>
            <a:ext cx="13657701" cy="2799856"/>
          </a:xfrm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74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4400213" cy="79662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08" y="3566484"/>
            <a:ext cx="13657701" cy="2799856"/>
          </a:xfrm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3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946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7" y="1699913"/>
            <a:ext cx="6541372" cy="412642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795374" y="6366340"/>
            <a:ext cx="648009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4267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4267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75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7" y="1699913"/>
            <a:ext cx="6541372" cy="412642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795374" y="6366340"/>
            <a:ext cx="648009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4267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42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7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826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5" y="2395711"/>
            <a:ext cx="6120091" cy="57101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9" y="2395711"/>
            <a:ext cx="6120091" cy="57101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23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WIzznOPI2hG1INZJt4idUsHHCABedC-q7wSCZKPGLyUlWPQy5i_c67nW77hG4qo0Tcbr5QVAdQyn4n6FTcHGZGjwE1kdpk4wuXst7yeIgpP31jpOuWr_eLuq6HnZvG5stlXWIw5ufL8.png" descr="WIzznOPI2hG1INZJt4idUsHHCABedC-q7wSCZKPGLyUlWPQy5i_c67nW77hG4qo0Tcbr5QVAdQyn4n6FTcHGZGjwE1kdpk4wuXst7yeIgpP31jpOuWr_eLuq6HnZvG5stlXWIw5ufL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9153" y="7885362"/>
            <a:ext cx="1063059" cy="820862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>
            <a:spLocks noGrp="1"/>
          </p:cNvSpPr>
          <p:nvPr>
            <p:ph type="sldNum" sz="quarter" idx="2"/>
          </p:nvPr>
        </p:nvSpPr>
        <p:spPr>
          <a:xfrm>
            <a:off x="9540142" y="8114057"/>
            <a:ext cx="2520037" cy="4543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66459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135" y="6902066"/>
            <a:ext cx="13120295" cy="10707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134" y="5962732"/>
            <a:ext cx="9380884" cy="824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937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3" y="1"/>
            <a:ext cx="14400212" cy="902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" y="4075265"/>
            <a:ext cx="14400213" cy="849013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9" tIns="95249" rIns="95249" bIns="95249" numCol="1" spcCol="38100" rtlCol="0" anchor="ctr">
            <a:spAutoFit/>
          </a:bodyPr>
          <a:lstStyle/>
          <a:p>
            <a:pPr marL="0" marR="0" indent="0" algn="ctr" defTabSz="778914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0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1" y="1"/>
            <a:ext cx="14400213" cy="899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" y="4075265"/>
            <a:ext cx="14400213" cy="849013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9" tIns="95249" rIns="95249" bIns="95249" numCol="1" spcCol="38100" rtlCol="0" anchor="ctr">
            <a:spAutoFit/>
          </a:bodyPr>
          <a:lstStyle/>
          <a:p>
            <a:pPr marL="0" marR="0" indent="0" algn="ctr" defTabSz="778914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48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6"/>
            <a:ext cx="13612700" cy="1072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7" y="2366546"/>
            <a:ext cx="13612700" cy="5676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9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6"/>
            <a:ext cx="13612700" cy="1072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7" y="2366546"/>
            <a:ext cx="13612700" cy="56761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864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60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06" y="363906"/>
            <a:ext cx="13612700" cy="107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06" y="1699914"/>
            <a:ext cx="13612700" cy="6342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22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267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867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867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32C0556-09E8-4BBD-99D3-EFAA331C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65" y="4832427"/>
            <a:ext cx="1346226" cy="10986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3B80C16-D966-4AA9-9741-6C0B1B010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40" y="4832427"/>
            <a:ext cx="1346226" cy="10986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787CCA-2BB0-45F5-803B-067E08697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65" y="2553191"/>
            <a:ext cx="1346226" cy="109866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5900459" y="1904610"/>
            <a:ext cx="2222078" cy="2069033"/>
            <a:chOff x="4261581" y="1004165"/>
            <a:chExt cx="2448921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9" y="1004165"/>
              <a:ext cx="627513" cy="610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000" dirty="0">
                <a:solidFill>
                  <a:srgbClr val="008EC0"/>
                </a:solidFill>
                <a:latin typeface="Calibri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981D16-4517-4D04-AABA-9FD2F0060205}"/>
              </a:ext>
            </a:extLst>
          </p:cNvPr>
          <p:cNvSpPr/>
          <p:nvPr/>
        </p:nvSpPr>
        <p:spPr>
          <a:xfrm>
            <a:off x="4214284" y="4329066"/>
            <a:ext cx="574014" cy="55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17E86-CF9D-4CCD-B47A-D98707DD8F06}"/>
              </a:ext>
            </a:extLst>
          </p:cNvPr>
          <p:cNvSpPr/>
          <p:nvPr/>
        </p:nvSpPr>
        <p:spPr>
          <a:xfrm>
            <a:off x="7420337" y="4444441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60" y="2553191"/>
            <a:ext cx="1346226" cy="109866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10494041" y="2087807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CA2D6-0BC0-4582-88AE-5B34A94EEC68}"/>
              </a:ext>
            </a:extLst>
          </p:cNvPr>
          <p:cNvSpPr/>
          <p:nvPr/>
        </p:nvSpPr>
        <p:spPr>
          <a:xfrm>
            <a:off x="4216599" y="213029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9A9A3F-F8B1-4D35-8925-87FE5D47965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942389" y="3973641"/>
            <a:ext cx="1" cy="85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4AF2A0-917E-4818-98D2-EBA3BE0F5A7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826637" y="3724658"/>
            <a:ext cx="1543" cy="110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1A53B1-B3EF-48E2-ACA4-E314378A2636}"/>
              </a:ext>
            </a:extLst>
          </p:cNvPr>
          <p:cNvCxnSpPr>
            <a:cxnSpLocks/>
          </p:cNvCxnSpPr>
          <p:nvPr/>
        </p:nvCxnSpPr>
        <p:spPr>
          <a:xfrm flipH="1">
            <a:off x="4575754" y="3102522"/>
            <a:ext cx="124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7984319" y="3102522"/>
            <a:ext cx="1191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AC7539-84FD-46D7-95E2-51348EA947D8}"/>
              </a:ext>
            </a:extLst>
          </p:cNvPr>
          <p:cNvCxnSpPr>
            <a:cxnSpLocks/>
          </p:cNvCxnSpPr>
          <p:nvPr/>
        </p:nvCxnSpPr>
        <p:spPr>
          <a:xfrm flipH="1">
            <a:off x="7883984" y="3651855"/>
            <a:ext cx="1625571" cy="165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2112991" y="1436754"/>
            <a:ext cx="9990293" cy="4989271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1450387" y="3038836"/>
            <a:ext cx="1274234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1450387" y="3268937"/>
            <a:ext cx="1183640" cy="508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11639438" y="1983423"/>
            <a:ext cx="966974" cy="937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11737518" y="1990750"/>
            <a:ext cx="84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5400" dirty="0">
                <a:solidFill>
                  <a:srgbClr val="FFFFFF"/>
                </a:solidFill>
                <a:latin typeface="Calibri"/>
              </a:rPr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15830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32C0556-09E8-4BBD-99D3-EFAA331C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65" y="6195235"/>
            <a:ext cx="1346226" cy="10986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3B80C16-D966-4AA9-9741-6C0B1B010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40" y="6195235"/>
            <a:ext cx="1346226" cy="10986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787CCA-2BB0-45F5-803B-067E08697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65" y="3915999"/>
            <a:ext cx="1346226" cy="109866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5900459" y="3267418"/>
            <a:ext cx="2222078" cy="2069033"/>
            <a:chOff x="4261581" y="1004165"/>
            <a:chExt cx="2448921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9" y="1004165"/>
              <a:ext cx="627513" cy="610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000" dirty="0">
                <a:solidFill>
                  <a:srgbClr val="008EC0"/>
                </a:solidFill>
                <a:latin typeface="Calibri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981D16-4517-4D04-AABA-9FD2F0060205}"/>
              </a:ext>
            </a:extLst>
          </p:cNvPr>
          <p:cNvSpPr/>
          <p:nvPr/>
        </p:nvSpPr>
        <p:spPr>
          <a:xfrm>
            <a:off x="4214284" y="5691874"/>
            <a:ext cx="574014" cy="55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17E86-CF9D-4CCD-B47A-D98707DD8F06}"/>
              </a:ext>
            </a:extLst>
          </p:cNvPr>
          <p:cNvSpPr/>
          <p:nvPr/>
        </p:nvSpPr>
        <p:spPr>
          <a:xfrm>
            <a:off x="7420337" y="5807249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60" y="3915999"/>
            <a:ext cx="1346226" cy="109866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10494041" y="3450615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CA2D6-0BC0-4582-88AE-5B34A94EEC68}"/>
              </a:ext>
            </a:extLst>
          </p:cNvPr>
          <p:cNvSpPr/>
          <p:nvPr/>
        </p:nvSpPr>
        <p:spPr>
          <a:xfrm>
            <a:off x="4216599" y="349309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9A9A3F-F8B1-4D35-8925-87FE5D47965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942389" y="5336449"/>
            <a:ext cx="1" cy="85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4AF2A0-917E-4818-98D2-EBA3BE0F5A7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826637" y="5087466"/>
            <a:ext cx="1543" cy="110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1A53B1-B3EF-48E2-ACA4-E314378A2636}"/>
              </a:ext>
            </a:extLst>
          </p:cNvPr>
          <p:cNvCxnSpPr>
            <a:cxnSpLocks/>
          </p:cNvCxnSpPr>
          <p:nvPr/>
        </p:nvCxnSpPr>
        <p:spPr>
          <a:xfrm flipH="1">
            <a:off x="4575754" y="4465330"/>
            <a:ext cx="124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7984319" y="4465330"/>
            <a:ext cx="1191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AC7539-84FD-46D7-95E2-51348EA947D8}"/>
              </a:ext>
            </a:extLst>
          </p:cNvPr>
          <p:cNvCxnSpPr>
            <a:cxnSpLocks/>
          </p:cNvCxnSpPr>
          <p:nvPr/>
        </p:nvCxnSpPr>
        <p:spPr>
          <a:xfrm flipH="1">
            <a:off x="7883984" y="5014663"/>
            <a:ext cx="1625571" cy="165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A1DDB1A-B504-46DD-895F-9F213CC79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24" y="1832635"/>
            <a:ext cx="1346226" cy="10986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E25216-CE0B-4DCB-871F-678AC3476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60" y="1830990"/>
            <a:ext cx="1346226" cy="109866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E5B549E-907F-4BFB-A5E2-1992F5AB0E82}"/>
              </a:ext>
            </a:extLst>
          </p:cNvPr>
          <p:cNvSpPr/>
          <p:nvPr/>
        </p:nvSpPr>
        <p:spPr>
          <a:xfrm>
            <a:off x="10557189" y="1436752"/>
            <a:ext cx="388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6AED8-8CFA-455A-BE97-F322CE31750B}"/>
              </a:ext>
            </a:extLst>
          </p:cNvPr>
          <p:cNvCxnSpPr>
            <a:cxnSpLocks/>
          </p:cNvCxnSpPr>
          <p:nvPr/>
        </p:nvCxnSpPr>
        <p:spPr>
          <a:xfrm flipH="1" flipV="1">
            <a:off x="7702964" y="2380323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0AFB5E-5D5E-4FC4-AA85-C2A82775E542}"/>
              </a:ext>
            </a:extLst>
          </p:cNvPr>
          <p:cNvCxnSpPr>
            <a:cxnSpLocks/>
          </p:cNvCxnSpPr>
          <p:nvPr/>
        </p:nvCxnSpPr>
        <p:spPr>
          <a:xfrm>
            <a:off x="6880037" y="2940091"/>
            <a:ext cx="0" cy="70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2112991" y="1360919"/>
            <a:ext cx="9990293" cy="6201869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1450387" y="4401644"/>
            <a:ext cx="1274234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1450387" y="4631745"/>
            <a:ext cx="1183640" cy="508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11639438" y="1983423"/>
            <a:ext cx="966974" cy="937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11737518" y="1990750"/>
            <a:ext cx="84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5400" dirty="0">
                <a:solidFill>
                  <a:srgbClr val="FFFFFF"/>
                </a:solidFill>
                <a:latin typeface="Calibri"/>
              </a:rPr>
              <a:t>v4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DA25D2-AFC4-4662-A2D3-3E8DA94B9A42}"/>
              </a:ext>
            </a:extLst>
          </p:cNvPr>
          <p:cNvCxnSpPr>
            <a:cxnSpLocks/>
          </p:cNvCxnSpPr>
          <p:nvPr/>
        </p:nvCxnSpPr>
        <p:spPr>
          <a:xfrm>
            <a:off x="9986652" y="3003138"/>
            <a:ext cx="0" cy="91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60C1F-6E73-46F4-A4DF-2FB4660F92BB}"/>
              </a:ext>
            </a:extLst>
          </p:cNvPr>
          <p:cNvSpPr/>
          <p:nvPr/>
        </p:nvSpPr>
        <p:spPr>
          <a:xfrm>
            <a:off x="7365835" y="142406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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31984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32C0556-09E8-4BBD-99D3-EFAA331C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74" y="7304550"/>
            <a:ext cx="1346226" cy="10986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3B80C16-D966-4AA9-9741-6C0B1B010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49" y="7304550"/>
            <a:ext cx="1346226" cy="10986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787CCA-2BB0-45F5-803B-067E08697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74" y="5025314"/>
            <a:ext cx="1346226" cy="109866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4644168" y="4376733"/>
            <a:ext cx="2222078" cy="2069033"/>
            <a:chOff x="4261581" y="1004165"/>
            <a:chExt cx="2448921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9" y="1004165"/>
              <a:ext cx="627513" cy="610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000" dirty="0">
                <a:solidFill>
                  <a:srgbClr val="008EC0"/>
                </a:solidFill>
                <a:latin typeface="Calibri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981D16-4517-4D04-AABA-9FD2F0060205}"/>
              </a:ext>
            </a:extLst>
          </p:cNvPr>
          <p:cNvSpPr/>
          <p:nvPr/>
        </p:nvSpPr>
        <p:spPr>
          <a:xfrm>
            <a:off x="2957993" y="6801189"/>
            <a:ext cx="574014" cy="55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17E86-CF9D-4CCD-B47A-D98707DD8F06}"/>
              </a:ext>
            </a:extLst>
          </p:cNvPr>
          <p:cNvSpPr/>
          <p:nvPr/>
        </p:nvSpPr>
        <p:spPr>
          <a:xfrm>
            <a:off x="6164046" y="6916564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9" y="5025314"/>
            <a:ext cx="1346226" cy="109866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9237750" y="4559930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CA2D6-0BC0-4582-88AE-5B34A94EEC68}"/>
              </a:ext>
            </a:extLst>
          </p:cNvPr>
          <p:cNvSpPr/>
          <p:nvPr/>
        </p:nvSpPr>
        <p:spPr>
          <a:xfrm>
            <a:off x="2960308" y="460241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9A9A3F-F8B1-4D35-8925-87FE5D47965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686098" y="6445764"/>
            <a:ext cx="1" cy="85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4AF2A0-917E-4818-98D2-EBA3BE0F5A7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570346" y="6196781"/>
            <a:ext cx="1543" cy="110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1A53B1-B3EF-48E2-ACA4-E314378A2636}"/>
              </a:ext>
            </a:extLst>
          </p:cNvPr>
          <p:cNvCxnSpPr>
            <a:cxnSpLocks/>
          </p:cNvCxnSpPr>
          <p:nvPr/>
        </p:nvCxnSpPr>
        <p:spPr>
          <a:xfrm flipH="1">
            <a:off x="3319463" y="5574645"/>
            <a:ext cx="124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6728028" y="5574645"/>
            <a:ext cx="1191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AC7539-84FD-46D7-95E2-51348EA947D8}"/>
              </a:ext>
            </a:extLst>
          </p:cNvPr>
          <p:cNvCxnSpPr>
            <a:cxnSpLocks/>
          </p:cNvCxnSpPr>
          <p:nvPr/>
        </p:nvCxnSpPr>
        <p:spPr>
          <a:xfrm flipH="1">
            <a:off x="6627693" y="6123978"/>
            <a:ext cx="1625571" cy="165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A1DDB1A-B504-46DD-895F-9F213CC79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33" y="2941950"/>
            <a:ext cx="1346226" cy="10986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E25216-CE0B-4DCB-871F-678AC3476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9" y="2940305"/>
            <a:ext cx="1346226" cy="109866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E5B549E-907F-4BFB-A5E2-1992F5AB0E82}"/>
              </a:ext>
            </a:extLst>
          </p:cNvPr>
          <p:cNvSpPr/>
          <p:nvPr/>
        </p:nvSpPr>
        <p:spPr>
          <a:xfrm>
            <a:off x="9300898" y="2546067"/>
            <a:ext cx="388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6AED8-8CFA-455A-BE97-F322CE31750B}"/>
              </a:ext>
            </a:extLst>
          </p:cNvPr>
          <p:cNvCxnSpPr>
            <a:cxnSpLocks/>
          </p:cNvCxnSpPr>
          <p:nvPr/>
        </p:nvCxnSpPr>
        <p:spPr>
          <a:xfrm flipH="1" flipV="1">
            <a:off x="6446673" y="3489638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0AFB5E-5D5E-4FC4-AA85-C2A82775E542}"/>
              </a:ext>
            </a:extLst>
          </p:cNvPr>
          <p:cNvCxnSpPr>
            <a:cxnSpLocks/>
          </p:cNvCxnSpPr>
          <p:nvPr/>
        </p:nvCxnSpPr>
        <p:spPr>
          <a:xfrm>
            <a:off x="5623746" y="4049406"/>
            <a:ext cx="0" cy="70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917390" y="327435"/>
            <a:ext cx="12350230" cy="8344668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399145" y="5510959"/>
            <a:ext cx="1274234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399145" y="5741060"/>
            <a:ext cx="1183640" cy="508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12778593" y="7051397"/>
            <a:ext cx="966974" cy="937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12876671" y="7058724"/>
            <a:ext cx="84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5400" dirty="0">
                <a:solidFill>
                  <a:srgbClr val="FFFFFF"/>
                </a:solidFill>
                <a:latin typeface="Calibri"/>
              </a:rPr>
              <a:t>v5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DA25D2-AFC4-4662-A2D3-3E8DA94B9A42}"/>
              </a:ext>
            </a:extLst>
          </p:cNvPr>
          <p:cNvCxnSpPr>
            <a:cxnSpLocks/>
          </p:cNvCxnSpPr>
          <p:nvPr/>
        </p:nvCxnSpPr>
        <p:spPr>
          <a:xfrm>
            <a:off x="8730361" y="4112453"/>
            <a:ext cx="0" cy="91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60C1F-6E73-46F4-A4DF-2FB4660F92BB}"/>
              </a:ext>
            </a:extLst>
          </p:cNvPr>
          <p:cNvSpPr/>
          <p:nvPr/>
        </p:nvSpPr>
        <p:spPr>
          <a:xfrm>
            <a:off x="6109544" y="253338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</a:t>
            </a:r>
            <a:endParaRPr lang="en-GB" sz="3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03E936A-F155-450B-A579-AA36A66E60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00" y="855468"/>
            <a:ext cx="1346226" cy="109866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007838D-894B-4200-97D6-7A775427CD6B}"/>
              </a:ext>
            </a:extLst>
          </p:cNvPr>
          <p:cNvSpPr/>
          <p:nvPr/>
        </p:nvSpPr>
        <p:spPr>
          <a:xfrm>
            <a:off x="9366381" y="390084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258AD8-1404-424E-923E-E5D4F371F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95" y="873295"/>
            <a:ext cx="1346226" cy="109866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7EC366F-17ED-42B0-ACE2-306EFD3B2744}"/>
              </a:ext>
            </a:extLst>
          </p:cNvPr>
          <p:cNvSpPr/>
          <p:nvPr/>
        </p:nvSpPr>
        <p:spPr>
          <a:xfrm>
            <a:off x="6165624" y="479057"/>
            <a:ext cx="388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9612F07-9AFF-4C14-824E-76F192589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615" y="873295"/>
            <a:ext cx="1346226" cy="10986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A66BAC5-E311-4462-81A8-741E279E852D}"/>
              </a:ext>
            </a:extLst>
          </p:cNvPr>
          <p:cNvSpPr/>
          <p:nvPr/>
        </p:nvSpPr>
        <p:spPr>
          <a:xfrm>
            <a:off x="12463193" y="42999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E09726-0A65-45FD-8A60-07F67A3AF032}"/>
              </a:ext>
            </a:extLst>
          </p:cNvPr>
          <p:cNvCxnSpPr>
            <a:cxnSpLocks/>
          </p:cNvCxnSpPr>
          <p:nvPr/>
        </p:nvCxnSpPr>
        <p:spPr>
          <a:xfrm flipH="1" flipV="1">
            <a:off x="6514821" y="1476761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EDC15D-C209-45D1-BC8E-AB1BB8CFBE08}"/>
              </a:ext>
            </a:extLst>
          </p:cNvPr>
          <p:cNvCxnSpPr>
            <a:cxnSpLocks/>
          </p:cNvCxnSpPr>
          <p:nvPr/>
        </p:nvCxnSpPr>
        <p:spPr>
          <a:xfrm flipH="1" flipV="1">
            <a:off x="9688521" y="1476760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DBF046-4AE9-4D38-9867-F3E6FD0B00E0}"/>
              </a:ext>
            </a:extLst>
          </p:cNvPr>
          <p:cNvSpPr/>
          <p:nvPr/>
        </p:nvSpPr>
        <p:spPr>
          <a:xfrm>
            <a:off x="5531661" y="2180084"/>
            <a:ext cx="154435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52AB2D-CB60-4F17-9FA7-C36D1CC56CA7}"/>
              </a:ext>
            </a:extLst>
          </p:cNvPr>
          <p:cNvCxnSpPr>
            <a:cxnSpLocks/>
          </p:cNvCxnSpPr>
          <p:nvPr/>
        </p:nvCxnSpPr>
        <p:spPr>
          <a:xfrm>
            <a:off x="5604421" y="2116477"/>
            <a:ext cx="0" cy="70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3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FF6DE1-9FA2-4F23-AD05-60A4D253D378}"/>
              </a:ext>
            </a:extLst>
          </p:cNvPr>
          <p:cNvCxnSpPr>
            <a:cxnSpLocks/>
          </p:cNvCxnSpPr>
          <p:nvPr/>
        </p:nvCxnSpPr>
        <p:spPr>
          <a:xfrm flipH="1" flipV="1">
            <a:off x="3434170" y="1488385"/>
            <a:ext cx="4726749" cy="16331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DEE80B19-F778-4ED2-A84B-51074850B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84" y="2940305"/>
            <a:ext cx="1346226" cy="10986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32C0556-09E8-4BBD-99D3-EFAA331C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74" y="7304550"/>
            <a:ext cx="1346226" cy="10986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3B80C16-D966-4AA9-9741-6C0B1B010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49" y="7304550"/>
            <a:ext cx="1346226" cy="10986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787CCA-2BB0-45F5-803B-067E08697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74" y="5025314"/>
            <a:ext cx="1346226" cy="109866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4644168" y="4376733"/>
            <a:ext cx="2222078" cy="2069033"/>
            <a:chOff x="4261581" y="1004165"/>
            <a:chExt cx="2448921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9" y="1004165"/>
              <a:ext cx="627513" cy="610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000" dirty="0">
                <a:solidFill>
                  <a:srgbClr val="008EC0"/>
                </a:solidFill>
                <a:latin typeface="Calibri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981D16-4517-4D04-AABA-9FD2F0060205}"/>
              </a:ext>
            </a:extLst>
          </p:cNvPr>
          <p:cNvSpPr/>
          <p:nvPr/>
        </p:nvSpPr>
        <p:spPr>
          <a:xfrm>
            <a:off x="2957993" y="6801189"/>
            <a:ext cx="574014" cy="55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17E86-CF9D-4CCD-B47A-D98707DD8F06}"/>
              </a:ext>
            </a:extLst>
          </p:cNvPr>
          <p:cNvSpPr/>
          <p:nvPr/>
        </p:nvSpPr>
        <p:spPr>
          <a:xfrm>
            <a:off x="6164046" y="6916564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9" y="5025314"/>
            <a:ext cx="1346226" cy="109866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9237750" y="4559930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CA2D6-0BC0-4582-88AE-5B34A94EEC68}"/>
              </a:ext>
            </a:extLst>
          </p:cNvPr>
          <p:cNvSpPr/>
          <p:nvPr/>
        </p:nvSpPr>
        <p:spPr>
          <a:xfrm>
            <a:off x="2960308" y="460241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9A9A3F-F8B1-4D35-8925-87FE5D47965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686098" y="6445764"/>
            <a:ext cx="1" cy="85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4AF2A0-917E-4818-98D2-EBA3BE0F5A7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570346" y="6196781"/>
            <a:ext cx="1543" cy="110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1A53B1-B3EF-48E2-ACA4-E314378A2636}"/>
              </a:ext>
            </a:extLst>
          </p:cNvPr>
          <p:cNvCxnSpPr>
            <a:cxnSpLocks/>
          </p:cNvCxnSpPr>
          <p:nvPr/>
        </p:nvCxnSpPr>
        <p:spPr>
          <a:xfrm flipH="1">
            <a:off x="3319463" y="5574645"/>
            <a:ext cx="124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6728028" y="5574645"/>
            <a:ext cx="1191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AC7539-84FD-46D7-95E2-51348EA947D8}"/>
              </a:ext>
            </a:extLst>
          </p:cNvPr>
          <p:cNvCxnSpPr>
            <a:cxnSpLocks/>
          </p:cNvCxnSpPr>
          <p:nvPr/>
        </p:nvCxnSpPr>
        <p:spPr>
          <a:xfrm flipH="1">
            <a:off x="6627693" y="6123978"/>
            <a:ext cx="1625571" cy="165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A1DDB1A-B504-46DD-895F-9F213CC79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33" y="2941950"/>
            <a:ext cx="1346226" cy="10986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E25216-CE0B-4DCB-871F-678AC34767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9" y="2940305"/>
            <a:ext cx="1346226" cy="109866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E5B549E-907F-4BFB-A5E2-1992F5AB0E82}"/>
              </a:ext>
            </a:extLst>
          </p:cNvPr>
          <p:cNvSpPr/>
          <p:nvPr/>
        </p:nvSpPr>
        <p:spPr>
          <a:xfrm>
            <a:off x="9300898" y="2546067"/>
            <a:ext cx="388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6AED8-8CFA-455A-BE97-F322CE31750B}"/>
              </a:ext>
            </a:extLst>
          </p:cNvPr>
          <p:cNvCxnSpPr>
            <a:cxnSpLocks/>
          </p:cNvCxnSpPr>
          <p:nvPr/>
        </p:nvCxnSpPr>
        <p:spPr>
          <a:xfrm flipH="1" flipV="1">
            <a:off x="6446673" y="3489638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0AFB5E-5D5E-4FC4-AA85-C2A82775E542}"/>
              </a:ext>
            </a:extLst>
          </p:cNvPr>
          <p:cNvCxnSpPr>
            <a:cxnSpLocks/>
          </p:cNvCxnSpPr>
          <p:nvPr/>
        </p:nvCxnSpPr>
        <p:spPr>
          <a:xfrm>
            <a:off x="5623746" y="4049406"/>
            <a:ext cx="0" cy="70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917390" y="327435"/>
            <a:ext cx="12350230" cy="8344668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399145" y="5510959"/>
            <a:ext cx="1274234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399145" y="5741060"/>
            <a:ext cx="1183640" cy="508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12778593" y="7051397"/>
            <a:ext cx="966974" cy="937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12876671" y="7058724"/>
            <a:ext cx="84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5400" dirty="0">
                <a:solidFill>
                  <a:srgbClr val="FFFFFF"/>
                </a:solidFill>
                <a:latin typeface="Calibri"/>
              </a:rPr>
              <a:t>v6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DA25D2-AFC4-4662-A2D3-3E8DA94B9A42}"/>
              </a:ext>
            </a:extLst>
          </p:cNvPr>
          <p:cNvCxnSpPr>
            <a:cxnSpLocks/>
          </p:cNvCxnSpPr>
          <p:nvPr/>
        </p:nvCxnSpPr>
        <p:spPr>
          <a:xfrm>
            <a:off x="8730361" y="4112453"/>
            <a:ext cx="0" cy="91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60C1F-6E73-46F4-A4DF-2FB4660F92BB}"/>
              </a:ext>
            </a:extLst>
          </p:cNvPr>
          <p:cNvSpPr/>
          <p:nvPr/>
        </p:nvSpPr>
        <p:spPr>
          <a:xfrm>
            <a:off x="6109544" y="253338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</a:t>
            </a:r>
            <a:endParaRPr lang="en-GB" sz="3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03E936A-F155-450B-A579-AA36A66E60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00" y="855468"/>
            <a:ext cx="1346226" cy="109866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007838D-894B-4200-97D6-7A775427CD6B}"/>
              </a:ext>
            </a:extLst>
          </p:cNvPr>
          <p:cNvSpPr/>
          <p:nvPr/>
        </p:nvSpPr>
        <p:spPr>
          <a:xfrm>
            <a:off x="9366381" y="390084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258AD8-1404-424E-923E-E5D4F371F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95" y="873295"/>
            <a:ext cx="1346226" cy="109866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7EC366F-17ED-42B0-ACE2-306EFD3B2744}"/>
              </a:ext>
            </a:extLst>
          </p:cNvPr>
          <p:cNvSpPr/>
          <p:nvPr/>
        </p:nvSpPr>
        <p:spPr>
          <a:xfrm>
            <a:off x="6165624" y="479057"/>
            <a:ext cx="388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9612F07-9AFF-4C14-824E-76F1925893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615" y="873295"/>
            <a:ext cx="1346226" cy="10986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A66BAC5-E311-4462-81A8-741E279E852D}"/>
              </a:ext>
            </a:extLst>
          </p:cNvPr>
          <p:cNvSpPr/>
          <p:nvPr/>
        </p:nvSpPr>
        <p:spPr>
          <a:xfrm>
            <a:off x="12463193" y="42999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E09726-0A65-45FD-8A60-07F67A3AF032}"/>
              </a:ext>
            </a:extLst>
          </p:cNvPr>
          <p:cNvCxnSpPr>
            <a:cxnSpLocks/>
          </p:cNvCxnSpPr>
          <p:nvPr/>
        </p:nvCxnSpPr>
        <p:spPr>
          <a:xfrm flipH="1" flipV="1">
            <a:off x="6514821" y="1476761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EDC15D-C209-45D1-BC8E-AB1BB8CFBE08}"/>
              </a:ext>
            </a:extLst>
          </p:cNvPr>
          <p:cNvCxnSpPr>
            <a:cxnSpLocks/>
          </p:cNvCxnSpPr>
          <p:nvPr/>
        </p:nvCxnSpPr>
        <p:spPr>
          <a:xfrm flipH="1" flipV="1">
            <a:off x="9688521" y="1476760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B5C24A-3E78-46A2-A8C0-1E4DE19A120A}"/>
              </a:ext>
            </a:extLst>
          </p:cNvPr>
          <p:cNvSpPr/>
          <p:nvPr/>
        </p:nvSpPr>
        <p:spPr>
          <a:xfrm>
            <a:off x="3135632" y="486725"/>
            <a:ext cx="388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2AE9077-065C-4324-B3AF-F3CA813A1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84" y="914121"/>
            <a:ext cx="1346226" cy="109866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EFBC202-11CF-421D-90D7-B09A47A280A1}"/>
              </a:ext>
            </a:extLst>
          </p:cNvPr>
          <p:cNvSpPr/>
          <p:nvPr/>
        </p:nvSpPr>
        <p:spPr>
          <a:xfrm>
            <a:off x="2864783" y="240363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3785242-563E-431D-91BB-524F40A47CF6}"/>
              </a:ext>
            </a:extLst>
          </p:cNvPr>
          <p:cNvCxnSpPr>
            <a:cxnSpLocks/>
          </p:cNvCxnSpPr>
          <p:nvPr/>
        </p:nvCxnSpPr>
        <p:spPr>
          <a:xfrm>
            <a:off x="2464981" y="2180086"/>
            <a:ext cx="0" cy="70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335062-A215-4F34-A55C-528BA70BB249}"/>
              </a:ext>
            </a:extLst>
          </p:cNvPr>
          <p:cNvCxnSpPr>
            <a:cxnSpLocks/>
          </p:cNvCxnSpPr>
          <p:nvPr/>
        </p:nvCxnSpPr>
        <p:spPr>
          <a:xfrm flipH="1" flipV="1">
            <a:off x="3407115" y="1515852"/>
            <a:ext cx="1495824" cy="35094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54F94F-E891-4145-AF90-2EFA74D6A5B9}"/>
              </a:ext>
            </a:extLst>
          </p:cNvPr>
          <p:cNvCxnSpPr>
            <a:cxnSpLocks/>
          </p:cNvCxnSpPr>
          <p:nvPr/>
        </p:nvCxnSpPr>
        <p:spPr>
          <a:xfrm flipH="1" flipV="1">
            <a:off x="3395233" y="1387486"/>
            <a:ext cx="1337928" cy="988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DBF046-4AE9-4D38-9867-F3E6FD0B00E0}"/>
              </a:ext>
            </a:extLst>
          </p:cNvPr>
          <p:cNvSpPr/>
          <p:nvPr/>
        </p:nvSpPr>
        <p:spPr>
          <a:xfrm>
            <a:off x="5531661" y="2180084"/>
            <a:ext cx="154435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52AB2D-CB60-4F17-9FA7-C36D1CC56CA7}"/>
              </a:ext>
            </a:extLst>
          </p:cNvPr>
          <p:cNvCxnSpPr>
            <a:cxnSpLocks/>
          </p:cNvCxnSpPr>
          <p:nvPr/>
        </p:nvCxnSpPr>
        <p:spPr>
          <a:xfrm>
            <a:off x="5604421" y="2116477"/>
            <a:ext cx="0" cy="70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613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42</Words>
  <Application>Microsoft Office PowerPoint</Application>
  <PresentationFormat>Custom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FontAwesome</vt:lpstr>
      <vt:lpstr>Gotham Medium</vt:lpstr>
      <vt:lpstr>Helvetica Light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14</cp:revision>
  <dcterms:created xsi:type="dcterms:W3CDTF">2018-08-23T10:20:41Z</dcterms:created>
  <dcterms:modified xsi:type="dcterms:W3CDTF">2018-11-16T23:11:53Z</dcterms:modified>
</cp:coreProperties>
</file>