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"/>
  </p:notesMasterIdLst>
  <p:sldIdLst>
    <p:sldId id="564" r:id="rId2"/>
    <p:sldId id="573" r:id="rId3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7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1586026" y="625380"/>
            <a:ext cx="1712724" cy="1551775"/>
            <a:chOff x="4261581" y="1004165"/>
            <a:chExt cx="2516759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8" y="1004165"/>
              <a:ext cx="695352" cy="644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GB" sz="225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2250" dirty="0">
                <a:solidFill>
                  <a:srgbClr val="008EC0"/>
                </a:solidFill>
                <a:latin typeface="Calibri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52" y="1111816"/>
            <a:ext cx="1009670" cy="82399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5031212" y="762778"/>
            <a:ext cx="4315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225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225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3148921" y="1523815"/>
            <a:ext cx="89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756663" y="274488"/>
            <a:ext cx="5441915" cy="2331992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669">
              <a:defRPr/>
            </a:pPr>
            <a:r>
              <a:rPr lang="en-US" sz="135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259711" y="1476050"/>
            <a:ext cx="955676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259711" y="1648625"/>
            <a:ext cx="887730" cy="381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5890261" y="684491"/>
            <a:ext cx="725231" cy="70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GB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5963820" y="689986"/>
            <a:ext cx="68159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4050" dirty="0">
                <a:solidFill>
                  <a:srgbClr val="FFFFFF"/>
                </a:solidFill>
                <a:latin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51315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19" y="2821243"/>
            <a:ext cx="1009670" cy="8239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19" y="1111816"/>
            <a:ext cx="1009670" cy="82399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3597264" y="625380"/>
            <a:ext cx="1712724" cy="1551775"/>
            <a:chOff x="4261581" y="1004165"/>
            <a:chExt cx="2516759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8" y="1004165"/>
              <a:ext cx="695352" cy="644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GB" sz="225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2250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2332633" y="2443723"/>
            <a:ext cx="4305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GB" sz="225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225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90" y="1111816"/>
            <a:ext cx="1009670" cy="82399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7042450" y="762778"/>
            <a:ext cx="43152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225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225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2334368" y="794641"/>
            <a:ext cx="47320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225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225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041897" y="1990416"/>
            <a:ext cx="1157" cy="83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2603736" y="1523815"/>
            <a:ext cx="930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5160159" y="1523815"/>
            <a:ext cx="89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756663" y="274488"/>
            <a:ext cx="7492720" cy="3741953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669">
              <a:defRPr/>
            </a:pPr>
            <a:r>
              <a:rPr lang="en-US" sz="135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259711" y="1476050"/>
            <a:ext cx="955676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259711" y="1648625"/>
            <a:ext cx="887730" cy="381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7901499" y="684491"/>
            <a:ext cx="725231" cy="70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GB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7975058" y="689986"/>
            <a:ext cx="68159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4050" dirty="0">
                <a:solidFill>
                  <a:srgbClr val="FFFFFF"/>
                </a:solidFill>
                <a:latin typeface="Calibri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05636907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FontAwesome</vt:lpstr>
      <vt:lpstr>Gotham Medium</vt:lpstr>
      <vt:lpstr>Helvetica Light</vt:lpstr>
      <vt:lpstr>4_Office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16</cp:revision>
  <dcterms:created xsi:type="dcterms:W3CDTF">2018-08-23T10:20:41Z</dcterms:created>
  <dcterms:modified xsi:type="dcterms:W3CDTF">2018-11-16T23:13:35Z</dcterms:modified>
</cp:coreProperties>
</file>