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576" r:id="rId2"/>
  </p:sldIdLst>
  <p:sldSz cx="144002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74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94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75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82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2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WIzznOPI2hG1INZJt4idUsHHCABedC-q7wSCZKPGLyUlWPQy5i_c67nW77hG4qo0Tcbr5QVAdQyn4n6FTcHGZGjwE1kdpk4wuXst7yeIgpP31jpOuWr_eLuq6HnZvG5stlXWIw5ufL8.png" descr="WIzznOPI2hG1INZJt4idUsHHCABedC-q7wSCZKPGLyUlWPQy5i_c67nW77hG4qo0Tcbr5QVAdQyn4n6FTcHGZGjwE1kdpk4wuXst7yeIgpP31jpOuWr_eLuq6HnZvG5stlXWIw5ufL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9153" y="7885362"/>
            <a:ext cx="1063059" cy="82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xfrm>
            <a:off x="9540142" y="8114057"/>
            <a:ext cx="2520037" cy="4543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66459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135" y="6902066"/>
            <a:ext cx="13120295" cy="10707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134" y="5962732"/>
            <a:ext cx="9380884" cy="824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3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3" y="1"/>
            <a:ext cx="14400212" cy="90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1" y="1"/>
            <a:ext cx="14400213" cy="89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8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64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6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06" y="363906"/>
            <a:ext cx="13612700" cy="107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06" y="1699914"/>
            <a:ext cx="13612700" cy="634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2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FF6DE1-9FA2-4F23-AD05-60A4D253D378}"/>
              </a:ext>
            </a:extLst>
          </p:cNvPr>
          <p:cNvCxnSpPr>
            <a:cxnSpLocks/>
          </p:cNvCxnSpPr>
          <p:nvPr/>
        </p:nvCxnSpPr>
        <p:spPr>
          <a:xfrm flipH="1" flipV="1">
            <a:off x="3434170" y="1488385"/>
            <a:ext cx="4726749" cy="1633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DEE80B19-F778-4ED2-A84B-51074850B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84" y="2940305"/>
            <a:ext cx="1346226" cy="10986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7304550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9" y="7304550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5025314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4644168" y="4376733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2957993" y="6801189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6164046" y="691656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5025314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9237750" y="4559930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2960308" y="460241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86098" y="6445764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570346" y="6196781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3319463" y="5574645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6728028" y="5574645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6627693" y="6123978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33" y="2941950"/>
            <a:ext cx="1346226" cy="1098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2940305"/>
            <a:ext cx="1346226" cy="1098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9300898" y="254606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6446673" y="3489638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5623746" y="404940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917390" y="327435"/>
            <a:ext cx="12350230" cy="8344668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399145" y="5510959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399145" y="5741060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778593" y="7051397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876671" y="7058724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8730361" y="4112453"/>
            <a:ext cx="0" cy="91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6109544" y="253338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3E936A-F155-450B-A579-AA36A66E60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00" y="855468"/>
            <a:ext cx="1346226" cy="10986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07838D-894B-4200-97D6-7A775427CD6B}"/>
              </a:ext>
            </a:extLst>
          </p:cNvPr>
          <p:cNvSpPr/>
          <p:nvPr/>
        </p:nvSpPr>
        <p:spPr>
          <a:xfrm>
            <a:off x="9366381" y="39008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258AD8-1404-424E-923E-E5D4F371F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95" y="873295"/>
            <a:ext cx="1346226" cy="10986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7EC366F-17ED-42B0-ACE2-306EFD3B2744}"/>
              </a:ext>
            </a:extLst>
          </p:cNvPr>
          <p:cNvSpPr/>
          <p:nvPr/>
        </p:nvSpPr>
        <p:spPr>
          <a:xfrm>
            <a:off x="6165624" y="47905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612F07-9AFF-4C14-824E-76F192589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15" y="873295"/>
            <a:ext cx="1346226" cy="10986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66BAC5-E311-4462-81A8-741E279E852D}"/>
              </a:ext>
            </a:extLst>
          </p:cNvPr>
          <p:cNvSpPr/>
          <p:nvPr/>
        </p:nvSpPr>
        <p:spPr>
          <a:xfrm>
            <a:off x="12463193" y="42999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E09726-0A65-45FD-8A60-07F67A3AF032}"/>
              </a:ext>
            </a:extLst>
          </p:cNvPr>
          <p:cNvCxnSpPr>
            <a:cxnSpLocks/>
          </p:cNvCxnSpPr>
          <p:nvPr/>
        </p:nvCxnSpPr>
        <p:spPr>
          <a:xfrm flipH="1" flipV="1">
            <a:off x="6514821" y="1476761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EDC15D-C209-45D1-BC8E-AB1BB8CFBE08}"/>
              </a:ext>
            </a:extLst>
          </p:cNvPr>
          <p:cNvCxnSpPr>
            <a:cxnSpLocks/>
          </p:cNvCxnSpPr>
          <p:nvPr/>
        </p:nvCxnSpPr>
        <p:spPr>
          <a:xfrm flipH="1" flipV="1">
            <a:off x="9688521" y="1476760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B5C24A-3E78-46A2-A8C0-1E4DE19A120A}"/>
              </a:ext>
            </a:extLst>
          </p:cNvPr>
          <p:cNvSpPr/>
          <p:nvPr/>
        </p:nvSpPr>
        <p:spPr>
          <a:xfrm>
            <a:off x="3135632" y="486725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2AE9077-065C-4324-B3AF-F3CA813A1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84" y="914121"/>
            <a:ext cx="1346226" cy="109866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EFBC202-11CF-421D-90D7-B09A47A280A1}"/>
              </a:ext>
            </a:extLst>
          </p:cNvPr>
          <p:cNvSpPr/>
          <p:nvPr/>
        </p:nvSpPr>
        <p:spPr>
          <a:xfrm>
            <a:off x="2864783" y="240363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785242-563E-431D-91BB-524F40A47CF6}"/>
              </a:ext>
            </a:extLst>
          </p:cNvPr>
          <p:cNvCxnSpPr>
            <a:cxnSpLocks/>
          </p:cNvCxnSpPr>
          <p:nvPr/>
        </p:nvCxnSpPr>
        <p:spPr>
          <a:xfrm>
            <a:off x="2464981" y="218008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335062-A215-4F34-A55C-528BA70BB249}"/>
              </a:ext>
            </a:extLst>
          </p:cNvPr>
          <p:cNvCxnSpPr>
            <a:cxnSpLocks/>
          </p:cNvCxnSpPr>
          <p:nvPr/>
        </p:nvCxnSpPr>
        <p:spPr>
          <a:xfrm flipH="1" flipV="1">
            <a:off x="3407115" y="1515852"/>
            <a:ext cx="1495824" cy="35094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54F94F-E891-4145-AF90-2EFA74D6A5B9}"/>
              </a:ext>
            </a:extLst>
          </p:cNvPr>
          <p:cNvCxnSpPr>
            <a:cxnSpLocks/>
          </p:cNvCxnSpPr>
          <p:nvPr/>
        </p:nvCxnSpPr>
        <p:spPr>
          <a:xfrm flipH="1" flipV="1">
            <a:off x="3395233" y="1387486"/>
            <a:ext cx="1337928" cy="988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DBF046-4AE9-4D38-9867-F3E6FD0B00E0}"/>
              </a:ext>
            </a:extLst>
          </p:cNvPr>
          <p:cNvSpPr/>
          <p:nvPr/>
        </p:nvSpPr>
        <p:spPr>
          <a:xfrm>
            <a:off x="5531661" y="2180084"/>
            <a:ext cx="154435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52AB2D-CB60-4F17-9FA7-C36D1CC56CA7}"/>
              </a:ext>
            </a:extLst>
          </p:cNvPr>
          <p:cNvCxnSpPr>
            <a:cxnSpLocks/>
          </p:cNvCxnSpPr>
          <p:nvPr/>
        </p:nvCxnSpPr>
        <p:spPr>
          <a:xfrm>
            <a:off x="5604421" y="2116477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61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FontAwesome</vt:lpstr>
      <vt:lpstr>Gotham Medium</vt:lpstr>
      <vt:lpstr>Helvetica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14</cp:revision>
  <dcterms:created xsi:type="dcterms:W3CDTF">2018-08-23T10:20:41Z</dcterms:created>
  <dcterms:modified xsi:type="dcterms:W3CDTF">2018-11-16T23:09:28Z</dcterms:modified>
</cp:coreProperties>
</file>