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"/>
  </p:notesMasterIdLst>
  <p:sldIdLst>
    <p:sldId id="475" r:id="rId2"/>
    <p:sldId id="488" r:id="rId3"/>
    <p:sldId id="480" r:id="rId4"/>
    <p:sldId id="487" r:id="rId5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ADCA37-D214-4C75-A6C4-2D8924D5E88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1783349" y="653324"/>
            <a:ext cx="3539362" cy="1479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170767" y="1314344"/>
            <a:ext cx="0" cy="446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37118" y="1763849"/>
            <a:ext cx="8089321" cy="1956089"/>
          </a:xfrm>
          <a:prstGeom prst="roundRect">
            <a:avLst>
              <a:gd name="adj" fmla="val 6503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77" y="1985970"/>
            <a:ext cx="1488539" cy="14885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41" y="1985970"/>
            <a:ext cx="1488539" cy="1488539"/>
          </a:xfrm>
          <a:prstGeom prst="rect">
            <a:avLst/>
          </a:prstGeom>
        </p:spPr>
      </p:pic>
      <p:pic>
        <p:nvPicPr>
          <p:cNvPr id="1026" name="Picture 2" descr="Image result for kubernetes logo">
            <a:extLst>
              <a:ext uri="{FF2B5EF4-FFF2-40B4-BE49-F238E27FC236}">
                <a16:creationId xmlns:a16="http://schemas.microsoft.com/office/drawing/2014/main" id="{0A87B006-1627-402A-826B-4452FC4F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3" y="57230"/>
            <a:ext cx="1224786" cy="119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1CB742-B052-4346-974F-3882D00AD174}"/>
              </a:ext>
            </a:extLst>
          </p:cNvPr>
          <p:cNvGrpSpPr/>
          <p:nvPr/>
        </p:nvGrpSpPr>
        <p:grpSpPr>
          <a:xfrm>
            <a:off x="3498892" y="1967728"/>
            <a:ext cx="1596761" cy="1488539"/>
            <a:chOff x="14515530" y="718525"/>
            <a:chExt cx="4258030" cy="396943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247CC4-1953-468C-BDDF-ED9875B0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5F773-7645-412B-8239-F248978AADB9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1028" name="Picture 4" descr="Image result for tux linux logo">
              <a:extLst>
                <a:ext uri="{FF2B5EF4-FFF2-40B4-BE49-F238E27FC236}">
                  <a16:creationId xmlns:a16="http://schemas.microsoft.com/office/drawing/2014/main" id="{1789ADE9-E28B-4396-B713-E92F0076F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23D3A6-21B4-48F1-A9BA-0521E208062E}"/>
              </a:ext>
            </a:extLst>
          </p:cNvPr>
          <p:cNvGrpSpPr/>
          <p:nvPr/>
        </p:nvGrpSpPr>
        <p:grpSpPr>
          <a:xfrm>
            <a:off x="1923746" y="1967728"/>
            <a:ext cx="1596761" cy="1488539"/>
            <a:chOff x="14515530" y="718525"/>
            <a:chExt cx="4258030" cy="396943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9515123-2FB6-49A3-A62B-C092DF0D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EB3235-400A-4113-9F3D-0FAB2B51317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2" name="Picture 4" descr="Image result for tux linux logo">
              <a:extLst>
                <a:ext uri="{FF2B5EF4-FFF2-40B4-BE49-F238E27FC236}">
                  <a16:creationId xmlns:a16="http://schemas.microsoft.com/office/drawing/2014/main" id="{65E3E997-8AAA-4791-B921-DC9E76B3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CF201F-8311-4DB4-B8C4-27CA75ED5122}"/>
              </a:ext>
            </a:extLst>
          </p:cNvPr>
          <p:cNvGrpSpPr/>
          <p:nvPr/>
        </p:nvGrpSpPr>
        <p:grpSpPr>
          <a:xfrm>
            <a:off x="367319" y="1966431"/>
            <a:ext cx="1596761" cy="1488539"/>
            <a:chOff x="14515530" y="718525"/>
            <a:chExt cx="4258030" cy="396943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A7B8D9-C9FB-42DF-A229-8220CE7D4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095265-01D4-4631-8CB5-8E13028C62CD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6" name="Picture 4" descr="Image result for tux linux logo">
              <a:extLst>
                <a:ext uri="{FF2B5EF4-FFF2-40B4-BE49-F238E27FC236}">
                  <a16:creationId xmlns:a16="http://schemas.microsoft.com/office/drawing/2014/main" id="{01C5FDED-1415-472F-931D-A18A89A16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A1A9E2-A811-401A-885C-3B222987A6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70" y="4116098"/>
            <a:ext cx="1352583" cy="942581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2DCEC9-7F19-4B17-9945-0C35360F670A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2434911" y="2131647"/>
            <a:ext cx="661128" cy="3307773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9D5166A-B947-40BE-9503-ED8247D38ED1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rot="16200000" flipH="1">
            <a:off x="3213773" y="2910509"/>
            <a:ext cx="659831" cy="1751347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307EAE-53E5-4E8B-AEAB-B31D285A57B8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4001346" y="3698082"/>
            <a:ext cx="659831" cy="17620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F2FA39F-1A7E-4AAF-A6F2-28BF04B0B63B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 rot="5400000">
            <a:off x="4896142" y="2997729"/>
            <a:ext cx="641589" cy="159514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01874D4-359B-463B-9400-24626B92B31F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 rot="5400000">
            <a:off x="5711710" y="2182161"/>
            <a:ext cx="641589" cy="3226285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BDE93-51BF-4BFE-AFB2-9F84AC362221}"/>
              </a:ext>
            </a:extLst>
          </p:cNvPr>
          <p:cNvSpPr/>
          <p:nvPr/>
        </p:nvSpPr>
        <p:spPr>
          <a:xfrm>
            <a:off x="4888465" y="557982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B70947-E8B3-4258-8EC9-AC2C3E2276D5}"/>
              </a:ext>
            </a:extLst>
          </p:cNvPr>
          <p:cNvSpPr/>
          <p:nvPr/>
        </p:nvSpPr>
        <p:spPr>
          <a:xfrm>
            <a:off x="4892597" y="557982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E4187F-BB07-41C7-945F-9D5C09649BED}"/>
              </a:ext>
            </a:extLst>
          </p:cNvPr>
          <p:cNvGrpSpPr/>
          <p:nvPr/>
        </p:nvGrpSpPr>
        <p:grpSpPr>
          <a:xfrm>
            <a:off x="3412284" y="323104"/>
            <a:ext cx="890244" cy="813335"/>
            <a:chOff x="9099424" y="861611"/>
            <a:chExt cx="2373984" cy="216889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391F47-B05E-4C71-9B58-9EBDFBBC94D3}"/>
                </a:ext>
              </a:extLst>
            </p:cNvPr>
            <p:cNvSpPr/>
            <p:nvPr/>
          </p:nvSpPr>
          <p:spPr>
            <a:xfrm>
              <a:off x="9099424" y="1378246"/>
              <a:ext cx="2373984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2A2A823-8938-47B4-A175-E95865AA7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861611"/>
              <a:ext cx="2168893" cy="2168893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0E4445-45C9-4DE7-8A5C-525328048308}"/>
                </a:ext>
              </a:extLst>
            </p:cNvPr>
            <p:cNvSpPr/>
            <p:nvPr/>
          </p:nvSpPr>
          <p:spPr>
            <a:xfrm>
              <a:off x="9530408" y="1391361"/>
              <a:ext cx="1594859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D6BAAC-97EB-4881-BE13-05C81A034A02}"/>
                </a:ext>
              </a:extLst>
            </p:cNvPr>
            <p:cNvSpPr txBox="1"/>
            <p:nvPr/>
          </p:nvSpPr>
          <p:spPr>
            <a:xfrm>
              <a:off x="9495528" y="1529515"/>
              <a:ext cx="1661472" cy="820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188D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400" dirty="0" err="1">
                  <a:solidFill>
                    <a:srgbClr val="00188D"/>
                  </a:solidFill>
                  <a:latin typeface="Consolas" panose="020B0609020204030204" pitchFamily="49" charset="0"/>
                </a:rPr>
                <a:t>yml</a:t>
              </a:r>
              <a:endParaRPr lang="en-GB" sz="1400" dirty="0">
                <a:solidFill>
                  <a:srgbClr val="00188D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6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B2EF4BF7-C30B-4F1E-9BEA-D7404366C8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60" y="4074647"/>
            <a:ext cx="882538" cy="72024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ADCA37-D214-4C75-A6C4-2D8924D5E88D}"/>
              </a:ext>
            </a:extLst>
          </p:cNvPr>
          <p:cNvCxnSpPr>
            <a:cxnSpLocks/>
          </p:cNvCxnSpPr>
          <p:nvPr/>
        </p:nvCxnSpPr>
        <p:spPr>
          <a:xfrm flipH="1">
            <a:off x="1421933" y="679584"/>
            <a:ext cx="3888194" cy="2619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24534" y="1642209"/>
            <a:ext cx="8089321" cy="214122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247CC4-1953-468C-BDDF-ED9875B0F4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64" y="1974822"/>
            <a:ext cx="1488538" cy="14885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515123-2FB6-49A3-A62B-C092DF0DF5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13" y="1974822"/>
            <a:ext cx="1488538" cy="1488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0A7B8D9-C9FB-42DF-A229-8220CE7D49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2" y="1974822"/>
            <a:ext cx="1488538" cy="148853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1BBDE93-51BF-4BFE-AFB2-9F84AC362221}"/>
              </a:ext>
            </a:extLst>
          </p:cNvPr>
          <p:cNvSpPr/>
          <p:nvPr/>
        </p:nvSpPr>
        <p:spPr>
          <a:xfrm>
            <a:off x="4875881" y="436342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B70947-E8B3-4258-8EC9-AC2C3E2276D5}"/>
              </a:ext>
            </a:extLst>
          </p:cNvPr>
          <p:cNvSpPr/>
          <p:nvPr/>
        </p:nvSpPr>
        <p:spPr>
          <a:xfrm>
            <a:off x="4880013" y="436342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E4187F-BB07-41C7-945F-9D5C09649BED}"/>
              </a:ext>
            </a:extLst>
          </p:cNvPr>
          <p:cNvGrpSpPr/>
          <p:nvPr/>
        </p:nvGrpSpPr>
        <p:grpSpPr>
          <a:xfrm>
            <a:off x="3366030" y="339882"/>
            <a:ext cx="890244" cy="813335"/>
            <a:chOff x="9099424" y="861611"/>
            <a:chExt cx="2373984" cy="216889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391F47-B05E-4C71-9B58-9EBDFBBC94D3}"/>
                </a:ext>
              </a:extLst>
            </p:cNvPr>
            <p:cNvSpPr/>
            <p:nvPr/>
          </p:nvSpPr>
          <p:spPr>
            <a:xfrm>
              <a:off x="9099424" y="1378246"/>
              <a:ext cx="2373984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2A2A823-8938-47B4-A175-E95865AA7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861611"/>
              <a:ext cx="2168893" cy="2168893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0E4445-45C9-4DE7-8A5C-525328048308}"/>
                </a:ext>
              </a:extLst>
            </p:cNvPr>
            <p:cNvSpPr/>
            <p:nvPr/>
          </p:nvSpPr>
          <p:spPr>
            <a:xfrm>
              <a:off x="9530408" y="1391361"/>
              <a:ext cx="1594859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D6BAAC-97EB-4881-BE13-05C81A034A02}"/>
                </a:ext>
              </a:extLst>
            </p:cNvPr>
            <p:cNvSpPr txBox="1"/>
            <p:nvPr/>
          </p:nvSpPr>
          <p:spPr>
            <a:xfrm>
              <a:off x="9495528" y="1529515"/>
              <a:ext cx="1661472" cy="820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188D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400" dirty="0" err="1">
                  <a:solidFill>
                    <a:srgbClr val="00188D"/>
                  </a:solidFill>
                  <a:latin typeface="Consolas" panose="020B0609020204030204" pitchFamily="49" charset="0"/>
                </a:rPr>
                <a:t>yml</a:t>
              </a:r>
              <a:endParaRPr lang="en-GB" sz="1400" dirty="0">
                <a:solidFill>
                  <a:srgbClr val="00188D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E915748-E8A1-4F2B-B87F-0F79F203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17" y="1973524"/>
            <a:ext cx="1488538" cy="14885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41D370-C07D-4924-A803-22F560A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66" y="1974822"/>
            <a:ext cx="1488538" cy="14885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73F709-A400-4C49-9FF9-355AAA1D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15" y="1973525"/>
            <a:ext cx="1488538" cy="148853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952D41-CA8A-465C-BDFC-086AE5C6B217}"/>
              </a:ext>
            </a:extLst>
          </p:cNvPr>
          <p:cNvCxnSpPr/>
          <p:nvPr/>
        </p:nvCxnSpPr>
        <p:spPr>
          <a:xfrm flipV="1">
            <a:off x="1237831" y="971627"/>
            <a:ext cx="0" cy="669285"/>
          </a:xfrm>
          <a:prstGeom prst="straightConnector1">
            <a:avLst/>
          </a:prstGeom>
          <a:ln w="508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4F80B98-22BD-4BDA-9F9D-C03DF8C085A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58" y="-116397"/>
            <a:ext cx="1622039" cy="162203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E15A071-8DB7-4459-B68C-A341C0082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0" y="4074646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316FF23-1701-4BB3-9634-556E9C6ED9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75" y="4074646"/>
            <a:ext cx="882538" cy="72024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B9E071A-3810-4ED6-8C6A-C6C6F267E9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45" y="4074647"/>
            <a:ext cx="882538" cy="72024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7BADF98-EFE4-41F4-AF86-6D7E17A092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30" y="4074647"/>
            <a:ext cx="882538" cy="72024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BE78483-3D00-41A5-9C62-36A1BEBFFC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17" y="4074646"/>
            <a:ext cx="882538" cy="7202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8E07A-CA50-4649-A962-C78A1344F616}"/>
              </a:ext>
            </a:extLst>
          </p:cNvPr>
          <p:cNvCxnSpPr>
            <a:stCxn id="52" idx="0"/>
          </p:cNvCxnSpPr>
          <p:nvPr/>
        </p:nvCxnSpPr>
        <p:spPr>
          <a:xfrm flipV="1">
            <a:off x="1165659" y="3783435"/>
            <a:ext cx="0" cy="29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6DA14E-E02E-4439-9954-721089992FE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86444" y="3783435"/>
            <a:ext cx="0" cy="29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0A3657-FEE0-453E-9BC6-B674ADE428B3}"/>
              </a:ext>
            </a:extLst>
          </p:cNvPr>
          <p:cNvCxnSpPr>
            <a:cxnSpLocks/>
          </p:cNvCxnSpPr>
          <p:nvPr/>
        </p:nvCxnSpPr>
        <p:spPr>
          <a:xfrm flipV="1">
            <a:off x="3807229" y="3783435"/>
            <a:ext cx="0" cy="29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EFD8ED-7BA9-4A24-B3B3-CE5FE9462F53}"/>
              </a:ext>
            </a:extLst>
          </p:cNvPr>
          <p:cNvCxnSpPr>
            <a:cxnSpLocks/>
          </p:cNvCxnSpPr>
          <p:nvPr/>
        </p:nvCxnSpPr>
        <p:spPr>
          <a:xfrm flipV="1">
            <a:off x="5128014" y="3783435"/>
            <a:ext cx="0" cy="29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26369B-BDA2-498B-A2D8-400C219E118A}"/>
              </a:ext>
            </a:extLst>
          </p:cNvPr>
          <p:cNvCxnSpPr>
            <a:cxnSpLocks/>
          </p:cNvCxnSpPr>
          <p:nvPr/>
        </p:nvCxnSpPr>
        <p:spPr>
          <a:xfrm flipV="1">
            <a:off x="6448799" y="3783435"/>
            <a:ext cx="0" cy="29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C34C2B-F581-4FCF-9851-A3039F839457}"/>
              </a:ext>
            </a:extLst>
          </p:cNvPr>
          <p:cNvCxnSpPr>
            <a:cxnSpLocks/>
          </p:cNvCxnSpPr>
          <p:nvPr/>
        </p:nvCxnSpPr>
        <p:spPr>
          <a:xfrm flipV="1">
            <a:off x="7769584" y="3783435"/>
            <a:ext cx="0" cy="29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6541" y="968905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 err="1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deployment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6541" y="2094196"/>
            <a:ext cx="610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packaged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8062" y="3248314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running application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9" y="3152102"/>
            <a:ext cx="836615" cy="844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8" y="1962580"/>
            <a:ext cx="1138154" cy="9858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1" y="890207"/>
            <a:ext cx="781788" cy="8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6541" y="1514721"/>
            <a:ext cx="610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packaged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6540" y="264001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image store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4" y="2572627"/>
            <a:ext cx="989021" cy="8927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8" y="1383105"/>
            <a:ext cx="1138154" cy="9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697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24</Words>
  <Application>Microsoft Office PowerPoint</Application>
  <PresentationFormat>On-screen Show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18</cp:revision>
  <dcterms:created xsi:type="dcterms:W3CDTF">2018-08-23T10:20:41Z</dcterms:created>
  <dcterms:modified xsi:type="dcterms:W3CDTF">2019-09-29T18:07:53Z</dcterms:modified>
</cp:coreProperties>
</file>