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3" r:id="rId1"/>
  </p:sldMasterIdLst>
  <p:notesMasterIdLst>
    <p:notesMasterId r:id="rId5"/>
  </p:notesMasterIdLst>
  <p:sldIdLst>
    <p:sldId id="497" r:id="rId2"/>
    <p:sldId id="498" r:id="rId3"/>
    <p:sldId id="499" r:id="rId4"/>
  </p:sldIdLst>
  <p:sldSz cx="9144000" cy="5143500" type="screen16x9"/>
  <p:notesSz cx="6858000" cy="9144000"/>
  <p:defaultTextStyle>
    <a:defPPr>
      <a:defRPr lang="en-US"/>
    </a:defPPr>
    <a:lvl1pPr marL="0" algn="l" defTabSz="522526" rtl="0" eaLnBrk="1" latinLnBrk="0" hangingPunct="1">
      <a:defRPr sz="1029" kern="1200">
        <a:solidFill>
          <a:schemeClr val="tx1"/>
        </a:solidFill>
        <a:latin typeface="+mn-lt"/>
        <a:ea typeface="+mn-ea"/>
        <a:cs typeface="+mn-cs"/>
      </a:defRPr>
    </a:lvl1pPr>
    <a:lvl2pPr marL="261263" algn="l" defTabSz="522526" rtl="0" eaLnBrk="1" latinLnBrk="0" hangingPunct="1">
      <a:defRPr sz="1029" kern="1200">
        <a:solidFill>
          <a:schemeClr val="tx1"/>
        </a:solidFill>
        <a:latin typeface="+mn-lt"/>
        <a:ea typeface="+mn-ea"/>
        <a:cs typeface="+mn-cs"/>
      </a:defRPr>
    </a:lvl2pPr>
    <a:lvl3pPr marL="522526" algn="l" defTabSz="522526" rtl="0" eaLnBrk="1" latinLnBrk="0" hangingPunct="1">
      <a:defRPr sz="1029" kern="1200">
        <a:solidFill>
          <a:schemeClr val="tx1"/>
        </a:solidFill>
        <a:latin typeface="+mn-lt"/>
        <a:ea typeface="+mn-ea"/>
        <a:cs typeface="+mn-cs"/>
      </a:defRPr>
    </a:lvl3pPr>
    <a:lvl4pPr marL="783788" algn="l" defTabSz="522526" rtl="0" eaLnBrk="1" latinLnBrk="0" hangingPunct="1">
      <a:defRPr sz="1029" kern="1200">
        <a:solidFill>
          <a:schemeClr val="tx1"/>
        </a:solidFill>
        <a:latin typeface="+mn-lt"/>
        <a:ea typeface="+mn-ea"/>
        <a:cs typeface="+mn-cs"/>
      </a:defRPr>
    </a:lvl4pPr>
    <a:lvl5pPr marL="1045051" algn="l" defTabSz="522526" rtl="0" eaLnBrk="1" latinLnBrk="0" hangingPunct="1">
      <a:defRPr sz="1029" kern="1200">
        <a:solidFill>
          <a:schemeClr val="tx1"/>
        </a:solidFill>
        <a:latin typeface="+mn-lt"/>
        <a:ea typeface="+mn-ea"/>
        <a:cs typeface="+mn-cs"/>
      </a:defRPr>
    </a:lvl5pPr>
    <a:lvl6pPr marL="1306314" algn="l" defTabSz="522526" rtl="0" eaLnBrk="1" latinLnBrk="0" hangingPunct="1">
      <a:defRPr sz="1029" kern="1200">
        <a:solidFill>
          <a:schemeClr val="tx1"/>
        </a:solidFill>
        <a:latin typeface="+mn-lt"/>
        <a:ea typeface="+mn-ea"/>
        <a:cs typeface="+mn-cs"/>
      </a:defRPr>
    </a:lvl6pPr>
    <a:lvl7pPr marL="1567576" algn="l" defTabSz="522526" rtl="0" eaLnBrk="1" latinLnBrk="0" hangingPunct="1">
      <a:defRPr sz="1029" kern="1200">
        <a:solidFill>
          <a:schemeClr val="tx1"/>
        </a:solidFill>
        <a:latin typeface="+mn-lt"/>
        <a:ea typeface="+mn-ea"/>
        <a:cs typeface="+mn-cs"/>
      </a:defRPr>
    </a:lvl7pPr>
    <a:lvl8pPr marL="1828839" algn="l" defTabSz="522526" rtl="0" eaLnBrk="1" latinLnBrk="0" hangingPunct="1">
      <a:defRPr sz="1029" kern="1200">
        <a:solidFill>
          <a:schemeClr val="tx1"/>
        </a:solidFill>
        <a:latin typeface="+mn-lt"/>
        <a:ea typeface="+mn-ea"/>
        <a:cs typeface="+mn-cs"/>
      </a:defRPr>
    </a:lvl8pPr>
    <a:lvl9pPr marL="2090101" algn="l" defTabSz="522526" rtl="0" eaLnBrk="1" latinLnBrk="0" hangingPunct="1">
      <a:defRPr sz="102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ECEF"/>
    <a:srgbClr val="C8FDF7"/>
    <a:srgbClr val="00188D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>
        <p:scale>
          <a:sx n="114" d="100"/>
          <a:sy n="114" d="100"/>
        </p:scale>
        <p:origin x="78" y="1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3BD7A2-1C8E-4B49-ADF0-02BFB1DDE38A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20B8C6-E51E-4DF5-B2F6-F5F32C7B0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8255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22526" rtl="0" eaLnBrk="1" latinLnBrk="0" hangingPunct="1">
      <a:defRPr sz="686" kern="1200">
        <a:solidFill>
          <a:schemeClr val="tx1"/>
        </a:solidFill>
        <a:latin typeface="+mn-lt"/>
        <a:ea typeface="+mn-ea"/>
        <a:cs typeface="+mn-cs"/>
      </a:defRPr>
    </a:lvl1pPr>
    <a:lvl2pPr marL="261263" algn="l" defTabSz="522526" rtl="0" eaLnBrk="1" latinLnBrk="0" hangingPunct="1">
      <a:defRPr sz="686" kern="1200">
        <a:solidFill>
          <a:schemeClr val="tx1"/>
        </a:solidFill>
        <a:latin typeface="+mn-lt"/>
        <a:ea typeface="+mn-ea"/>
        <a:cs typeface="+mn-cs"/>
      </a:defRPr>
    </a:lvl2pPr>
    <a:lvl3pPr marL="522526" algn="l" defTabSz="522526" rtl="0" eaLnBrk="1" latinLnBrk="0" hangingPunct="1">
      <a:defRPr sz="686" kern="1200">
        <a:solidFill>
          <a:schemeClr val="tx1"/>
        </a:solidFill>
        <a:latin typeface="+mn-lt"/>
        <a:ea typeface="+mn-ea"/>
        <a:cs typeface="+mn-cs"/>
      </a:defRPr>
    </a:lvl3pPr>
    <a:lvl4pPr marL="783788" algn="l" defTabSz="522526" rtl="0" eaLnBrk="1" latinLnBrk="0" hangingPunct="1">
      <a:defRPr sz="686" kern="1200">
        <a:solidFill>
          <a:schemeClr val="tx1"/>
        </a:solidFill>
        <a:latin typeface="+mn-lt"/>
        <a:ea typeface="+mn-ea"/>
        <a:cs typeface="+mn-cs"/>
      </a:defRPr>
    </a:lvl4pPr>
    <a:lvl5pPr marL="1045051" algn="l" defTabSz="522526" rtl="0" eaLnBrk="1" latinLnBrk="0" hangingPunct="1">
      <a:defRPr sz="686" kern="1200">
        <a:solidFill>
          <a:schemeClr val="tx1"/>
        </a:solidFill>
        <a:latin typeface="+mn-lt"/>
        <a:ea typeface="+mn-ea"/>
        <a:cs typeface="+mn-cs"/>
      </a:defRPr>
    </a:lvl5pPr>
    <a:lvl6pPr marL="1306314" algn="l" defTabSz="522526" rtl="0" eaLnBrk="1" latinLnBrk="0" hangingPunct="1">
      <a:defRPr sz="686" kern="1200">
        <a:solidFill>
          <a:schemeClr val="tx1"/>
        </a:solidFill>
        <a:latin typeface="+mn-lt"/>
        <a:ea typeface="+mn-ea"/>
        <a:cs typeface="+mn-cs"/>
      </a:defRPr>
    </a:lvl6pPr>
    <a:lvl7pPr marL="1567576" algn="l" defTabSz="522526" rtl="0" eaLnBrk="1" latinLnBrk="0" hangingPunct="1">
      <a:defRPr sz="686" kern="1200">
        <a:solidFill>
          <a:schemeClr val="tx1"/>
        </a:solidFill>
        <a:latin typeface="+mn-lt"/>
        <a:ea typeface="+mn-ea"/>
        <a:cs typeface="+mn-cs"/>
      </a:defRPr>
    </a:lvl7pPr>
    <a:lvl8pPr marL="1828839" algn="l" defTabSz="522526" rtl="0" eaLnBrk="1" latinLnBrk="0" hangingPunct="1">
      <a:defRPr sz="686" kern="1200">
        <a:solidFill>
          <a:schemeClr val="tx1"/>
        </a:solidFill>
        <a:latin typeface="+mn-lt"/>
        <a:ea typeface="+mn-ea"/>
        <a:cs typeface="+mn-cs"/>
      </a:defRPr>
    </a:lvl8pPr>
    <a:lvl9pPr marL="2090101" algn="l" defTabSz="522526" rtl="0" eaLnBrk="1" latinLnBrk="0" hangingPunct="1">
      <a:defRPr sz="68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3951"/>
            <a:ext cx="7772400" cy="1507331"/>
          </a:xfrm>
        </p:spPr>
        <p:txBody>
          <a:bodyPr anchor="b"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715816"/>
            <a:ext cx="7772400" cy="647700"/>
          </a:xfrm>
        </p:spPr>
        <p:txBody>
          <a:bodyPr/>
          <a:lstStyle>
            <a:lvl1pPr marL="0" indent="0" algn="l">
              <a:buNone/>
              <a:defRPr>
                <a:solidFill>
                  <a:schemeClr val="accent5"/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3495878"/>
            <a:ext cx="1550364" cy="1300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613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,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1" y="207982"/>
            <a:ext cx="8643937" cy="61317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228600" y="819150"/>
            <a:ext cx="8686800" cy="457200"/>
          </a:xfrm>
        </p:spPr>
        <p:txBody>
          <a:bodyPr/>
          <a:lstStyle>
            <a:lvl1pPr marL="0" indent="0">
              <a:buNone/>
              <a:defRPr b="0">
                <a:solidFill>
                  <a:schemeClr val="accent5"/>
                </a:solidFill>
              </a:defRPr>
            </a:lvl1pPr>
            <a:lvl2pPr marL="457189" indent="0">
              <a:buNone/>
              <a:defRPr/>
            </a:lvl2pPr>
            <a:lvl3pPr marL="914378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8" name="pasted-image.pdf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658"/>
          <a:stretch/>
        </p:blipFill>
        <p:spPr>
          <a:xfrm>
            <a:off x="8458201" y="4744666"/>
            <a:ext cx="435235" cy="256838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2887" y="4769267"/>
            <a:ext cx="2133600" cy="274320"/>
          </a:xfrm>
          <a:prstGeom prst="rect">
            <a:avLst/>
          </a:prstGeom>
        </p:spPr>
        <p:txBody>
          <a:bodyPr anchor="ctr"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1EE7E6D-9797-4469-BFDF-091AD21B487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687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2887" y="4769267"/>
            <a:ext cx="2133600" cy="274320"/>
          </a:xfrm>
          <a:prstGeom prst="rect">
            <a:avLst/>
          </a:prstGeom>
        </p:spPr>
        <p:txBody>
          <a:bodyPr anchor="ctr"/>
          <a:lstStyle>
            <a:lvl1pPr>
              <a:defRPr sz="90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1EE7E6D-9797-4469-BFDF-091AD21B487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3481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8" name="pasted-image.pdf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658"/>
          <a:stretch/>
        </p:blipFill>
        <p:spPr>
          <a:xfrm>
            <a:off x="8458201" y="4744666"/>
            <a:ext cx="435235" cy="256838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2887" y="4769267"/>
            <a:ext cx="2133600" cy="274320"/>
          </a:xfrm>
          <a:prstGeom prst="rect">
            <a:avLst/>
          </a:prstGeom>
        </p:spPr>
        <p:txBody>
          <a:bodyPr anchor="ctr"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1EE7E6D-9797-4469-BFDF-091AD21B487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9224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2887" y="4769267"/>
            <a:ext cx="2133600" cy="274320"/>
          </a:xfrm>
          <a:prstGeom prst="rect">
            <a:avLst/>
          </a:prstGeom>
        </p:spPr>
        <p:txBody>
          <a:bodyPr anchor="ctr"/>
          <a:lstStyle>
            <a:lvl1pPr>
              <a:defRPr sz="90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1EE7E6D-9797-4469-BFDF-091AD21B487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6129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6" name="pasted-image.pdf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658"/>
          <a:stretch/>
        </p:blipFill>
        <p:spPr>
          <a:xfrm>
            <a:off x="8458201" y="4744666"/>
            <a:ext cx="435235" cy="256838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2887" y="4769267"/>
            <a:ext cx="2133600" cy="274320"/>
          </a:xfrm>
          <a:prstGeom prst="rect">
            <a:avLst/>
          </a:prstGeom>
        </p:spPr>
        <p:txBody>
          <a:bodyPr anchor="ctr"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1EE7E6D-9797-4469-BFDF-091AD21B487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4386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break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45529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42889" y="2038350"/>
            <a:ext cx="8672512" cy="1600200"/>
          </a:xfrm>
        </p:spPr>
        <p:txBody>
          <a:bodyPr anchor="b">
            <a:normAutofit/>
          </a:bodyPr>
          <a:lstStyle>
            <a:lvl1pPr marL="0" indent="0">
              <a:buNone/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375977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break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45529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42889" y="2038350"/>
            <a:ext cx="8672512" cy="1600200"/>
          </a:xfrm>
        </p:spPr>
        <p:txBody>
          <a:bodyPr anchor="b">
            <a:normAutofit/>
          </a:bodyPr>
          <a:lstStyle>
            <a:lvl1pPr marL="0" indent="0">
              <a:buNone/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275876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92723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971550"/>
            <a:ext cx="4153710" cy="2358372"/>
          </a:xfrm>
          <a:prstGeom prst="rect">
            <a:avLst/>
          </a:prstGeom>
        </p:spPr>
      </p:pic>
      <p:sp>
        <p:nvSpPr>
          <p:cNvPr id="3" name="TextBox 2"/>
          <p:cNvSpPr txBox="1"/>
          <p:nvPr userDrawn="1"/>
        </p:nvSpPr>
        <p:spPr>
          <a:xfrm>
            <a:off x="2410027" y="3638551"/>
            <a:ext cx="4114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</a:t>
            </a:r>
            <a:r>
              <a:rPr lang="en-US" sz="3200" baseline="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YOU</a:t>
            </a:r>
            <a:endParaRPr lang="en-US" sz="32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70188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971550"/>
            <a:ext cx="4153710" cy="2358372"/>
          </a:xfrm>
          <a:prstGeom prst="rect">
            <a:avLst/>
          </a:prstGeom>
        </p:spPr>
      </p:pic>
      <p:sp>
        <p:nvSpPr>
          <p:cNvPr id="3" name="TextBox 2"/>
          <p:cNvSpPr txBox="1"/>
          <p:nvPr userDrawn="1"/>
        </p:nvSpPr>
        <p:spPr>
          <a:xfrm>
            <a:off x="2410027" y="3638551"/>
            <a:ext cx="4114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</a:t>
            </a:r>
            <a:r>
              <a:rPr lang="en-US" sz="3200" baseline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YOU</a:t>
            </a:r>
            <a:endParaRPr lang="en-US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5059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3951"/>
            <a:ext cx="7772400" cy="1507331"/>
          </a:xfrm>
        </p:spPr>
        <p:txBody>
          <a:bodyPr anchor="b"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715816"/>
            <a:ext cx="7772400" cy="647700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accent5"/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27557678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0053F-4205-439F-B829-BA821FBF09D4}" type="datetimeFigureOut">
              <a:rPr lang="en-GB" smtClean="0"/>
              <a:t>22/10/2019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42887" y="4769267"/>
            <a:ext cx="2133600" cy="274320"/>
          </a:xfrm>
          <a:prstGeom prst="rect">
            <a:avLst/>
          </a:prstGeom>
        </p:spPr>
        <p:txBody>
          <a:bodyPr/>
          <a:lstStyle/>
          <a:p>
            <a:fld id="{F5E47AF5-717D-4266-AED6-9E8EB8D80A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76437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light-conten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CceqQ7U3Zn6n4_2VB_HRCAbsAtvskv2YT_2-b9nkXw5QTz9U2Qn6tIjkn6MA35Yv89crtmPCLGumeksZZWT6aZOu2K9sGxAqmH28Y5Sar3XUD1Q4e3Lk7J6SE37rn5IWvdEFpGQh4Jo.png" descr="CceqQ7U3Zn6n4_2VB_HRCAbsAtvskv2YT_2-b9nkXw5QTz9U2Qn6tIjkn6MA35Yv89crtmPCLGumeksZZWT6aZOu2K9sGxAqmH28Y5Sar3XUD1Q4e3Lk7J6SE37rn5IWvdEFpGQh4J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7347" y="4403306"/>
            <a:ext cx="731395" cy="509691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Rectangle"/>
          <p:cNvSpPr/>
          <p:nvPr/>
        </p:nvSpPr>
        <p:spPr>
          <a:xfrm>
            <a:off x="-10521" y="-15241"/>
            <a:ext cx="9165042" cy="103047"/>
          </a:xfrm>
          <a:prstGeom prst="rect">
            <a:avLst/>
          </a:prstGeom>
          <a:solidFill>
            <a:srgbClr val="0195E6"/>
          </a:solidFill>
          <a:ln w="12700">
            <a:miter lim="400000"/>
          </a:ln>
        </p:spPr>
        <p:txBody>
          <a:bodyPr lIns="34289" tIns="34289" rIns="34289" bIns="34289" anchor="ctr"/>
          <a:lstStyle/>
          <a:p>
            <a:endParaRPr sz="1800"/>
          </a:p>
        </p:txBody>
      </p:sp>
      <p:sp>
        <p:nvSpPr>
          <p:cNvPr id="24" name="Slide Number"/>
          <p:cNvSpPr>
            <a:spLocks noGrp="1"/>
          </p:cNvSpPr>
          <p:nvPr>
            <p:ph type="sldNum" sz="quarter" idx="2"/>
          </p:nvPr>
        </p:nvSpPr>
        <p:spPr>
          <a:xfrm>
            <a:off x="6057900" y="4560159"/>
            <a:ext cx="1600200" cy="41420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91250814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48" b="8589"/>
          <a:stretch/>
        </p:blipFill>
        <p:spPr bwMode="auto">
          <a:xfrm>
            <a:off x="2" y="1"/>
            <a:ext cx="9143999" cy="5157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0" y="2253395"/>
            <a:ext cx="9144000" cy="636712"/>
          </a:xfrm>
          <a:prstGeom prst="rect">
            <a:avLst/>
          </a:prstGeom>
          <a:solidFill>
            <a:srgbClr val="1C2B30">
              <a:alpha val="65098"/>
            </a:srgbClr>
          </a:solidFill>
          <a:ln w="12700" cap="flat">
            <a:noFill/>
            <a:miter lim="400000"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186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3951"/>
            <a:ext cx="7772400" cy="1507331"/>
          </a:xfrm>
        </p:spPr>
        <p:txBody>
          <a:bodyPr anchor="b"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715816"/>
            <a:ext cx="7772400" cy="647700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accent5"/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3495878"/>
            <a:ext cx="1550364" cy="1300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242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00" b="19040"/>
          <a:stretch/>
        </p:blipFill>
        <p:spPr bwMode="auto">
          <a:xfrm>
            <a:off x="0" y="1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0" y="2253395"/>
            <a:ext cx="9144000" cy="636712"/>
          </a:xfrm>
          <a:prstGeom prst="rect">
            <a:avLst/>
          </a:prstGeom>
          <a:solidFill>
            <a:srgbClr val="1C2B30">
              <a:alpha val="65098"/>
            </a:srgbClr>
          </a:solidFill>
          <a:ln w="12700" cap="flat">
            <a:noFill/>
            <a:miter lim="400000"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186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3951"/>
            <a:ext cx="7772400" cy="1507331"/>
          </a:xfrm>
        </p:spPr>
        <p:txBody>
          <a:bodyPr anchor="b"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715816"/>
            <a:ext cx="7772400" cy="647700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accent5"/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3495878"/>
            <a:ext cx="1550364" cy="1300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322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27262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asted-image.pdf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658"/>
          <a:stretch/>
        </p:blipFill>
        <p:spPr>
          <a:xfrm>
            <a:off x="8458201" y="4744666"/>
            <a:ext cx="435235" cy="256838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2887" y="4769267"/>
            <a:ext cx="2133600" cy="274320"/>
          </a:xfrm>
          <a:prstGeom prst="rect">
            <a:avLst/>
          </a:prstGeom>
        </p:spPr>
        <p:txBody>
          <a:bodyPr anchor="ctr"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1EE7E6D-9797-4469-BFDF-091AD21B487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684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1" y="207982"/>
            <a:ext cx="8643937" cy="613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1" y="1352551"/>
            <a:ext cx="8643937" cy="3244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228600" y="819150"/>
            <a:ext cx="8686800" cy="457200"/>
          </a:xfrm>
        </p:spPr>
        <p:txBody>
          <a:bodyPr/>
          <a:lstStyle>
            <a:lvl1pPr marL="0" indent="0">
              <a:buNone/>
              <a:defRPr b="0">
                <a:solidFill>
                  <a:schemeClr val="accent5"/>
                </a:solidFill>
              </a:defRPr>
            </a:lvl1pPr>
            <a:lvl2pPr marL="457189" indent="0">
              <a:buNone/>
              <a:defRPr/>
            </a:lvl2pPr>
            <a:lvl3pPr marL="914378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2887" y="4769267"/>
            <a:ext cx="2133600" cy="274320"/>
          </a:xfrm>
          <a:prstGeom prst="rect">
            <a:avLst/>
          </a:prstGeom>
        </p:spPr>
        <p:txBody>
          <a:bodyPr anchor="ctr"/>
          <a:lstStyle>
            <a:lvl1pPr>
              <a:defRPr sz="90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1EE7E6D-9797-4469-BFDF-091AD21B487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286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8" name="pasted-image.pdf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658"/>
          <a:stretch/>
        </p:blipFill>
        <p:spPr>
          <a:xfrm>
            <a:off x="8458201" y="4744666"/>
            <a:ext cx="435235" cy="256838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1" y="207982"/>
            <a:ext cx="8643937" cy="61317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1" y="1352551"/>
            <a:ext cx="8643937" cy="324407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228600" y="819150"/>
            <a:ext cx="8686800" cy="457200"/>
          </a:xfrm>
        </p:spPr>
        <p:txBody>
          <a:bodyPr/>
          <a:lstStyle>
            <a:lvl1pPr marL="0" indent="0">
              <a:buNone/>
              <a:defRPr b="0">
                <a:solidFill>
                  <a:schemeClr val="accent5"/>
                </a:solidFill>
              </a:defRPr>
            </a:lvl1pPr>
            <a:lvl2pPr marL="457189" indent="0">
              <a:buNone/>
              <a:defRPr/>
            </a:lvl2pPr>
            <a:lvl3pPr marL="914378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62309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,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228600" y="819150"/>
            <a:ext cx="8686800" cy="457200"/>
          </a:xfrm>
        </p:spPr>
        <p:txBody>
          <a:bodyPr/>
          <a:lstStyle>
            <a:lvl1pPr marL="0" indent="0">
              <a:buNone/>
              <a:defRPr b="0">
                <a:solidFill>
                  <a:schemeClr val="accent5"/>
                </a:solidFill>
              </a:defRPr>
            </a:lvl1pPr>
            <a:lvl2pPr marL="457189" indent="0">
              <a:buNone/>
              <a:defRPr/>
            </a:lvl2pPr>
            <a:lvl3pPr marL="914378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1192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2888" y="207982"/>
            <a:ext cx="8643937" cy="613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2888" y="971551"/>
            <a:ext cx="8643937" cy="36250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57451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  <p:sldLayoutId id="2147483815" r:id="rId12"/>
    <p:sldLayoutId id="2147483816" r:id="rId13"/>
    <p:sldLayoutId id="2147483817" r:id="rId14"/>
    <p:sldLayoutId id="2147483818" r:id="rId15"/>
    <p:sldLayoutId id="2147483819" r:id="rId16"/>
    <p:sldLayoutId id="2147483820" r:id="rId17"/>
    <p:sldLayoutId id="2147483821" r:id="rId18"/>
    <p:sldLayoutId id="2147483822" r:id="rId19"/>
    <p:sldLayoutId id="2147483823" r:id="rId20"/>
    <p:sldLayoutId id="2147483824" r:id="rId21"/>
  </p:sldLayoutIdLst>
  <p:hf hdr="0" ftr="0" dt="0"/>
  <p:txStyles>
    <p:titleStyle>
      <a:lvl1pPr algn="l" defTabSz="914378" rtl="0" eaLnBrk="1" latinLnBrk="0" hangingPunct="1">
        <a:spcBef>
          <a:spcPct val="0"/>
        </a:spcBef>
        <a:buNone/>
        <a:defRPr sz="3200" kern="1200">
          <a:solidFill>
            <a:schemeClr val="tx2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42892" indent="-342892" algn="l" defTabSz="914378" rtl="0" eaLnBrk="1" latinLnBrk="0" hangingPunct="1">
        <a:spcBef>
          <a:spcPct val="20000"/>
        </a:spcBef>
        <a:buClr>
          <a:schemeClr val="accent5"/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31" indent="-285743" algn="l" defTabSz="914378" rtl="0" eaLnBrk="1" latinLnBrk="0" hangingPunct="1">
        <a:spcBef>
          <a:spcPct val="20000"/>
        </a:spcBef>
        <a:buClr>
          <a:schemeClr val="accent5"/>
        </a:buClr>
        <a:buFont typeface="Arial" panose="020B0604020202020204" pitchFamily="34" charset="0"/>
        <a:buChar char="–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2972" indent="-228594" algn="l" defTabSz="914378" rtl="0" eaLnBrk="1" latinLnBrk="0" hangingPunct="1">
        <a:spcBef>
          <a:spcPct val="20000"/>
        </a:spcBef>
        <a:buClr>
          <a:schemeClr val="accent5"/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160" indent="-228594" algn="l" defTabSz="914378" rtl="0" eaLnBrk="1" latinLnBrk="0" hangingPunct="1">
        <a:spcBef>
          <a:spcPct val="20000"/>
        </a:spcBef>
        <a:buClr>
          <a:schemeClr val="accent5"/>
        </a:buClr>
        <a:buFont typeface="Arial" panose="020B0604020202020204" pitchFamily="34" charset="0"/>
        <a:buChar char="–"/>
        <a:defRPr sz="14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348" indent="-228594" algn="l" defTabSz="914378" rtl="0" eaLnBrk="1" latinLnBrk="0" hangingPunct="1">
        <a:spcBef>
          <a:spcPct val="20000"/>
        </a:spcBef>
        <a:buClr>
          <a:schemeClr val="accent5"/>
        </a:buClr>
        <a:buFont typeface="Arial" panose="020B0604020202020204" pitchFamily="34" charset="0"/>
        <a:buChar char="»"/>
        <a:defRPr sz="14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537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437118" y="1527878"/>
            <a:ext cx="8089321" cy="3299986"/>
          </a:xfrm>
          <a:prstGeom prst="roundRect">
            <a:avLst>
              <a:gd name="adj" fmla="val 6503"/>
            </a:avLst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D88357B-1DA7-4C4D-B996-3BD0889066A1}"/>
              </a:ext>
            </a:extLst>
          </p:cNvPr>
          <p:cNvCxnSpPr>
            <a:cxnSpLocks/>
          </p:cNvCxnSpPr>
          <p:nvPr/>
        </p:nvCxnSpPr>
        <p:spPr>
          <a:xfrm flipV="1">
            <a:off x="1046847" y="1055932"/>
            <a:ext cx="0" cy="471945"/>
          </a:xfrm>
          <a:prstGeom prst="straightConnector1">
            <a:avLst/>
          </a:prstGeom>
          <a:ln w="38100"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Picture 52">
            <a:extLst>
              <a:ext uri="{FF2B5EF4-FFF2-40B4-BE49-F238E27FC236}">
                <a16:creationId xmlns:a16="http://schemas.microsoft.com/office/drawing/2014/main" id="{F9CDC998-BB49-441F-8014-FDE893D2F0F9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4347" y="2766086"/>
            <a:ext cx="882538" cy="720243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9CFD25E6-8C01-42DD-91EA-53BF02546EA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52" y="2728998"/>
            <a:ext cx="882538" cy="720244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1C2D957D-1AA6-4B08-8588-4A47A6970CA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3562" y="2766085"/>
            <a:ext cx="882538" cy="720244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FF953CB9-AF91-4FEB-AB39-5209771B5F1A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5347" y="2728998"/>
            <a:ext cx="882538" cy="720243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81B530AE-3AB1-4902-9DD7-E7032E31319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5917" y="2766086"/>
            <a:ext cx="882538" cy="720243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58A36D3F-73FA-4AD1-871E-FFF75A59695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6704" y="2766085"/>
            <a:ext cx="882538" cy="72024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E8B4D6F-47F2-40F9-A14C-9696503981A2}"/>
              </a:ext>
            </a:extLst>
          </p:cNvPr>
          <p:cNvSpPr txBox="1"/>
          <p:nvPr/>
        </p:nvSpPr>
        <p:spPr>
          <a:xfrm>
            <a:off x="804310" y="646221"/>
            <a:ext cx="5212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>
                <a:latin typeface="Consolas" panose="020B0609020204030204" pitchFamily="49" charset="0"/>
                <a:cs typeface="Arial" panose="020B0604020202020204" pitchFamily="34" charset="0"/>
              </a:rPr>
              <a:t>API</a:t>
            </a:r>
            <a:endParaRPr lang="en-US" sz="1600" dirty="0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cxnSp>
        <p:nvCxnSpPr>
          <p:cNvPr id="3" name="Connector: Curved 2">
            <a:extLst>
              <a:ext uri="{FF2B5EF4-FFF2-40B4-BE49-F238E27FC236}">
                <a16:creationId xmlns:a16="http://schemas.microsoft.com/office/drawing/2014/main" id="{58C8C03E-B3E8-4466-B249-0BCA74265EBD}"/>
              </a:ext>
            </a:extLst>
          </p:cNvPr>
          <p:cNvCxnSpPr>
            <a:cxnSpLocks/>
            <a:stCxn id="55" idx="2"/>
            <a:endCxn id="41" idx="2"/>
          </p:cNvCxnSpPr>
          <p:nvPr/>
        </p:nvCxnSpPr>
        <p:spPr>
          <a:xfrm rot="16200000" flipH="1">
            <a:off x="3784175" y="2196985"/>
            <a:ext cx="215282" cy="2793970"/>
          </a:xfrm>
          <a:prstGeom prst="curvedConnector3">
            <a:avLst>
              <a:gd name="adj1" fmla="val 206186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4332094D-47A6-4808-9342-7D61191397D1}"/>
              </a:ext>
            </a:extLst>
          </p:cNvPr>
          <p:cNvCxnSpPr>
            <a:cxnSpLocks/>
            <a:stCxn id="58" idx="0"/>
            <a:endCxn id="57" idx="0"/>
          </p:cNvCxnSpPr>
          <p:nvPr/>
        </p:nvCxnSpPr>
        <p:spPr>
          <a:xfrm rot="16200000" flipH="1" flipV="1">
            <a:off x="7117579" y="2105691"/>
            <a:ext cx="1" cy="1320787"/>
          </a:xfrm>
          <a:prstGeom prst="curvedConnector3">
            <a:avLst>
              <a:gd name="adj1" fmla="val -228600000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F25113E0-D65E-4A24-A524-EB7088F03DFB}"/>
              </a:ext>
            </a:extLst>
          </p:cNvPr>
          <p:cNvCxnSpPr>
            <a:cxnSpLocks/>
            <a:stCxn id="57" idx="2"/>
            <a:endCxn id="39" idx="2"/>
          </p:cNvCxnSpPr>
          <p:nvPr/>
        </p:nvCxnSpPr>
        <p:spPr>
          <a:xfrm rot="5400000">
            <a:off x="3742740" y="987165"/>
            <a:ext cx="215282" cy="5213611"/>
          </a:xfrm>
          <a:prstGeom prst="curvedConnector3">
            <a:avLst>
              <a:gd name="adj1" fmla="val 24905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EBD50DD-D7EF-4E66-B340-404C342BC003}"/>
              </a:ext>
            </a:extLst>
          </p:cNvPr>
          <p:cNvCxnSpPr>
            <a:cxnSpLocks/>
          </p:cNvCxnSpPr>
          <p:nvPr/>
        </p:nvCxnSpPr>
        <p:spPr>
          <a:xfrm flipH="1" flipV="1">
            <a:off x="2589610" y="1055932"/>
            <a:ext cx="1" cy="727686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5348443-D911-4E75-BD5D-A2AB15706D79}"/>
              </a:ext>
            </a:extLst>
          </p:cNvPr>
          <p:cNvSpPr txBox="1"/>
          <p:nvPr/>
        </p:nvSpPr>
        <p:spPr>
          <a:xfrm>
            <a:off x="2104541" y="648126"/>
            <a:ext cx="970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Ingress</a:t>
            </a:r>
            <a:endParaRPr lang="en-US" sz="1600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5EFFEFE-5AC9-411B-B948-313E2CA09907}"/>
              </a:ext>
            </a:extLst>
          </p:cNvPr>
          <p:cNvSpPr/>
          <p:nvPr/>
        </p:nvSpPr>
        <p:spPr>
          <a:xfrm>
            <a:off x="1165656" y="1783618"/>
            <a:ext cx="6690633" cy="41958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Service</a:t>
            </a:r>
            <a:endParaRPr lang="en-US" sz="160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49AC496-E1F3-4A1E-86CE-F711F4596965}"/>
              </a:ext>
            </a:extLst>
          </p:cNvPr>
          <p:cNvCxnSpPr>
            <a:cxnSpLocks/>
            <a:stCxn id="13" idx="2"/>
          </p:cNvCxnSpPr>
          <p:nvPr/>
        </p:nvCxnSpPr>
        <p:spPr>
          <a:xfrm flipH="1">
            <a:off x="2852257" y="2203203"/>
            <a:ext cx="1658716" cy="571149"/>
          </a:xfrm>
          <a:prstGeom prst="straightConnector1">
            <a:avLst/>
          </a:prstGeom>
          <a:ln w="190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644DFC0-2A9C-4240-A0EB-22E6F322EFB9}"/>
              </a:ext>
            </a:extLst>
          </p:cNvPr>
          <p:cNvCxnSpPr>
            <a:cxnSpLocks/>
            <a:stCxn id="13" idx="2"/>
          </p:cNvCxnSpPr>
          <p:nvPr/>
        </p:nvCxnSpPr>
        <p:spPr>
          <a:xfrm flipH="1">
            <a:off x="1585519" y="2203203"/>
            <a:ext cx="2925454" cy="560662"/>
          </a:xfrm>
          <a:prstGeom prst="straightConnector1">
            <a:avLst/>
          </a:prstGeom>
          <a:ln w="190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779EF589-4FEB-451E-988B-C50561DF94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65" y="4105170"/>
            <a:ext cx="552234" cy="552234"/>
          </a:xfrm>
          <a:prstGeom prst="rect">
            <a:avLst/>
          </a:prstGeom>
          <a:noFill/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5289BB4-4FD7-45DC-A4AC-8F49A37C3788}"/>
              </a:ext>
            </a:extLst>
          </p:cNvPr>
          <p:cNvCxnSpPr>
            <a:cxnSpLocks/>
            <a:stCxn id="22" idx="0"/>
          </p:cNvCxnSpPr>
          <p:nvPr/>
        </p:nvCxnSpPr>
        <p:spPr>
          <a:xfrm flipV="1">
            <a:off x="1033682" y="3701611"/>
            <a:ext cx="0" cy="403559"/>
          </a:xfrm>
          <a:prstGeom prst="line">
            <a:avLst/>
          </a:prstGeom>
          <a:ln>
            <a:solidFill>
              <a:srgbClr val="00188D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2CD1B7C3-8912-40FF-84F1-66F0F47609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881" y="4179934"/>
            <a:ext cx="477470" cy="477470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F0F82FB-5B7D-4B10-8597-0E8701B8A12B}"/>
              </a:ext>
            </a:extLst>
          </p:cNvPr>
          <p:cNvCxnSpPr>
            <a:cxnSpLocks/>
          </p:cNvCxnSpPr>
          <p:nvPr/>
        </p:nvCxnSpPr>
        <p:spPr>
          <a:xfrm flipV="1">
            <a:off x="3806267" y="3522150"/>
            <a:ext cx="0" cy="612491"/>
          </a:xfrm>
          <a:prstGeom prst="line">
            <a:avLst/>
          </a:prstGeom>
          <a:ln>
            <a:solidFill>
              <a:srgbClr val="00188D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637A2D68-0F03-487C-BD74-F2A826A56DD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3687" y="4074387"/>
            <a:ext cx="583017" cy="583017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177A459-8689-4DB0-8FED-42218DC41531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7045196" y="3479979"/>
            <a:ext cx="379061" cy="594408"/>
          </a:xfrm>
          <a:prstGeom prst="line">
            <a:avLst/>
          </a:prstGeom>
          <a:ln>
            <a:solidFill>
              <a:srgbClr val="00188D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B0985D8-111E-47D2-BF2C-AF5E9BBD5AF7}"/>
              </a:ext>
            </a:extLst>
          </p:cNvPr>
          <p:cNvCxnSpPr>
            <a:cxnSpLocks/>
            <a:stCxn id="12" idx="0"/>
          </p:cNvCxnSpPr>
          <p:nvPr/>
        </p:nvCxnSpPr>
        <p:spPr>
          <a:xfrm flipH="1" flipV="1">
            <a:off x="6666134" y="3479978"/>
            <a:ext cx="379062" cy="594409"/>
          </a:xfrm>
          <a:prstGeom prst="line">
            <a:avLst/>
          </a:prstGeom>
          <a:ln>
            <a:solidFill>
              <a:srgbClr val="00188D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38">
            <a:extLst>
              <a:ext uri="{FF2B5EF4-FFF2-40B4-BE49-F238E27FC236}">
                <a16:creationId xmlns:a16="http://schemas.microsoft.com/office/drawing/2014/main" id="{57E1AE85-9A1A-4818-9551-8522DCF2300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306" y="2981367"/>
            <a:ext cx="882538" cy="720244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D907079C-107D-45D9-9EB3-768273288DCA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7532" y="2981368"/>
            <a:ext cx="882538" cy="720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953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490756" y="580374"/>
            <a:ext cx="8309293" cy="4303074"/>
          </a:xfrm>
          <a:prstGeom prst="roundRect">
            <a:avLst>
              <a:gd name="adj" fmla="val 2733"/>
            </a:avLst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623F8AAF-E668-4DC7-B513-90A15821B5C7}"/>
              </a:ext>
            </a:extLst>
          </p:cNvPr>
          <p:cNvSpPr/>
          <p:nvPr/>
        </p:nvSpPr>
        <p:spPr>
          <a:xfrm>
            <a:off x="5805180" y="1967850"/>
            <a:ext cx="2613171" cy="1953988"/>
          </a:xfrm>
          <a:prstGeom prst="roundRect">
            <a:avLst>
              <a:gd name="adj" fmla="val 4231"/>
            </a:avLst>
          </a:prstGeom>
          <a:solidFill>
            <a:schemeClr val="tx2">
              <a:lumMod val="10000"/>
              <a:lumOff val="90000"/>
              <a:alpha val="47059"/>
            </a:schemeClr>
          </a:solidFill>
          <a:ln w="635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ReplicaSet</a:t>
            </a:r>
            <a:endParaRPr lang="en-US" sz="160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11DF2839-241A-47E8-884C-5EF7B36D4A5C}"/>
              </a:ext>
            </a:extLst>
          </p:cNvPr>
          <p:cNvSpPr/>
          <p:nvPr/>
        </p:nvSpPr>
        <p:spPr>
          <a:xfrm>
            <a:off x="5941409" y="2420732"/>
            <a:ext cx="2334078" cy="1333326"/>
          </a:xfrm>
          <a:prstGeom prst="roundRect">
            <a:avLst>
              <a:gd name="adj" fmla="val 8726"/>
            </a:avLst>
          </a:prstGeom>
          <a:solidFill>
            <a:schemeClr val="accent3">
              <a:lumMod val="20000"/>
              <a:lumOff val="80000"/>
              <a:alpha val="41176"/>
            </a:schemeClr>
          </a:solidFill>
          <a:ln w="63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60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Pod</a:t>
            </a:r>
            <a:endParaRPr lang="en-US" sz="160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81B530AE-3AB1-4902-9DD7-E7032E31319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8916" y="2823026"/>
            <a:ext cx="882538" cy="720243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58A36D3F-73FA-4AD1-871E-FFF75A59695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8845" y="2823025"/>
            <a:ext cx="882538" cy="720244"/>
          </a:xfrm>
          <a:prstGeom prst="rect">
            <a:avLst/>
          </a:prstGeom>
        </p:spPr>
      </p:pic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8D484E55-3381-4486-B800-23D4066F76D3}"/>
              </a:ext>
            </a:extLst>
          </p:cNvPr>
          <p:cNvSpPr/>
          <p:nvPr/>
        </p:nvSpPr>
        <p:spPr>
          <a:xfrm>
            <a:off x="1489297" y="1967850"/>
            <a:ext cx="3361938" cy="1953988"/>
          </a:xfrm>
          <a:prstGeom prst="roundRect">
            <a:avLst>
              <a:gd name="adj" fmla="val 4231"/>
            </a:avLst>
          </a:prstGeom>
          <a:solidFill>
            <a:schemeClr val="tx2">
              <a:lumMod val="10000"/>
              <a:lumOff val="90000"/>
              <a:alpha val="47059"/>
            </a:schemeClr>
          </a:solidFill>
          <a:ln w="635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600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ReplicaSet</a:t>
            </a:r>
            <a:endParaRPr lang="en-US" sz="1600">
              <a:solidFill>
                <a:schemeClr val="tx2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D2913BE-9D0D-4DDD-9759-951F0CE7C53C}"/>
              </a:ext>
            </a:extLst>
          </p:cNvPr>
          <p:cNvSpPr/>
          <p:nvPr/>
        </p:nvSpPr>
        <p:spPr>
          <a:xfrm>
            <a:off x="1602320" y="2420732"/>
            <a:ext cx="1451837" cy="1333326"/>
          </a:xfrm>
          <a:prstGeom prst="roundRect">
            <a:avLst>
              <a:gd name="adj" fmla="val 8726"/>
            </a:avLst>
          </a:prstGeom>
          <a:solidFill>
            <a:schemeClr val="tx2">
              <a:lumMod val="10000"/>
              <a:lumOff val="90000"/>
            </a:schemeClr>
          </a:solidFill>
          <a:ln w="635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600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Pod</a:t>
            </a:r>
            <a:endParaRPr lang="en-US" sz="1600">
              <a:solidFill>
                <a:schemeClr val="tx2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FF953CB9-AF91-4FEB-AB39-5209771B5F1A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6969" y="2885944"/>
            <a:ext cx="882538" cy="720243"/>
          </a:xfrm>
          <a:prstGeom prst="rect">
            <a:avLst/>
          </a:prstGeom>
        </p:spPr>
      </p:pic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AAF18B66-7526-4E61-A684-7229F952104A}"/>
              </a:ext>
            </a:extLst>
          </p:cNvPr>
          <p:cNvSpPr/>
          <p:nvPr/>
        </p:nvSpPr>
        <p:spPr>
          <a:xfrm>
            <a:off x="3277322" y="2420732"/>
            <a:ext cx="1451837" cy="1333326"/>
          </a:xfrm>
          <a:prstGeom prst="roundRect">
            <a:avLst>
              <a:gd name="adj" fmla="val 8726"/>
            </a:avLst>
          </a:prstGeom>
          <a:solidFill>
            <a:schemeClr val="tx2">
              <a:lumMod val="10000"/>
              <a:lumOff val="90000"/>
            </a:schemeClr>
          </a:solidFill>
          <a:ln w="635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600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Pod</a:t>
            </a:r>
            <a:endParaRPr lang="en-US" sz="1600">
              <a:solidFill>
                <a:schemeClr val="tx2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A1121F0B-F8B2-41C4-9D2F-CF2B7B63A18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1971" y="2885944"/>
            <a:ext cx="882538" cy="720243"/>
          </a:xfrm>
          <a:prstGeom prst="rect">
            <a:avLst/>
          </a:prstGeom>
        </p:spPr>
      </p:pic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03D54620-7F0B-4006-A883-46B9045787D3}"/>
              </a:ext>
            </a:extLst>
          </p:cNvPr>
          <p:cNvSpPr/>
          <p:nvPr/>
        </p:nvSpPr>
        <p:spPr>
          <a:xfrm rot="16200000">
            <a:off x="203633" y="2766452"/>
            <a:ext cx="1953988" cy="356787"/>
          </a:xfrm>
          <a:prstGeom prst="roundRect">
            <a:avLst>
              <a:gd name="adj" fmla="val 26079"/>
            </a:avLst>
          </a:prstGeom>
          <a:solidFill>
            <a:schemeClr val="tx2">
              <a:lumMod val="10000"/>
              <a:lumOff val="90000"/>
              <a:alpha val="47059"/>
            </a:schemeClr>
          </a:solidFill>
          <a:ln w="635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Deployment</a:t>
            </a:r>
            <a:endParaRPr lang="en-US" sz="1600">
              <a:solidFill>
                <a:schemeClr val="tx2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B0AE076D-0524-41AA-A867-28BB70A3CBB5}"/>
              </a:ext>
            </a:extLst>
          </p:cNvPr>
          <p:cNvSpPr/>
          <p:nvPr/>
        </p:nvSpPr>
        <p:spPr>
          <a:xfrm rot="16200000">
            <a:off x="4492402" y="2766451"/>
            <a:ext cx="1953988" cy="356787"/>
          </a:xfrm>
          <a:prstGeom prst="roundRect">
            <a:avLst>
              <a:gd name="adj" fmla="val 26079"/>
            </a:avLst>
          </a:prstGeom>
          <a:solidFill>
            <a:schemeClr val="tx2">
              <a:lumMod val="10000"/>
              <a:lumOff val="90000"/>
              <a:alpha val="47059"/>
            </a:schemeClr>
          </a:solidFill>
          <a:ln w="635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Deployment</a:t>
            </a:r>
            <a:endParaRPr lang="en-US" sz="160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C3F370-BA53-432D-92FA-108767575997}"/>
              </a:ext>
            </a:extLst>
          </p:cNvPr>
          <p:cNvCxnSpPr>
            <a:stCxn id="30" idx="2"/>
            <a:endCxn id="28" idx="1"/>
          </p:cNvCxnSpPr>
          <p:nvPr/>
        </p:nvCxnSpPr>
        <p:spPr>
          <a:xfrm flipV="1">
            <a:off x="1359021" y="2944844"/>
            <a:ext cx="130276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3BC16E5-FC21-46B1-8BAA-95CEA0363839}"/>
              </a:ext>
            </a:extLst>
          </p:cNvPr>
          <p:cNvCxnSpPr>
            <a:cxnSpLocks/>
            <a:stCxn id="32" idx="2"/>
            <a:endCxn id="29" idx="1"/>
          </p:cNvCxnSpPr>
          <p:nvPr/>
        </p:nvCxnSpPr>
        <p:spPr>
          <a:xfrm flipV="1">
            <a:off x="5647790" y="2944844"/>
            <a:ext cx="15739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A8720BB3-6CE1-49D4-A7EE-2B503ACFA02C}"/>
              </a:ext>
            </a:extLst>
          </p:cNvPr>
          <p:cNvSpPr/>
          <p:nvPr/>
        </p:nvSpPr>
        <p:spPr>
          <a:xfrm>
            <a:off x="1886969" y="4280228"/>
            <a:ext cx="1591569" cy="356787"/>
          </a:xfrm>
          <a:prstGeom prst="roundRect">
            <a:avLst>
              <a:gd name="adj" fmla="val 26079"/>
            </a:avLst>
          </a:prstGeom>
          <a:solidFill>
            <a:schemeClr val="tx2">
              <a:lumMod val="10000"/>
              <a:lumOff val="90000"/>
              <a:alpha val="47059"/>
            </a:schemeClr>
          </a:solidFill>
          <a:ln w="635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Secret</a:t>
            </a:r>
            <a:endParaRPr lang="en-US" sz="1600">
              <a:solidFill>
                <a:schemeClr val="tx2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7A7EB025-56CF-4907-B96E-0F768F02BA5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0107" y="4355456"/>
            <a:ext cx="207670" cy="207670"/>
          </a:xfrm>
          <a:prstGeom prst="rect">
            <a:avLst/>
          </a:prstGeom>
          <a:noFill/>
        </p:spPr>
      </p:pic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154861EC-84B5-4FEE-B9BD-21F1DB42B62F}"/>
              </a:ext>
            </a:extLst>
          </p:cNvPr>
          <p:cNvSpPr/>
          <p:nvPr/>
        </p:nvSpPr>
        <p:spPr>
          <a:xfrm>
            <a:off x="6472017" y="4285021"/>
            <a:ext cx="2126687" cy="356787"/>
          </a:xfrm>
          <a:prstGeom prst="roundRect">
            <a:avLst>
              <a:gd name="adj" fmla="val 26079"/>
            </a:avLst>
          </a:prstGeom>
          <a:solidFill>
            <a:schemeClr val="tx2">
              <a:lumMod val="10000"/>
              <a:lumOff val="90000"/>
              <a:alpha val="47059"/>
            </a:schemeClr>
          </a:solidFill>
          <a:ln w="635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VolumeMount</a:t>
            </a:r>
            <a:endParaRPr lang="en-US" sz="1600">
              <a:solidFill>
                <a:schemeClr val="tx2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A2D09084-9606-4F2F-B3B5-D12DD9A6B272}"/>
              </a:ext>
            </a:extLst>
          </p:cNvPr>
          <p:cNvSpPr/>
          <p:nvPr/>
        </p:nvSpPr>
        <p:spPr>
          <a:xfrm>
            <a:off x="4101409" y="4280229"/>
            <a:ext cx="1871806" cy="356787"/>
          </a:xfrm>
          <a:prstGeom prst="roundRect">
            <a:avLst>
              <a:gd name="adj" fmla="val 26079"/>
            </a:avLst>
          </a:prstGeom>
          <a:solidFill>
            <a:schemeClr val="tx2">
              <a:lumMod val="10000"/>
              <a:lumOff val="90000"/>
              <a:alpha val="47059"/>
            </a:schemeClr>
          </a:solidFill>
          <a:ln w="635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ConfigMap</a:t>
            </a:r>
            <a:endParaRPr lang="en-US" sz="1600">
              <a:solidFill>
                <a:schemeClr val="tx2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3F68CC87-633C-4872-9165-ED5CF597351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1719" y="4359246"/>
            <a:ext cx="215557" cy="215557"/>
          </a:xfrm>
          <a:prstGeom prst="rect">
            <a:avLst/>
          </a:prstGeom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8037589-22B7-4819-A0FF-0BD6F84B2401}"/>
              </a:ext>
            </a:extLst>
          </p:cNvPr>
          <p:cNvCxnSpPr>
            <a:cxnSpLocks/>
            <a:stCxn id="21" idx="0"/>
            <a:endCxn id="2" idx="2"/>
          </p:cNvCxnSpPr>
          <p:nvPr/>
        </p:nvCxnSpPr>
        <p:spPr>
          <a:xfrm flipH="1" flipV="1">
            <a:off x="2328239" y="3754058"/>
            <a:ext cx="354515" cy="526170"/>
          </a:xfrm>
          <a:prstGeom prst="line">
            <a:avLst/>
          </a:prstGeom>
          <a:ln>
            <a:solidFill>
              <a:srgbClr val="00188D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18AD7D9-4C6F-4FB7-8E6C-D14B9E8B0876}"/>
              </a:ext>
            </a:extLst>
          </p:cNvPr>
          <p:cNvCxnSpPr>
            <a:cxnSpLocks/>
            <a:stCxn id="21" idx="0"/>
            <a:endCxn id="24" idx="2"/>
          </p:cNvCxnSpPr>
          <p:nvPr/>
        </p:nvCxnSpPr>
        <p:spPr>
          <a:xfrm flipV="1">
            <a:off x="2682754" y="3754058"/>
            <a:ext cx="1320487" cy="526170"/>
          </a:xfrm>
          <a:prstGeom prst="line">
            <a:avLst/>
          </a:prstGeom>
          <a:ln>
            <a:solidFill>
              <a:srgbClr val="00188D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36">
            <a:extLst>
              <a:ext uri="{FF2B5EF4-FFF2-40B4-BE49-F238E27FC236}">
                <a16:creationId xmlns:a16="http://schemas.microsoft.com/office/drawing/2014/main" id="{83FA82BC-4325-405E-B521-0DB52DD64B6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0185" y="4358072"/>
            <a:ext cx="229165" cy="229165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2C1FA7C-F24E-4C8F-B0F9-9463938386DB}"/>
              </a:ext>
            </a:extLst>
          </p:cNvPr>
          <p:cNvCxnSpPr>
            <a:cxnSpLocks/>
            <a:stCxn id="22" idx="0"/>
            <a:endCxn id="26" idx="2"/>
          </p:cNvCxnSpPr>
          <p:nvPr/>
        </p:nvCxnSpPr>
        <p:spPr>
          <a:xfrm flipV="1">
            <a:off x="5037312" y="3754058"/>
            <a:ext cx="2071136" cy="526171"/>
          </a:xfrm>
          <a:prstGeom prst="line">
            <a:avLst/>
          </a:prstGeom>
          <a:ln>
            <a:solidFill>
              <a:srgbClr val="00188D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4D527F5-5C03-4C31-88D5-EB83DB139CF7}"/>
              </a:ext>
            </a:extLst>
          </p:cNvPr>
          <p:cNvCxnSpPr>
            <a:cxnSpLocks/>
            <a:stCxn id="31" idx="0"/>
            <a:endCxn id="26" idx="2"/>
          </p:cNvCxnSpPr>
          <p:nvPr/>
        </p:nvCxnSpPr>
        <p:spPr>
          <a:xfrm flipH="1" flipV="1">
            <a:off x="7108448" y="3754058"/>
            <a:ext cx="426913" cy="530963"/>
          </a:xfrm>
          <a:prstGeom prst="line">
            <a:avLst/>
          </a:prstGeom>
          <a:ln>
            <a:solidFill>
              <a:srgbClr val="00188D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412BA449-C4AD-4C88-A625-FD3221C63EA1}"/>
              </a:ext>
            </a:extLst>
          </p:cNvPr>
          <p:cNvSpPr/>
          <p:nvPr/>
        </p:nvSpPr>
        <p:spPr>
          <a:xfrm>
            <a:off x="1489297" y="1373969"/>
            <a:ext cx="3361938" cy="319950"/>
          </a:xfrm>
          <a:prstGeom prst="roundRect">
            <a:avLst>
              <a:gd name="adj" fmla="val 21274"/>
            </a:avLst>
          </a:prstGeom>
          <a:solidFill>
            <a:schemeClr val="tx2">
              <a:lumMod val="10000"/>
              <a:lumOff val="90000"/>
              <a:alpha val="47059"/>
            </a:schemeClr>
          </a:solidFill>
          <a:ln w="635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Service</a:t>
            </a:r>
            <a:endParaRPr lang="en-US" sz="1600">
              <a:solidFill>
                <a:schemeClr val="tx2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EC7300D5-F0F6-4151-9C9A-ABF57F2F323C}"/>
              </a:ext>
            </a:extLst>
          </p:cNvPr>
          <p:cNvSpPr/>
          <p:nvPr/>
        </p:nvSpPr>
        <p:spPr>
          <a:xfrm>
            <a:off x="5805179" y="1383653"/>
            <a:ext cx="2613171" cy="319950"/>
          </a:xfrm>
          <a:prstGeom prst="roundRect">
            <a:avLst>
              <a:gd name="adj" fmla="val 21274"/>
            </a:avLst>
          </a:prstGeom>
          <a:solidFill>
            <a:schemeClr val="tx2">
              <a:lumMod val="10000"/>
              <a:lumOff val="90000"/>
              <a:alpha val="47059"/>
            </a:schemeClr>
          </a:solidFill>
          <a:ln w="635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Service</a:t>
            </a:r>
            <a:endParaRPr lang="en-US" sz="160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3678BFE-EB0C-4B3E-8DB9-B6F49DC263F8}"/>
              </a:ext>
            </a:extLst>
          </p:cNvPr>
          <p:cNvCxnSpPr>
            <a:cxnSpLocks/>
          </p:cNvCxnSpPr>
          <p:nvPr/>
        </p:nvCxnSpPr>
        <p:spPr>
          <a:xfrm flipH="1" flipV="1">
            <a:off x="7937594" y="260052"/>
            <a:ext cx="1" cy="1114006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83CE3A4-3579-4B3D-B256-768207F7D585}"/>
              </a:ext>
            </a:extLst>
          </p:cNvPr>
          <p:cNvCxnSpPr>
            <a:cxnSpLocks/>
          </p:cNvCxnSpPr>
          <p:nvPr/>
        </p:nvCxnSpPr>
        <p:spPr>
          <a:xfrm>
            <a:off x="6384025" y="1703603"/>
            <a:ext cx="0" cy="717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A9093B6-20CD-4BE6-A191-2DFF6E70DC2B}"/>
              </a:ext>
            </a:extLst>
          </p:cNvPr>
          <p:cNvCxnSpPr>
            <a:cxnSpLocks/>
          </p:cNvCxnSpPr>
          <p:nvPr/>
        </p:nvCxnSpPr>
        <p:spPr>
          <a:xfrm>
            <a:off x="4137173" y="1695215"/>
            <a:ext cx="0" cy="725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C7A9171-5833-4202-8B3F-3DE9AE178450}"/>
              </a:ext>
            </a:extLst>
          </p:cNvPr>
          <p:cNvCxnSpPr>
            <a:cxnSpLocks/>
          </p:cNvCxnSpPr>
          <p:nvPr/>
        </p:nvCxnSpPr>
        <p:spPr>
          <a:xfrm>
            <a:off x="2133586" y="1691021"/>
            <a:ext cx="0" cy="7297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66249634-E9DB-4196-9B82-EB882492F8B4}"/>
              </a:ext>
            </a:extLst>
          </p:cNvPr>
          <p:cNvSpPr/>
          <p:nvPr/>
        </p:nvSpPr>
        <p:spPr>
          <a:xfrm>
            <a:off x="1489297" y="837760"/>
            <a:ext cx="3361938" cy="319950"/>
          </a:xfrm>
          <a:prstGeom prst="roundRect">
            <a:avLst>
              <a:gd name="adj" fmla="val 21274"/>
            </a:avLst>
          </a:prstGeom>
          <a:solidFill>
            <a:schemeClr val="tx2">
              <a:lumMod val="10000"/>
              <a:lumOff val="90000"/>
              <a:alpha val="47059"/>
            </a:schemeClr>
          </a:solidFill>
          <a:ln w="635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Ingress</a:t>
            </a:r>
            <a:endParaRPr lang="en-US" sz="1600">
              <a:solidFill>
                <a:schemeClr val="tx2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37B52571-429A-4795-A532-D34BE090280E}"/>
              </a:ext>
            </a:extLst>
          </p:cNvPr>
          <p:cNvCxnSpPr>
            <a:cxnSpLocks/>
            <a:stCxn id="55" idx="2"/>
            <a:endCxn id="41" idx="0"/>
          </p:cNvCxnSpPr>
          <p:nvPr/>
        </p:nvCxnSpPr>
        <p:spPr>
          <a:xfrm>
            <a:off x="3170266" y="1157710"/>
            <a:ext cx="0" cy="216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22856356-D273-4E82-88EB-A664FDF5287D}"/>
              </a:ext>
            </a:extLst>
          </p:cNvPr>
          <p:cNvCxnSpPr>
            <a:cxnSpLocks/>
          </p:cNvCxnSpPr>
          <p:nvPr/>
        </p:nvCxnSpPr>
        <p:spPr>
          <a:xfrm flipH="1" flipV="1">
            <a:off x="4078390" y="260052"/>
            <a:ext cx="1" cy="577708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4BCFB189-CC61-4C20-BC72-0F4D7AC65798}"/>
              </a:ext>
            </a:extLst>
          </p:cNvPr>
          <p:cNvSpPr/>
          <p:nvPr/>
        </p:nvSpPr>
        <p:spPr>
          <a:xfrm>
            <a:off x="251670" y="155196"/>
            <a:ext cx="696282" cy="9521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" descr="Image result for kubernetes logo">
            <a:extLst>
              <a:ext uri="{FF2B5EF4-FFF2-40B4-BE49-F238E27FC236}">
                <a16:creationId xmlns:a16="http://schemas.microsoft.com/office/drawing/2014/main" id="{9FFAEFA1-5847-4FBB-82F0-924DE93688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308" y="239079"/>
            <a:ext cx="801515" cy="780181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190613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6" grpId="0" animBg="1"/>
      <p:bldP spid="28" grpId="0" animBg="1"/>
      <p:bldP spid="2" grpId="0" animBg="1"/>
      <p:bldP spid="24" grpId="0" animBg="1"/>
      <p:bldP spid="30" grpId="0" animBg="1"/>
      <p:bldP spid="32" grpId="0" animBg="1"/>
      <p:bldP spid="21" grpId="0" animBg="1"/>
      <p:bldP spid="31" grpId="0" animBg="1"/>
      <p:bldP spid="22" grpId="0" animBg="1"/>
      <p:bldP spid="41" grpId="0" animBg="1"/>
      <p:bldP spid="46" grpId="0" animBg="1"/>
      <p:bldP spid="5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490756" y="580374"/>
            <a:ext cx="8309293" cy="4303074"/>
          </a:xfrm>
          <a:prstGeom prst="roundRect">
            <a:avLst>
              <a:gd name="adj" fmla="val 2733"/>
            </a:avLst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84087D7-5713-4C33-BDB2-D131AF1BA754}"/>
              </a:ext>
            </a:extLst>
          </p:cNvPr>
          <p:cNvGrpSpPr/>
          <p:nvPr/>
        </p:nvGrpSpPr>
        <p:grpSpPr>
          <a:xfrm>
            <a:off x="5805180" y="1967850"/>
            <a:ext cx="2613171" cy="1953988"/>
            <a:chOff x="5582873" y="2068534"/>
            <a:chExt cx="2613171" cy="1953988"/>
          </a:xfrm>
        </p:grpSpPr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623F8AAF-E668-4DC7-B513-90A15821B5C7}"/>
                </a:ext>
              </a:extLst>
            </p:cNvPr>
            <p:cNvSpPr/>
            <p:nvPr/>
          </p:nvSpPr>
          <p:spPr>
            <a:xfrm>
              <a:off x="5582873" y="2068534"/>
              <a:ext cx="2613171" cy="1953988"/>
            </a:xfrm>
            <a:prstGeom prst="roundRect">
              <a:avLst>
                <a:gd name="adj" fmla="val 4231"/>
              </a:avLst>
            </a:prstGeom>
            <a:solidFill>
              <a:schemeClr val="tx2">
                <a:lumMod val="10000"/>
                <a:lumOff val="90000"/>
                <a:alpha val="47059"/>
              </a:schemeClr>
            </a:solidFill>
            <a:ln w="6350"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600">
                  <a:solidFill>
                    <a:schemeClr val="accent4">
                      <a:lumMod val="75000"/>
                    </a:schemeClr>
                  </a:solidFill>
                  <a:latin typeface="Consolas" panose="020B0609020204030204" pitchFamily="49" charset="0"/>
                </a:rPr>
                <a:t>ReplicaSet</a:t>
              </a:r>
              <a:endParaRPr lang="en-US" sz="160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11DF2839-241A-47E8-884C-5EF7B36D4A5C}"/>
                </a:ext>
              </a:extLst>
            </p:cNvPr>
            <p:cNvSpPr/>
            <p:nvPr/>
          </p:nvSpPr>
          <p:spPr>
            <a:xfrm>
              <a:off x="5719102" y="2521416"/>
              <a:ext cx="2334078" cy="1333326"/>
            </a:xfrm>
            <a:prstGeom prst="roundRect">
              <a:avLst>
                <a:gd name="adj" fmla="val 8726"/>
              </a:avLst>
            </a:prstGeom>
            <a:solidFill>
              <a:schemeClr val="accent3">
                <a:lumMod val="20000"/>
                <a:lumOff val="80000"/>
                <a:alpha val="41176"/>
              </a:schemeClr>
            </a:solidFill>
            <a:ln w="63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GB" sz="1600">
                  <a:solidFill>
                    <a:schemeClr val="accent4">
                      <a:lumMod val="75000"/>
                    </a:schemeClr>
                  </a:solidFill>
                  <a:latin typeface="Consolas" panose="020B0609020204030204" pitchFamily="49" charset="0"/>
                </a:rPr>
                <a:t>Pod</a:t>
              </a:r>
              <a:endParaRPr lang="en-US" sz="160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endParaRPr>
            </a:p>
          </p:txBody>
        </p:sp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81B530AE-3AB1-4902-9DD7-E7032E3131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06609" y="2923710"/>
              <a:ext cx="882538" cy="720243"/>
            </a:xfrm>
            <a:prstGeom prst="rect">
              <a:avLst/>
            </a:prstGeom>
          </p:spPr>
        </p:pic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58A36D3F-73FA-4AD1-871E-FFF75A59695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46538" y="2923709"/>
              <a:ext cx="882538" cy="720244"/>
            </a:xfrm>
            <a:prstGeom prst="rect">
              <a:avLst/>
            </a:prstGeom>
          </p:spPr>
        </p:pic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1EDF61D0-F1F4-4C29-AC8E-18B80AD2B9B3}"/>
              </a:ext>
            </a:extLst>
          </p:cNvPr>
          <p:cNvGrpSpPr/>
          <p:nvPr/>
        </p:nvGrpSpPr>
        <p:grpSpPr>
          <a:xfrm>
            <a:off x="1489297" y="1967850"/>
            <a:ext cx="3361938" cy="1953988"/>
            <a:chOff x="1302341" y="2068534"/>
            <a:chExt cx="3361938" cy="1953988"/>
          </a:xfrm>
        </p:grpSpPr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8D484E55-3381-4486-B800-23D4066F76D3}"/>
                </a:ext>
              </a:extLst>
            </p:cNvPr>
            <p:cNvSpPr/>
            <p:nvPr/>
          </p:nvSpPr>
          <p:spPr>
            <a:xfrm>
              <a:off x="1302341" y="2068534"/>
              <a:ext cx="3361938" cy="1953988"/>
            </a:xfrm>
            <a:prstGeom prst="roundRect">
              <a:avLst>
                <a:gd name="adj" fmla="val 4231"/>
              </a:avLst>
            </a:prstGeom>
            <a:solidFill>
              <a:schemeClr val="tx2">
                <a:lumMod val="10000"/>
                <a:lumOff val="90000"/>
                <a:alpha val="47059"/>
              </a:schemeClr>
            </a:solidFill>
            <a:ln w="6350"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GB" sz="1600">
                  <a:solidFill>
                    <a:schemeClr val="tx2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</a:rPr>
                <a:t>ReplicaSet</a:t>
              </a:r>
              <a:endParaRPr lang="en-US" sz="1600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BD2913BE-9D0D-4DDD-9759-951F0CE7C53C}"/>
                </a:ext>
              </a:extLst>
            </p:cNvPr>
            <p:cNvSpPr/>
            <p:nvPr/>
          </p:nvSpPr>
          <p:spPr>
            <a:xfrm>
              <a:off x="1415364" y="2521416"/>
              <a:ext cx="1451837" cy="1333326"/>
            </a:xfrm>
            <a:prstGeom prst="roundRect">
              <a:avLst>
                <a:gd name="adj" fmla="val 8726"/>
              </a:avLst>
            </a:prstGeom>
            <a:solidFill>
              <a:schemeClr val="tx2">
                <a:lumMod val="10000"/>
                <a:lumOff val="90000"/>
              </a:schemeClr>
            </a:solidFill>
            <a:ln w="6350"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GB" sz="1600">
                  <a:solidFill>
                    <a:schemeClr val="tx2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</a:rPr>
                <a:t>Pod</a:t>
              </a:r>
              <a:endParaRPr lang="en-US" sz="1600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endParaRPr>
            </a:p>
          </p:txBody>
        </p:sp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FF953CB9-AF91-4FEB-AB39-5209771B5F1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00013" y="2986628"/>
              <a:ext cx="882538" cy="720243"/>
            </a:xfrm>
            <a:prstGeom prst="rect">
              <a:avLst/>
            </a:prstGeom>
          </p:spPr>
        </p:pic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AAF18B66-7526-4E61-A684-7229F952104A}"/>
                </a:ext>
              </a:extLst>
            </p:cNvPr>
            <p:cNvSpPr/>
            <p:nvPr/>
          </p:nvSpPr>
          <p:spPr>
            <a:xfrm>
              <a:off x="3090366" y="2521416"/>
              <a:ext cx="1451837" cy="1333326"/>
            </a:xfrm>
            <a:prstGeom prst="roundRect">
              <a:avLst>
                <a:gd name="adj" fmla="val 8726"/>
              </a:avLst>
            </a:prstGeom>
            <a:solidFill>
              <a:schemeClr val="tx2">
                <a:lumMod val="10000"/>
                <a:lumOff val="90000"/>
              </a:schemeClr>
            </a:solidFill>
            <a:ln w="6350"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GB" sz="1600">
                  <a:solidFill>
                    <a:schemeClr val="tx2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</a:rPr>
                <a:t>Pod</a:t>
              </a:r>
              <a:endParaRPr lang="en-US" sz="1600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endParaRPr>
            </a:p>
          </p:txBody>
        </p:sp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A1121F0B-F8B2-41C4-9D2F-CF2B7B63A1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75015" y="2986628"/>
              <a:ext cx="882538" cy="720243"/>
            </a:xfrm>
            <a:prstGeom prst="rect">
              <a:avLst/>
            </a:prstGeom>
          </p:spPr>
        </p:pic>
      </p:grp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03D54620-7F0B-4006-A883-46B9045787D3}"/>
              </a:ext>
            </a:extLst>
          </p:cNvPr>
          <p:cNvSpPr/>
          <p:nvPr/>
        </p:nvSpPr>
        <p:spPr>
          <a:xfrm rot="16200000">
            <a:off x="203633" y="2766452"/>
            <a:ext cx="1953988" cy="356787"/>
          </a:xfrm>
          <a:prstGeom prst="roundRect">
            <a:avLst>
              <a:gd name="adj" fmla="val 26079"/>
            </a:avLst>
          </a:prstGeom>
          <a:solidFill>
            <a:schemeClr val="tx2">
              <a:lumMod val="10000"/>
              <a:lumOff val="90000"/>
              <a:alpha val="47059"/>
            </a:schemeClr>
          </a:solidFill>
          <a:ln w="635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Deployment</a:t>
            </a:r>
            <a:endParaRPr lang="en-US" sz="1600">
              <a:solidFill>
                <a:schemeClr val="tx2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B0AE076D-0524-41AA-A867-28BB70A3CBB5}"/>
              </a:ext>
            </a:extLst>
          </p:cNvPr>
          <p:cNvSpPr/>
          <p:nvPr/>
        </p:nvSpPr>
        <p:spPr>
          <a:xfrm rot="16200000">
            <a:off x="4492402" y="2766451"/>
            <a:ext cx="1953988" cy="356787"/>
          </a:xfrm>
          <a:prstGeom prst="roundRect">
            <a:avLst>
              <a:gd name="adj" fmla="val 26079"/>
            </a:avLst>
          </a:prstGeom>
          <a:solidFill>
            <a:schemeClr val="tx2">
              <a:lumMod val="10000"/>
              <a:lumOff val="90000"/>
              <a:alpha val="47059"/>
            </a:schemeClr>
          </a:solidFill>
          <a:ln w="635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Deployment</a:t>
            </a:r>
            <a:endParaRPr lang="en-US" sz="160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C3F370-BA53-432D-92FA-108767575997}"/>
              </a:ext>
            </a:extLst>
          </p:cNvPr>
          <p:cNvCxnSpPr>
            <a:stCxn id="30" idx="2"/>
            <a:endCxn id="28" idx="1"/>
          </p:cNvCxnSpPr>
          <p:nvPr/>
        </p:nvCxnSpPr>
        <p:spPr>
          <a:xfrm flipV="1">
            <a:off x="1359021" y="2944844"/>
            <a:ext cx="130276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3BC16E5-FC21-46B1-8BAA-95CEA0363839}"/>
              </a:ext>
            </a:extLst>
          </p:cNvPr>
          <p:cNvCxnSpPr>
            <a:cxnSpLocks/>
            <a:stCxn id="32" idx="2"/>
            <a:endCxn id="29" idx="1"/>
          </p:cNvCxnSpPr>
          <p:nvPr/>
        </p:nvCxnSpPr>
        <p:spPr>
          <a:xfrm flipV="1">
            <a:off x="5647790" y="2944844"/>
            <a:ext cx="15739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A84FF64C-6378-48BD-92F2-8CD68FF60910}"/>
              </a:ext>
            </a:extLst>
          </p:cNvPr>
          <p:cNvGrpSpPr/>
          <p:nvPr/>
        </p:nvGrpSpPr>
        <p:grpSpPr>
          <a:xfrm>
            <a:off x="1886969" y="4280228"/>
            <a:ext cx="1591569" cy="356787"/>
            <a:chOff x="1652078" y="4366619"/>
            <a:chExt cx="1591569" cy="356787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A8720BB3-6CE1-49D4-A7EE-2B503ACFA02C}"/>
                </a:ext>
              </a:extLst>
            </p:cNvPr>
            <p:cNvSpPr/>
            <p:nvPr/>
          </p:nvSpPr>
          <p:spPr>
            <a:xfrm>
              <a:off x="1652078" y="4366619"/>
              <a:ext cx="1591569" cy="356787"/>
            </a:xfrm>
            <a:prstGeom prst="roundRect">
              <a:avLst>
                <a:gd name="adj" fmla="val 26079"/>
              </a:avLst>
            </a:prstGeom>
            <a:solidFill>
              <a:schemeClr val="tx2">
                <a:lumMod val="10000"/>
                <a:lumOff val="90000"/>
                <a:alpha val="47059"/>
              </a:schemeClr>
            </a:solidFill>
            <a:ln w="6350"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>
                  <a:solidFill>
                    <a:schemeClr val="tx2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</a:rPr>
                <a:t>Secret</a:t>
              </a:r>
              <a:endParaRPr lang="en-US" sz="1600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endParaRPr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7A7EB025-56CF-4907-B96E-0F768F02BA5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85216" y="4441847"/>
              <a:ext cx="207670" cy="207670"/>
            </a:xfrm>
            <a:prstGeom prst="rect">
              <a:avLst/>
            </a:prstGeom>
            <a:noFill/>
          </p:spPr>
        </p:pic>
      </p:grp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154861EC-84B5-4FEE-B9BD-21F1DB42B62F}"/>
              </a:ext>
            </a:extLst>
          </p:cNvPr>
          <p:cNvSpPr/>
          <p:nvPr/>
        </p:nvSpPr>
        <p:spPr>
          <a:xfrm>
            <a:off x="6472017" y="4285021"/>
            <a:ext cx="2126687" cy="356787"/>
          </a:xfrm>
          <a:prstGeom prst="roundRect">
            <a:avLst>
              <a:gd name="adj" fmla="val 26079"/>
            </a:avLst>
          </a:prstGeom>
          <a:solidFill>
            <a:schemeClr val="tx2">
              <a:lumMod val="10000"/>
              <a:lumOff val="90000"/>
              <a:alpha val="47059"/>
            </a:schemeClr>
          </a:solidFill>
          <a:ln w="635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VolumeMount</a:t>
            </a:r>
            <a:endParaRPr lang="en-US" sz="1600">
              <a:solidFill>
                <a:schemeClr val="tx2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8D4D3A5-3A36-4297-B55C-62B4188C6FAB}"/>
              </a:ext>
            </a:extLst>
          </p:cNvPr>
          <p:cNvGrpSpPr/>
          <p:nvPr/>
        </p:nvGrpSpPr>
        <p:grpSpPr>
          <a:xfrm>
            <a:off x="4101409" y="4280229"/>
            <a:ext cx="1871806" cy="356787"/>
            <a:chOff x="3698483" y="4362829"/>
            <a:chExt cx="1871806" cy="356787"/>
          </a:xfrm>
        </p:grpSpPr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A2D09084-9606-4F2F-B3B5-D12DD9A6B272}"/>
                </a:ext>
              </a:extLst>
            </p:cNvPr>
            <p:cNvSpPr/>
            <p:nvPr/>
          </p:nvSpPr>
          <p:spPr>
            <a:xfrm>
              <a:off x="3698483" y="4362829"/>
              <a:ext cx="1871806" cy="356787"/>
            </a:xfrm>
            <a:prstGeom prst="roundRect">
              <a:avLst>
                <a:gd name="adj" fmla="val 26079"/>
              </a:avLst>
            </a:prstGeom>
            <a:solidFill>
              <a:schemeClr val="tx2">
                <a:lumMod val="10000"/>
                <a:lumOff val="90000"/>
                <a:alpha val="47059"/>
              </a:schemeClr>
            </a:solidFill>
            <a:ln w="6350"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>
                  <a:solidFill>
                    <a:schemeClr val="tx2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</a:rPr>
                <a:t>ConfigMap</a:t>
              </a:r>
              <a:endParaRPr lang="en-US" sz="1600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endParaRPr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3F68CC87-633C-4872-9165-ED5CF597351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8793" y="4441846"/>
              <a:ext cx="215557" cy="215557"/>
            </a:xfrm>
            <a:prstGeom prst="rect">
              <a:avLst/>
            </a:prstGeom>
          </p:spPr>
        </p:pic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8037589-22B7-4819-A0FF-0BD6F84B2401}"/>
              </a:ext>
            </a:extLst>
          </p:cNvPr>
          <p:cNvCxnSpPr>
            <a:cxnSpLocks/>
            <a:stCxn id="21" idx="0"/>
            <a:endCxn id="2" idx="2"/>
          </p:cNvCxnSpPr>
          <p:nvPr/>
        </p:nvCxnSpPr>
        <p:spPr>
          <a:xfrm flipH="1" flipV="1">
            <a:off x="2328239" y="3754058"/>
            <a:ext cx="354515" cy="526170"/>
          </a:xfrm>
          <a:prstGeom prst="line">
            <a:avLst/>
          </a:prstGeom>
          <a:ln>
            <a:solidFill>
              <a:srgbClr val="00188D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18AD7D9-4C6F-4FB7-8E6C-D14B9E8B0876}"/>
              </a:ext>
            </a:extLst>
          </p:cNvPr>
          <p:cNvCxnSpPr>
            <a:cxnSpLocks/>
            <a:stCxn id="21" idx="0"/>
            <a:endCxn id="24" idx="2"/>
          </p:cNvCxnSpPr>
          <p:nvPr/>
        </p:nvCxnSpPr>
        <p:spPr>
          <a:xfrm flipV="1">
            <a:off x="2682754" y="3754058"/>
            <a:ext cx="1320487" cy="526170"/>
          </a:xfrm>
          <a:prstGeom prst="line">
            <a:avLst/>
          </a:prstGeom>
          <a:ln>
            <a:solidFill>
              <a:srgbClr val="00188D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36">
            <a:extLst>
              <a:ext uri="{FF2B5EF4-FFF2-40B4-BE49-F238E27FC236}">
                <a16:creationId xmlns:a16="http://schemas.microsoft.com/office/drawing/2014/main" id="{83FA82BC-4325-405E-B521-0DB52DD64B6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0185" y="4358072"/>
            <a:ext cx="229165" cy="229165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2C1FA7C-F24E-4C8F-B0F9-9463938386DB}"/>
              </a:ext>
            </a:extLst>
          </p:cNvPr>
          <p:cNvCxnSpPr>
            <a:cxnSpLocks/>
            <a:stCxn id="22" idx="0"/>
            <a:endCxn id="26" idx="2"/>
          </p:cNvCxnSpPr>
          <p:nvPr/>
        </p:nvCxnSpPr>
        <p:spPr>
          <a:xfrm flipV="1">
            <a:off x="5037312" y="3754058"/>
            <a:ext cx="2071136" cy="526171"/>
          </a:xfrm>
          <a:prstGeom prst="line">
            <a:avLst/>
          </a:prstGeom>
          <a:ln>
            <a:solidFill>
              <a:srgbClr val="00188D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4D527F5-5C03-4C31-88D5-EB83DB139CF7}"/>
              </a:ext>
            </a:extLst>
          </p:cNvPr>
          <p:cNvCxnSpPr>
            <a:cxnSpLocks/>
            <a:stCxn id="31" idx="0"/>
            <a:endCxn id="26" idx="2"/>
          </p:cNvCxnSpPr>
          <p:nvPr/>
        </p:nvCxnSpPr>
        <p:spPr>
          <a:xfrm flipH="1" flipV="1">
            <a:off x="7108448" y="3754058"/>
            <a:ext cx="426913" cy="530963"/>
          </a:xfrm>
          <a:prstGeom prst="line">
            <a:avLst/>
          </a:prstGeom>
          <a:ln>
            <a:solidFill>
              <a:srgbClr val="00188D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412BA449-C4AD-4C88-A625-FD3221C63EA1}"/>
              </a:ext>
            </a:extLst>
          </p:cNvPr>
          <p:cNvSpPr/>
          <p:nvPr/>
        </p:nvSpPr>
        <p:spPr>
          <a:xfrm>
            <a:off x="1489297" y="1373969"/>
            <a:ext cx="3361938" cy="319950"/>
          </a:xfrm>
          <a:prstGeom prst="roundRect">
            <a:avLst>
              <a:gd name="adj" fmla="val 21274"/>
            </a:avLst>
          </a:prstGeom>
          <a:solidFill>
            <a:schemeClr val="tx2">
              <a:lumMod val="10000"/>
              <a:lumOff val="90000"/>
              <a:alpha val="47059"/>
            </a:schemeClr>
          </a:solidFill>
          <a:ln w="635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Service</a:t>
            </a:r>
            <a:endParaRPr lang="en-US" sz="1600">
              <a:solidFill>
                <a:schemeClr val="tx2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EC7300D5-F0F6-4151-9C9A-ABF57F2F323C}"/>
              </a:ext>
            </a:extLst>
          </p:cNvPr>
          <p:cNvSpPr/>
          <p:nvPr/>
        </p:nvSpPr>
        <p:spPr>
          <a:xfrm>
            <a:off x="5805179" y="1383653"/>
            <a:ext cx="2613171" cy="319950"/>
          </a:xfrm>
          <a:prstGeom prst="roundRect">
            <a:avLst>
              <a:gd name="adj" fmla="val 21274"/>
            </a:avLst>
          </a:prstGeom>
          <a:solidFill>
            <a:schemeClr val="tx2">
              <a:lumMod val="10000"/>
              <a:lumOff val="90000"/>
              <a:alpha val="47059"/>
            </a:schemeClr>
          </a:solidFill>
          <a:ln w="635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Service</a:t>
            </a:r>
            <a:endParaRPr lang="en-US" sz="160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3678BFE-EB0C-4B3E-8DB9-B6F49DC263F8}"/>
              </a:ext>
            </a:extLst>
          </p:cNvPr>
          <p:cNvCxnSpPr>
            <a:cxnSpLocks/>
          </p:cNvCxnSpPr>
          <p:nvPr/>
        </p:nvCxnSpPr>
        <p:spPr>
          <a:xfrm flipH="1" flipV="1">
            <a:off x="7937594" y="260052"/>
            <a:ext cx="1" cy="1114006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83CE3A4-3579-4B3D-B256-768207F7D585}"/>
              </a:ext>
            </a:extLst>
          </p:cNvPr>
          <p:cNvCxnSpPr>
            <a:cxnSpLocks/>
          </p:cNvCxnSpPr>
          <p:nvPr/>
        </p:nvCxnSpPr>
        <p:spPr>
          <a:xfrm>
            <a:off x="6384025" y="1703603"/>
            <a:ext cx="0" cy="717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A9093B6-20CD-4BE6-A191-2DFF6E70DC2B}"/>
              </a:ext>
            </a:extLst>
          </p:cNvPr>
          <p:cNvCxnSpPr>
            <a:cxnSpLocks/>
          </p:cNvCxnSpPr>
          <p:nvPr/>
        </p:nvCxnSpPr>
        <p:spPr>
          <a:xfrm>
            <a:off x="4137173" y="1695215"/>
            <a:ext cx="0" cy="725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C7A9171-5833-4202-8B3F-3DE9AE178450}"/>
              </a:ext>
            </a:extLst>
          </p:cNvPr>
          <p:cNvCxnSpPr>
            <a:cxnSpLocks/>
          </p:cNvCxnSpPr>
          <p:nvPr/>
        </p:nvCxnSpPr>
        <p:spPr>
          <a:xfrm>
            <a:off x="2133586" y="1691021"/>
            <a:ext cx="0" cy="7297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66249634-E9DB-4196-9B82-EB882492F8B4}"/>
              </a:ext>
            </a:extLst>
          </p:cNvPr>
          <p:cNvSpPr/>
          <p:nvPr/>
        </p:nvSpPr>
        <p:spPr>
          <a:xfrm>
            <a:off x="1489297" y="837760"/>
            <a:ext cx="3361938" cy="319950"/>
          </a:xfrm>
          <a:prstGeom prst="roundRect">
            <a:avLst>
              <a:gd name="adj" fmla="val 21274"/>
            </a:avLst>
          </a:prstGeom>
          <a:solidFill>
            <a:schemeClr val="tx2">
              <a:lumMod val="10000"/>
              <a:lumOff val="90000"/>
              <a:alpha val="47059"/>
            </a:schemeClr>
          </a:solidFill>
          <a:ln w="635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Ingress</a:t>
            </a:r>
            <a:endParaRPr lang="en-US" sz="1600">
              <a:solidFill>
                <a:schemeClr val="tx2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37B52571-429A-4795-A532-D34BE090280E}"/>
              </a:ext>
            </a:extLst>
          </p:cNvPr>
          <p:cNvCxnSpPr>
            <a:cxnSpLocks/>
            <a:stCxn id="55" idx="2"/>
            <a:endCxn id="41" idx="0"/>
          </p:cNvCxnSpPr>
          <p:nvPr/>
        </p:nvCxnSpPr>
        <p:spPr>
          <a:xfrm>
            <a:off x="3170266" y="1157710"/>
            <a:ext cx="0" cy="216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22856356-D273-4E82-88EB-A664FDF5287D}"/>
              </a:ext>
            </a:extLst>
          </p:cNvPr>
          <p:cNvCxnSpPr>
            <a:cxnSpLocks/>
          </p:cNvCxnSpPr>
          <p:nvPr/>
        </p:nvCxnSpPr>
        <p:spPr>
          <a:xfrm flipH="1" flipV="1">
            <a:off x="4078390" y="260052"/>
            <a:ext cx="1" cy="577708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4BCFB189-CC61-4C20-BC72-0F4D7AC65798}"/>
              </a:ext>
            </a:extLst>
          </p:cNvPr>
          <p:cNvSpPr/>
          <p:nvPr/>
        </p:nvSpPr>
        <p:spPr>
          <a:xfrm>
            <a:off x="251670" y="155196"/>
            <a:ext cx="696282" cy="9521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" descr="Image result for kubernetes logo">
            <a:extLst>
              <a:ext uri="{FF2B5EF4-FFF2-40B4-BE49-F238E27FC236}">
                <a16:creationId xmlns:a16="http://schemas.microsoft.com/office/drawing/2014/main" id="{9FFAEFA1-5847-4FBB-82F0-924DE93688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308" y="239079"/>
            <a:ext cx="801515" cy="780181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447112992"/>
      </p:ext>
    </p:extLst>
  </p:cSld>
  <p:clrMapOvr>
    <a:masterClrMapping/>
  </p:clrMapOvr>
</p:sld>
</file>

<file path=ppt/theme/theme1.xml><?xml version="1.0" encoding="utf-8"?>
<a:theme xmlns:a="http://schemas.openxmlformats.org/drawingml/2006/main" name="4_Office Theme">
  <a:themeElements>
    <a:clrScheme name="Custom 51">
      <a:dk1>
        <a:srgbClr val="008EC0"/>
      </a:dk1>
      <a:lt1>
        <a:srgbClr val="FFFFFF"/>
      </a:lt1>
      <a:dk2>
        <a:srgbClr val="1C2B30"/>
      </a:dk2>
      <a:lt2>
        <a:srgbClr val="F2F2F2"/>
      </a:lt2>
      <a:accent1>
        <a:srgbClr val="008EC0"/>
      </a:accent1>
      <a:accent2>
        <a:srgbClr val="005D7E"/>
      </a:accent2>
      <a:accent3>
        <a:srgbClr val="01A08D"/>
      </a:accent3>
      <a:accent4>
        <a:srgbClr val="08D7BE"/>
      </a:accent4>
      <a:accent5>
        <a:srgbClr val="2FB5E5"/>
      </a:accent5>
      <a:accent6>
        <a:srgbClr val="75A0AF"/>
      </a:accent6>
      <a:hlink>
        <a:srgbClr val="2FB5E5"/>
      </a:hlink>
      <a:folHlink>
        <a:srgbClr val="2FB5E5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751</TotalTime>
  <Words>29</Words>
  <Application>Microsoft Office PowerPoint</Application>
  <PresentationFormat>On-screen Show (16:9)</PresentationFormat>
  <Paragraphs>29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Consolas</vt:lpstr>
      <vt:lpstr>4_Office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Elton Stoneman</dc:creator>
  <cp:lastModifiedBy>Elton Stoneman</cp:lastModifiedBy>
  <cp:revision>29</cp:revision>
  <dcterms:created xsi:type="dcterms:W3CDTF">2018-08-23T10:20:41Z</dcterms:created>
  <dcterms:modified xsi:type="dcterms:W3CDTF">2019-10-22T14:50:20Z</dcterms:modified>
</cp:coreProperties>
</file>