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sldIdLst>
    <p:sldId id="432" r:id="rId2"/>
    <p:sldId id="577" r:id="rId3"/>
    <p:sldId id="472" r:id="rId4"/>
    <p:sldId id="433" r:id="rId5"/>
    <p:sldId id="434" r:id="rId6"/>
  </p:sldIdLst>
  <p:sldSz cx="144002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3352107" y="7413158"/>
            <a:ext cx="7132770" cy="382079"/>
          </a:xfrm>
        </p:spPr>
        <p:txBody>
          <a:bodyPr anchor="ctr"/>
          <a:lstStyle>
            <a:lvl1pPr marL="0" indent="0" algn="l">
              <a:buFontTx/>
              <a:buNone/>
              <a:defRPr sz="2126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3352107" y="6951886"/>
            <a:ext cx="7132770" cy="249856"/>
          </a:xfrm>
        </p:spPr>
        <p:txBody>
          <a:bodyPr anchor="ctr"/>
          <a:lstStyle>
            <a:lvl1pPr marL="0" indent="0" algn="l">
              <a:buFontTx/>
              <a:buNone/>
              <a:defRPr sz="189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352107" y="6505919"/>
            <a:ext cx="4186356" cy="382079"/>
          </a:xfrm>
        </p:spPr>
        <p:txBody>
          <a:bodyPr anchor="ctr"/>
          <a:lstStyle>
            <a:lvl1pPr marL="0" indent="0" algn="l">
              <a:buFontTx/>
              <a:buNone/>
              <a:defRPr sz="2835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38571" y="6067120"/>
            <a:ext cx="1922428" cy="2135890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362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1138571" y="4322075"/>
            <a:ext cx="12421051" cy="1320481"/>
          </a:xfrm>
        </p:spPr>
        <p:txBody>
          <a:bodyPr/>
          <a:lstStyle>
            <a:lvl1pPr marL="0" indent="0">
              <a:buNone/>
              <a:defRPr sz="3307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0598" y="3932383"/>
            <a:ext cx="1271902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138699" y="518050"/>
            <a:ext cx="12420923" cy="3124668"/>
          </a:xfrm>
        </p:spPr>
        <p:txBody>
          <a:bodyPr anchor="b"/>
          <a:lstStyle>
            <a:lvl1pPr algn="l">
              <a:defRPr sz="5314" b="0" i="0" spc="-13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399876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2399876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46712" y="2598830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3739" y="2399876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4275499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4275499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46712" y="4474453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3739" y="4275499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" y="6151122"/>
            <a:ext cx="2293058" cy="1643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151122"/>
            <a:ext cx="2199545" cy="1643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46712" y="6350076"/>
            <a:ext cx="1043316" cy="112738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3739" y="6151122"/>
            <a:ext cx="10942000" cy="1643017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047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04570" y="2484547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23739" y="2399877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04570" y="3918619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623739" y="3833949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04570" y="5352691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623739" y="5268021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904570" y="6786763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23739" y="6702093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35E19FF0-04F0-4B4D-B0E3-DE514FC8E7B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4570" y="1050475"/>
            <a:ext cx="927600" cy="1030598"/>
          </a:xfrm>
        </p:spPr>
        <p:txBody>
          <a:bodyPr lIns="0" tIns="0" rIns="0" bIns="0" anchor="ctr"/>
          <a:lstStyle>
            <a:lvl1pPr marL="0" indent="0" algn="ctr">
              <a:buNone/>
              <a:defRPr sz="1654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40A0B63-3D8E-4E15-B68C-E11B65D17B8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23739" y="965805"/>
            <a:ext cx="10942000" cy="1199938"/>
          </a:xfrm>
        </p:spPr>
        <p:txBody>
          <a:bodyPr lIns="182880" tIns="0" rIns="182880" bIns="0" anchor="ctr"/>
          <a:lstStyle>
            <a:lvl1pPr marL="0" indent="0" algn="l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106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7343412" y="2864663"/>
            <a:ext cx="6210092" cy="457754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4479" y="2864663"/>
            <a:ext cx="6210092" cy="457754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28361" y="2858887"/>
            <a:ext cx="4050060" cy="458865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7343412" y="5364995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28362" y="5364995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7343412" y="2878519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28362" y="2878519"/>
            <a:ext cx="6210092" cy="2124399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358991" y="5318203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3018393" y="5318203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4482" y="2853187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9509557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5168958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828361" y="5304871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509557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5168958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28361" y="2839854"/>
            <a:ext cx="4050060" cy="2156968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835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4400213" cy="5102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2861" y="735098"/>
            <a:ext cx="12731258" cy="3988983"/>
          </a:xfrm>
        </p:spPr>
        <p:txBody>
          <a:bodyPr anchor="b"/>
          <a:lstStyle>
            <a:lvl1pPr marL="0" indent="0">
              <a:buNone/>
              <a:defRPr sz="2835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28363" y="5372700"/>
            <a:ext cx="12731256" cy="573633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77737" y="6139490"/>
            <a:ext cx="12829882" cy="2486404"/>
          </a:xfrm>
        </p:spPr>
        <p:txBody>
          <a:bodyPr anchor="t"/>
          <a:lstStyle>
            <a:lvl1pPr marL="0" indent="0">
              <a:defRPr sz="2835" baseline="0">
                <a:latin typeface="+mn-lt"/>
              </a:defRPr>
            </a:lvl1pPr>
            <a:lvl2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835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2379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735098"/>
            <a:ext cx="12731258" cy="3978521"/>
          </a:xfrm>
        </p:spPr>
        <p:txBody>
          <a:bodyPr anchor="b"/>
          <a:lstStyle>
            <a:lvl1pPr marL="0" indent="0">
              <a:buNone/>
              <a:defRPr sz="2835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28115" y="5045863"/>
            <a:ext cx="13368846" cy="5404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28363" y="5372700"/>
            <a:ext cx="12731256" cy="573633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77737" y="6139490"/>
            <a:ext cx="12829882" cy="2486404"/>
          </a:xfrm>
        </p:spPr>
        <p:txBody>
          <a:bodyPr anchor="t"/>
          <a:lstStyle>
            <a:lvl1pPr marL="0" indent="0">
              <a:defRPr sz="2835" baseline="0">
                <a:latin typeface="+mn-lt"/>
              </a:defRPr>
            </a:lvl1pPr>
            <a:lvl2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835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835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8253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1841340"/>
            <a:ext cx="12731258" cy="6523554"/>
          </a:xfrm>
        </p:spPr>
        <p:txBody>
          <a:bodyPr anchor="ctr"/>
          <a:lstStyle>
            <a:lvl1pPr marL="0" indent="0">
              <a:buNone/>
              <a:defRPr sz="2835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5475080" cy="8999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75081" cy="899953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bullet list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0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78496" y="2396031"/>
            <a:ext cx="3718086" cy="879539"/>
          </a:xfrm>
        </p:spPr>
        <p:txBody>
          <a:bodyPr anchor="b" anchorCtr="0"/>
          <a:lstStyle>
            <a:lvl1pPr marL="0" indent="0" algn="ctr">
              <a:buNone/>
              <a:defRPr sz="4252" baseline="0">
                <a:solidFill>
                  <a:schemeClr val="bg1"/>
                </a:solidFill>
                <a:latin typeface="+mj-lt"/>
              </a:defRPr>
            </a:lvl1pPr>
            <a:lvl2pPr marL="350873" indent="0" algn="ctr">
              <a:buNone/>
              <a:defRPr sz="4252">
                <a:latin typeface="+mj-lt"/>
              </a:defRPr>
            </a:lvl2pPr>
            <a:lvl3pPr marL="704143" indent="0" algn="ctr">
              <a:buNone/>
              <a:defRPr sz="4252">
                <a:latin typeface="+mj-lt"/>
              </a:defRPr>
            </a:lvl3pPr>
            <a:lvl4pPr marL="1042498" indent="0" algn="ctr">
              <a:buNone/>
              <a:defRPr sz="4252">
                <a:latin typeface="+mj-lt"/>
              </a:defRPr>
            </a:lvl4pPr>
            <a:lvl5pPr marL="1295622" indent="0" algn="ctr">
              <a:buNone/>
              <a:defRPr sz="4252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06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8360" y="1841340"/>
            <a:ext cx="12731258" cy="6523554"/>
          </a:xfrm>
        </p:spPr>
        <p:txBody>
          <a:bodyPr anchor="ctr"/>
          <a:lstStyle>
            <a:lvl1pPr marL="0" indent="0">
              <a:buNone/>
              <a:defRPr sz="2835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2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7200107" cy="8999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7991" tIns="53996" rIns="107991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35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0598" y="1016615"/>
            <a:ext cx="5786513" cy="7345790"/>
          </a:xfrm>
        </p:spPr>
        <p:txBody>
          <a:bodyPr anchor="t"/>
          <a:lstStyle>
            <a:lvl1pPr marL="0" indent="0">
              <a:spcBef>
                <a:spcPts val="2126"/>
              </a:spcBef>
              <a:buNone/>
              <a:defRPr sz="2598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770736" y="1016615"/>
            <a:ext cx="5788886" cy="7345790"/>
          </a:xfrm>
        </p:spPr>
        <p:txBody>
          <a:bodyPr/>
          <a:lstStyle>
            <a:lvl1pPr marL="335625" indent="-335625">
              <a:lnSpc>
                <a:spcPts val="2362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598" baseline="0">
                <a:solidFill>
                  <a:schemeClr val="tx1"/>
                </a:solidFill>
              </a:defRPr>
            </a:lvl1pPr>
            <a:lvl2pPr marL="335625" indent="0">
              <a:lnSpc>
                <a:spcPts val="2362"/>
              </a:lnSpc>
              <a:buFontTx/>
              <a:buNone/>
              <a:defRPr/>
            </a:lvl2pPr>
            <a:lvl3pPr marL="335625" indent="0">
              <a:buFontTx/>
              <a:buNone/>
              <a:defRPr/>
            </a:lvl3pPr>
            <a:lvl4pPr marL="335625" indent="0">
              <a:buFontTx/>
              <a:buNone/>
              <a:defRPr/>
            </a:lvl4pPr>
            <a:lvl5pPr marL="3356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45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7200107" cy="89995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7991" tIns="53996" rIns="107991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35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4483" y="1016615"/>
            <a:ext cx="5786513" cy="7345790"/>
          </a:xfrm>
        </p:spPr>
        <p:txBody>
          <a:bodyPr anchor="t"/>
          <a:lstStyle>
            <a:lvl1pPr marL="0" indent="0">
              <a:spcBef>
                <a:spcPts val="2126"/>
              </a:spcBef>
              <a:buNone/>
              <a:defRPr sz="2598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3508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70414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104300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29533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770736" y="1016615"/>
            <a:ext cx="5788886" cy="7345790"/>
          </a:xfrm>
        </p:spPr>
        <p:txBody>
          <a:bodyPr/>
          <a:lstStyle>
            <a:lvl1pPr marL="335625" indent="-335625">
              <a:lnSpc>
                <a:spcPts val="2362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598" baseline="0">
                <a:solidFill>
                  <a:schemeClr val="tx1"/>
                </a:solidFill>
              </a:defRPr>
            </a:lvl1pPr>
            <a:lvl2pPr marL="335625" indent="0">
              <a:lnSpc>
                <a:spcPts val="2362"/>
              </a:lnSpc>
              <a:buFontTx/>
              <a:buNone/>
              <a:defRPr/>
            </a:lvl2pPr>
            <a:lvl3pPr marL="335625" indent="0">
              <a:buFontTx/>
              <a:buNone/>
              <a:defRPr/>
            </a:lvl3pPr>
            <a:lvl4pPr marL="335625" indent="0">
              <a:buFontTx/>
              <a:buNone/>
              <a:defRPr/>
            </a:lvl4pPr>
            <a:lvl5pPr marL="3356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74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59294" y="559951"/>
            <a:ext cx="4156133" cy="7861047"/>
          </a:xfrm>
        </p:spPr>
        <p:txBody>
          <a:bodyPr anchor="ctr"/>
          <a:lstStyle>
            <a:lvl1pPr algn="r">
              <a:defRPr sz="2835">
                <a:solidFill>
                  <a:schemeClr val="accent1"/>
                </a:solidFill>
                <a:latin typeface="+mn-lt"/>
              </a:defRPr>
            </a:lvl1pPr>
            <a:lvl2pPr marL="692128" indent="-341255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1042999" indent="-338855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95341" indent="-252340" algn="r">
              <a:buFont typeface="Myriad Pro" panose="020B0503030403020204" pitchFamily="34" charset="0"/>
              <a:buChar char=" "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295338" indent="0" algn="r">
              <a:buFont typeface="Myriad Pro" panose="020B0503030403020204" pitchFamily="34" charset="0"/>
              <a:buNone/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15080" y="559951"/>
            <a:ext cx="0" cy="786104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87937" y="2098191"/>
            <a:ext cx="7409730" cy="4784564"/>
          </a:xfrm>
        </p:spPr>
        <p:txBody>
          <a:bodyPr anchor="ctr"/>
          <a:lstStyle>
            <a:lvl1pPr>
              <a:lnSpc>
                <a:spcPct val="100000"/>
              </a:lnSpc>
              <a:defRPr sz="4252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slide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73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49731" y="559951"/>
            <a:ext cx="8003687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68562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699995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15080" y="559951"/>
            <a:ext cx="0" cy="786104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23803" y="2098191"/>
            <a:ext cx="4456629" cy="4784564"/>
          </a:xfrm>
        </p:spPr>
        <p:txBody>
          <a:bodyPr anchor="ctr"/>
          <a:lstStyle>
            <a:lvl1pPr algn="r">
              <a:lnSpc>
                <a:spcPct val="100000"/>
              </a:lnSpc>
              <a:defRPr sz="4252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slide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8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4483" y="765290"/>
            <a:ext cx="12731256" cy="573633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49731" y="2061070"/>
            <a:ext cx="8003687" cy="5420900"/>
          </a:xfrm>
        </p:spPr>
        <p:txBody>
          <a:bodyPr anchor="ctr"/>
          <a:lstStyle>
            <a:lvl1pPr algn="l">
              <a:lnSpc>
                <a:spcPct val="100000"/>
              </a:lnSpc>
              <a:defRPr sz="2835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68562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699995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15080" y="2061070"/>
            <a:ext cx="0" cy="54209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23803" y="2379237"/>
            <a:ext cx="4456629" cy="4784564"/>
          </a:xfrm>
        </p:spPr>
        <p:txBody>
          <a:bodyPr anchor="ctr"/>
          <a:lstStyle>
            <a:lvl1pPr algn="r">
              <a:lnSpc>
                <a:spcPct val="100000"/>
              </a:lnSpc>
              <a:defRPr sz="3307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42565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5475080" cy="8999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475080" cy="8999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>
              <a:spcBef>
                <a:spcPts val="709"/>
              </a:spcBef>
            </a:pPr>
            <a:endParaRPr lang="en-US" sz="2362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0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75080" cy="8999538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4225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7200107" y="2312382"/>
            <a:ext cx="0" cy="609611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34483" y="2312382"/>
            <a:ext cx="6085621" cy="57497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4483" y="3187338"/>
            <a:ext cx="6085622" cy="5221160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480110" y="2312382"/>
            <a:ext cx="6085627" cy="57497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80110" y="3187338"/>
            <a:ext cx="6085628" cy="5221160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7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380036" y="1461873"/>
            <a:ext cx="9650142" cy="60757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5668" spc="-13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71672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247788" y="1412431"/>
            <a:ext cx="11894159" cy="3569595"/>
          </a:xfrm>
        </p:spPr>
        <p:txBody>
          <a:bodyPr anchor="b">
            <a:normAutofit/>
          </a:bodyPr>
          <a:lstStyle>
            <a:lvl1pPr algn="l">
              <a:defRPr sz="5668" spc="-13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241" y="5237233"/>
            <a:ext cx="11894483" cy="737462"/>
          </a:xfrm>
        </p:spPr>
        <p:txBody>
          <a:bodyPr/>
          <a:lstStyle>
            <a:lvl1pPr marL="0" indent="0">
              <a:buNone/>
              <a:defRPr sz="2835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1483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665466" y="711076"/>
            <a:ext cx="11894157" cy="3675174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40598" y="4499769"/>
            <a:ext cx="1271902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247788" y="3945546"/>
            <a:ext cx="11894159" cy="22638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306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247788" y="2718852"/>
            <a:ext cx="11894159" cy="1093614"/>
          </a:xfrm>
        </p:spPr>
        <p:txBody>
          <a:bodyPr anchor="b">
            <a:normAutofit/>
          </a:bodyPr>
          <a:lstStyle>
            <a:lvl1pPr algn="l">
              <a:defRPr sz="5668" spc="-13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229543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5475081" cy="89995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5081" cy="899953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696211"/>
            <a:ext cx="5467580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sz="4252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20091" y="430726"/>
            <a:ext cx="7633940" cy="7861047"/>
          </a:xfrm>
        </p:spPr>
        <p:txBody>
          <a:bodyPr anchor="ctr"/>
          <a:lstStyle>
            <a:lvl1pPr algn="l">
              <a:lnSpc>
                <a:spcPct val="100000"/>
              </a:lnSpc>
              <a:defRPr sz="2835" baseline="0">
                <a:solidFill>
                  <a:schemeClr val="accent2"/>
                </a:solidFill>
              </a:defRPr>
            </a:lvl1pPr>
            <a:lvl2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835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699995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728026" y="0"/>
            <a:ext cx="1728027" cy="85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4" b="0" dirty="0">
                <a:latin typeface="Gotham Medium" panose="02000604030000020004" pitchFamily="50" charset="0"/>
              </a:rPr>
              <a:t>This bullet list is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654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654" b="0" dirty="0">
                <a:latin typeface="Gotham Medium" panose="02000604030000020004" pitchFamily="50" charset="0"/>
              </a:rPr>
              <a:t>with </a:t>
            </a:r>
            <a:r>
              <a:rPr lang="en-US" sz="1654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62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319861" y="2399877"/>
            <a:ext cx="5040233" cy="3188725"/>
          </a:xfrm>
        </p:spPr>
        <p:txBody>
          <a:bodyPr lIns="182880" tIns="0" rIns="182880" bIns="0" anchor="ctr"/>
          <a:lstStyle>
            <a:lvl1pPr marL="0" indent="0" algn="ctr">
              <a:buNone/>
              <a:defRPr sz="2835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350873" indent="0" algn="l">
              <a:buNone/>
              <a:defRPr sz="2598"/>
            </a:lvl2pPr>
            <a:lvl3pPr marL="704143" indent="0" algn="l">
              <a:buNone/>
              <a:defRPr sz="2598"/>
            </a:lvl3pPr>
            <a:lvl4pPr marL="1043001" indent="0" algn="l">
              <a:buNone/>
              <a:defRPr sz="2598"/>
            </a:lvl4pPr>
            <a:lvl5pPr marL="1295338" indent="0" algn="l">
              <a:buNone/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3838" y="5994901"/>
            <a:ext cx="6018251" cy="1848863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2080" y="5994901"/>
            <a:ext cx="6018251" cy="1848863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042214" y="2400655"/>
            <a:ext cx="5037979" cy="3187947"/>
          </a:xfrm>
        </p:spPr>
        <p:txBody>
          <a:bodyPr lIns="182880" tIns="0" rIns="182880" bIns="0" anchor="ctr"/>
          <a:lstStyle>
            <a:lvl1pPr marL="0" indent="0" algn="ctr">
              <a:buNone/>
              <a:defRPr sz="2835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350873" indent="0" algn="l">
              <a:buNone/>
              <a:defRPr sz="2598"/>
            </a:lvl2pPr>
            <a:lvl3pPr marL="704143" indent="0" algn="l">
              <a:buNone/>
              <a:defRPr sz="2598"/>
            </a:lvl3pPr>
            <a:lvl4pPr marL="1043001" indent="0" algn="l">
              <a:buNone/>
              <a:defRPr sz="2598"/>
            </a:lvl4pPr>
            <a:lvl5pPr marL="1295338" indent="0" algn="l">
              <a:buNone/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77502" y="2399877"/>
            <a:ext cx="3012562" cy="3205342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690233" y="2396050"/>
            <a:ext cx="3019755" cy="3212995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0120599" y="2417501"/>
            <a:ext cx="2979434" cy="3170094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3840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263888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663793" y="5995115"/>
            <a:ext cx="3893048" cy="161554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709"/>
              </a:spcBef>
              <a:buNone/>
              <a:defRPr sz="2362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55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4099276" y="2403209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28362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376652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10609091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091479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354597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619564" y="6146582"/>
            <a:ext cx="2956648" cy="1615542"/>
          </a:xfrm>
        </p:spPr>
        <p:txBody>
          <a:bodyPr lIns="182880" tIns="0" rIns="182880" bIns="0"/>
          <a:lstStyle>
            <a:lvl1pPr marL="0" indent="0" algn="ctr">
              <a:spcBef>
                <a:spcPts val="709"/>
              </a:spcBef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21900" y="2403211"/>
            <a:ext cx="2956648" cy="348870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152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642582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648060" y="4417024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9642582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240950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28362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3840" y="4417024"/>
            <a:ext cx="3893048" cy="620674"/>
          </a:xfrm>
        </p:spPr>
        <p:txBody>
          <a:bodyPr lIns="182880" tIns="0" rIns="182880" bIns="0"/>
          <a:lstStyle>
            <a:lvl1pPr marL="0" indent="0" algn="ctr">
              <a:buNone/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247788" y="2399877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53266" y="4417024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28362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33840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5247788" y="5283242"/>
            <a:ext cx="3910841" cy="1829249"/>
          </a:xfrm>
        </p:spPr>
        <p:txBody>
          <a:bodyPr lIns="182880" tIns="0" rIns="182880" bIns="0" anchor="ctr"/>
          <a:lstStyle>
            <a:lvl1pPr marL="0" indent="0" algn="ctr">
              <a:buNone/>
              <a:defRPr sz="2598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598"/>
            </a:lvl2pPr>
            <a:lvl3pPr algn="ctr">
              <a:defRPr sz="2598"/>
            </a:lvl3pPr>
            <a:lvl4pPr algn="ctr">
              <a:defRPr sz="2598"/>
            </a:lvl4pPr>
            <a:lvl5pPr algn="ctr">
              <a:defRPr sz="2598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660376" y="7300389"/>
            <a:ext cx="3893048" cy="620674"/>
          </a:xfrm>
        </p:spPr>
        <p:txBody>
          <a:bodyPr lIns="182880" tIns="0" rIns="182880" bIns="0"/>
          <a:lstStyle>
            <a:lvl1pPr algn="ctr">
              <a:defRPr sz="2362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483" y="772128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0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483" y="1877726"/>
            <a:ext cx="12731256" cy="648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483" y="662807"/>
            <a:ext cx="12731256" cy="57363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</p:sldLayoutIdLst>
  <p:hf hdr="0" dt="0"/>
  <p:txStyles>
    <p:titleStyle>
      <a:lvl1pPr algn="ctr" defTabSz="692128" rtl="0" eaLnBrk="1" latinLnBrk="0" hangingPunct="1">
        <a:lnSpc>
          <a:spcPct val="85000"/>
        </a:lnSpc>
        <a:spcBef>
          <a:spcPct val="0"/>
        </a:spcBef>
        <a:buNone/>
        <a:defRPr sz="4252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67500" indent="-67500" algn="l" defTabSz="692128" rtl="0" eaLnBrk="1" latinLnBrk="0" hangingPunct="1">
        <a:lnSpc>
          <a:spcPct val="100000"/>
        </a:lnSpc>
        <a:spcBef>
          <a:spcPts val="2126"/>
        </a:spcBef>
        <a:buClrTx/>
        <a:buSzPct val="75000"/>
        <a:buFont typeface="Myriad Pro" panose="020B0503030403020204" pitchFamily="34" charset="0"/>
        <a:buChar char=" "/>
        <a:defRPr sz="2835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692128" indent="-34125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Lucida Grande"/>
        <a:buChar char="-"/>
        <a:defRPr sz="2835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1042999" indent="-33885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Lucida Grande"/>
        <a:buChar char="•"/>
        <a:defRPr sz="2835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417497" indent="-374999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Wingdings" panose="05000000000000000000" pitchFamily="2" charset="2"/>
        <a:buChar char="§"/>
        <a:defRPr sz="2835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619997" indent="-324375" algn="l" defTabSz="692128" rtl="0" eaLnBrk="1" latinLnBrk="0" hangingPunct="1">
        <a:lnSpc>
          <a:spcPct val="100000"/>
        </a:lnSpc>
        <a:spcBef>
          <a:spcPts val="709"/>
        </a:spcBef>
        <a:buClrTx/>
        <a:buSzPct val="75000"/>
        <a:buFont typeface="Myriad Pro Light" panose="020B0403030403020204" pitchFamily="34" charset="0"/>
        <a:buChar char="-"/>
        <a:tabLst/>
        <a:defRPr sz="2835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2030622" indent="-344999" algn="l" defTabSz="692128" rtl="0" eaLnBrk="1" latinLnBrk="0" hangingPunct="1">
        <a:spcBef>
          <a:spcPts val="529"/>
        </a:spcBef>
        <a:buClr>
          <a:schemeClr val="tx1"/>
        </a:buClr>
        <a:buSzPct val="70000"/>
        <a:buFont typeface="Montserrat"/>
        <a:buChar char=" "/>
        <a:defRPr lang="en-US" sz="2835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366245" indent="-34124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699995" indent="-33374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3037494" indent="-337499" algn="l" defTabSz="692128" rtl="0" eaLnBrk="1" latinLnBrk="0" hangingPunct="1">
        <a:spcBef>
          <a:spcPct val="20000"/>
        </a:spcBef>
        <a:buSzPct val="70000"/>
        <a:buFont typeface="Montserrat"/>
        <a:buChar char=" "/>
        <a:defRPr lang="en-US" sz="2835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2128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84257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076384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768514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460643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152772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4844899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537030" algn="l" defTabSz="692128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A2FF5-86D6-4646-B75E-387AADE7CD63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53896-F2F5-4B60-BC41-8646829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14FFC-F125-476C-ABA5-780263D4AA98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27E-CFB0-4B4A-88B6-1310F010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53DC80-0F60-4DAD-B145-DA71930BC22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2" name="Picture 4" descr="Image result for tux linux logo">
              <a:extLst>
                <a:ext uri="{FF2B5EF4-FFF2-40B4-BE49-F238E27FC236}">
                  <a16:creationId xmlns:a16="http://schemas.microsoft.com/office/drawing/2014/main" id="{2A268F3A-750A-42F3-A587-DA2710EA1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82307-167F-4350-BF23-DE92AFA2DD7D}"/>
              </a:ext>
            </a:extLst>
          </p:cNvPr>
          <p:cNvCxnSpPr>
            <a:cxnSpLocks/>
          </p:cNvCxnSpPr>
          <p:nvPr/>
        </p:nvCxnSpPr>
        <p:spPr>
          <a:xfrm>
            <a:off x="6654710" y="1900413"/>
            <a:ext cx="0" cy="1568943"/>
          </a:xfrm>
          <a:prstGeom prst="line">
            <a:avLst/>
          </a:prstGeom>
          <a:noFill/>
          <a:ln w="28575" cap="flat">
            <a:solidFill>
              <a:srgbClr val="1E6CB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980204-99D6-47D3-B94E-1B40D517C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13" y="850829"/>
            <a:ext cx="1695614" cy="13852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131357-4F4E-48E7-8D42-83C69A3023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01" y="4369955"/>
            <a:ext cx="1699767" cy="1388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8715C-B11A-4037-931C-27405F5C00BC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820472" y="2844712"/>
            <a:ext cx="26611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59A3C95-5B40-40D3-847C-FBDA33C558D9}"/>
              </a:ext>
            </a:extLst>
          </p:cNvPr>
          <p:cNvSpPr/>
          <p:nvPr/>
        </p:nvSpPr>
        <p:spPr>
          <a:xfrm>
            <a:off x="5481620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CED360-EC51-4585-AF43-FBA661432523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H="1" flipV="1">
            <a:off x="5560121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E2F5F7-4414-4C93-B981-F78CF513F5A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820472" y="6306543"/>
            <a:ext cx="262881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C5B9A2B-D477-4A7E-B0A6-1D2961BD8336}"/>
              </a:ext>
            </a:extLst>
          </p:cNvPr>
          <p:cNvSpPr/>
          <p:nvPr/>
        </p:nvSpPr>
        <p:spPr>
          <a:xfrm>
            <a:off x="544928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0EB00-EEAA-48B3-BA61-5506C28E3015}"/>
              </a:ext>
            </a:extLst>
          </p:cNvPr>
          <p:cNvCxnSpPr>
            <a:cxnSpLocks/>
            <a:stCxn id="40" idx="0"/>
            <a:endCxn id="35" idx="2"/>
          </p:cNvCxnSpPr>
          <p:nvPr/>
        </p:nvCxnSpPr>
        <p:spPr>
          <a:xfrm flipV="1">
            <a:off x="552778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6B98F0-22DD-443A-882F-A9FD59E8AFDB}"/>
              </a:ext>
            </a:extLst>
          </p:cNvPr>
          <p:cNvSpPr txBox="1"/>
          <p:nvPr/>
        </p:nvSpPr>
        <p:spPr>
          <a:xfrm>
            <a:off x="6575392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ACF8A-35DA-4D74-9863-D665E98A7813}"/>
              </a:ext>
            </a:extLst>
          </p:cNvPr>
          <p:cNvSpPr txBox="1"/>
          <p:nvPr/>
        </p:nvSpPr>
        <p:spPr>
          <a:xfrm>
            <a:off x="6575392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F8AE6A49-1629-411A-BDBF-A461B6E8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720" y="5293434"/>
            <a:ext cx="6771189" cy="214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Current thread count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jvm_threads_current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37.0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Committed bytes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{area="heap",} 2.47463936E8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jvm_memory_bytes_committed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{area="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nonheap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",} 3.8273024E7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54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D08D161E-D11A-4A64-B4C7-E03E2756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721" y="1832958"/>
            <a:ext cx="7590324" cy="163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Thread Count Perf Counter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 err="1">
                <a:solidFill>
                  <a:srgbClr val="404040"/>
                </a:solidFill>
                <a:latin typeface="Consolas" panose="020B0609020204030204" pitchFamily="49" charset="0"/>
              </a:rPr>
              <a:t>process_thread_count</a:t>
            </a: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{host="EC38E36F18DE"} 21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HELP dotnet_clr_memory_gen_0_heap_size Gen 0 heap size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# TYPE dotnet_clr_memory_gen_0_heap_size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54" dirty="0">
                <a:solidFill>
                  <a:srgbClr val="404040"/>
                </a:solidFill>
                <a:latin typeface="Consolas" panose="020B0609020204030204" pitchFamily="49" charset="0"/>
              </a:rPr>
              <a:t>dotnet_clr_memory_gen_0_heap_size{host="EC38E36F18DE"} 2097152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9C388B-6407-4687-AB24-19398FE88E96}"/>
              </a:ext>
            </a:extLst>
          </p:cNvPr>
          <p:cNvCxnSpPr>
            <a:cxnSpLocks/>
          </p:cNvCxnSpPr>
          <p:nvPr/>
        </p:nvCxnSpPr>
        <p:spPr>
          <a:xfrm>
            <a:off x="6660970" y="5446721"/>
            <a:ext cx="0" cy="1789898"/>
          </a:xfrm>
          <a:prstGeom prst="line">
            <a:avLst/>
          </a:prstGeom>
          <a:noFill/>
          <a:ln w="28575" cap="flat">
            <a:solidFill>
              <a:srgbClr val="1E6CB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0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15144-98C6-4EBB-9DA3-C92BE30A99A8}"/>
              </a:ext>
            </a:extLst>
          </p:cNvPr>
          <p:cNvSpPr txBox="1"/>
          <p:nvPr/>
        </p:nvSpPr>
        <p:spPr>
          <a:xfrm>
            <a:off x="2820472" y="688173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0259B-5CD5-4A1A-8B98-4EC66DAC5E1D}"/>
              </a:ext>
            </a:extLst>
          </p:cNvPr>
          <p:cNvSpPr txBox="1"/>
          <p:nvPr/>
        </p:nvSpPr>
        <p:spPr>
          <a:xfrm>
            <a:off x="2820472" y="356735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A2FF5-86D6-4646-B75E-387AADE7CD63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53896-F2F5-4B60-BC41-86468299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14FFC-F125-476C-ABA5-780263D4AA98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18727E-CFB0-4B4A-88B6-1310F010B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53DC80-0F60-4DAD-B145-DA71930BC22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22" name="Picture 4" descr="Image result for tux linux logo">
              <a:extLst>
                <a:ext uri="{FF2B5EF4-FFF2-40B4-BE49-F238E27FC236}">
                  <a16:creationId xmlns:a16="http://schemas.microsoft.com/office/drawing/2014/main" id="{2A268F3A-750A-42F3-A587-DA2710EA1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587623-F258-4BC7-AFA8-91DCCDD85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12" y="2444194"/>
            <a:ext cx="1264324" cy="881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8C0F07-A900-48FC-8F76-D108AAB73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3" y="5765872"/>
            <a:ext cx="1264324" cy="8810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BB19D8-A55A-413F-B0FE-AF8E01996AE4}"/>
              </a:ext>
            </a:extLst>
          </p:cNvPr>
          <p:cNvCxnSpPr>
            <a:cxnSpLocks/>
          </p:cNvCxnSpPr>
          <p:nvPr/>
        </p:nvCxnSpPr>
        <p:spPr>
          <a:xfrm flipH="1">
            <a:off x="2723666" y="2884731"/>
            <a:ext cx="265097" cy="1"/>
          </a:xfrm>
          <a:prstGeom prst="line">
            <a:avLst/>
          </a:prstGeom>
          <a:ln>
            <a:solidFill>
              <a:srgbClr val="099CEC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33481-8335-460E-8CAB-149A1758C825}"/>
              </a:ext>
            </a:extLst>
          </p:cNvPr>
          <p:cNvCxnSpPr>
            <a:cxnSpLocks/>
          </p:cNvCxnSpPr>
          <p:nvPr/>
        </p:nvCxnSpPr>
        <p:spPr>
          <a:xfrm flipH="1">
            <a:off x="2526511" y="6205114"/>
            <a:ext cx="357667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1">
            <a:extLst>
              <a:ext uri="{FF2B5EF4-FFF2-40B4-BE49-F238E27FC236}">
                <a16:creationId xmlns:a16="http://schemas.microsoft.com/office/drawing/2014/main" id="{4ECDA5AF-CABB-4F56-AA40-B4A9419C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116" y="3535641"/>
            <a:ext cx="8964097" cy="257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002" tIns="54001" rIns="108002" bIns="54001" numCol="1" anchor="ctr" anchorCtr="0" compatLnSpc="1">
            <a:prstTxWarp prst="textNoShape">
              <a:avLst/>
            </a:prstTxWarp>
            <a:spAutoFit/>
          </a:bodyPr>
          <a:lstStyle/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</a:t>
            </a:r>
            <a:r>
              <a:rPr lang="en-US" alt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{state="paused"} 0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{state="running"} 23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engine_daemon_container_states_containers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{state="stopped"} 9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HELP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The number of CPUs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gauge </a:t>
            </a:r>
          </a:p>
          <a:p>
            <a:pPr defTabSz="107999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engine_daemon_engine_cpus_cpus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82307-167F-4350-BF23-DE92AFA2DD7D}"/>
              </a:ext>
            </a:extLst>
          </p:cNvPr>
          <p:cNvCxnSpPr>
            <a:cxnSpLocks/>
          </p:cNvCxnSpPr>
          <p:nvPr/>
        </p:nvCxnSpPr>
        <p:spPr>
          <a:xfrm>
            <a:off x="5222818" y="3535641"/>
            <a:ext cx="0" cy="2599356"/>
          </a:xfrm>
          <a:prstGeom prst="line">
            <a:avLst/>
          </a:prstGeom>
          <a:noFill/>
          <a:ln w="28575" cap="flat">
            <a:solidFill>
              <a:srgbClr val="1E6CB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420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13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01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198654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481620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560121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166317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44928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52778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575392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575392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805CB-F4DA-4DCE-8BFD-F1B4510CAE9C}"/>
              </a:ext>
            </a:extLst>
          </p:cNvPr>
          <p:cNvSpPr txBox="1"/>
          <p:nvPr/>
        </p:nvSpPr>
        <p:spPr>
          <a:xfrm>
            <a:off x="3541991" y="691001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877C1-D816-4A66-8836-7E0B4E529764}"/>
              </a:ext>
            </a:extLst>
          </p:cNvPr>
          <p:cNvSpPr txBox="1"/>
          <p:nvPr/>
        </p:nvSpPr>
        <p:spPr>
          <a:xfrm>
            <a:off x="3541991" y="359564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13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606285" y="6306543"/>
            <a:ext cx="44706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10076895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0155396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91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10831514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8EF3A7-61BC-41B6-84DD-5EEC9E0F0F84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3D4A3D-1AE7-4AB9-8D64-5CD4BABE860C}"/>
              </a:ext>
            </a:extLst>
          </p:cNvPr>
          <p:cNvSpPr/>
          <p:nvPr/>
        </p:nvSpPr>
        <p:spPr>
          <a:xfrm>
            <a:off x="1909712" y="5374376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4E298B-2935-41EF-997C-9BA7CBAE7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6" y="1313072"/>
            <a:ext cx="2288370" cy="228837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E710C05-FFF9-42D8-8BB9-3E0AFE062361}"/>
              </a:ext>
            </a:extLst>
          </p:cNvPr>
          <p:cNvGrpSpPr/>
          <p:nvPr/>
        </p:nvGrpSpPr>
        <p:grpSpPr>
          <a:xfrm>
            <a:off x="277621" y="4821276"/>
            <a:ext cx="2464972" cy="2288370"/>
            <a:chOff x="14515530" y="718525"/>
            <a:chExt cx="4258030" cy="396943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3DF43-7993-4E67-A642-2C5CD4916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7339BC-1A05-4A3B-AC3D-4209A6C2CF07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  <a:sym typeface="Helvetica Neue"/>
              </a:endParaRPr>
            </a:p>
          </p:txBody>
        </p:sp>
        <p:pic>
          <p:nvPicPr>
            <p:cNvPr id="36" name="Picture 4" descr="Image result for tux linux logo">
              <a:extLst>
                <a:ext uri="{FF2B5EF4-FFF2-40B4-BE49-F238E27FC236}">
                  <a16:creationId xmlns:a16="http://schemas.microsoft.com/office/drawing/2014/main" id="{D62EA7C3-FD59-4A47-A105-DA7C41D2B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15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8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86ACCF-0FCF-4688-927A-699865417FFA}"/>
              </a:ext>
            </a:extLst>
          </p:cNvPr>
          <p:cNvGrpSpPr/>
          <p:nvPr/>
        </p:nvGrpSpPr>
        <p:grpSpPr>
          <a:xfrm>
            <a:off x="1645219" y="1592139"/>
            <a:ext cx="2553435" cy="2505143"/>
            <a:chOff x="1036373" y="3476349"/>
            <a:chExt cx="2161876" cy="21209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3FF10-77CA-4EFC-8C2C-34923F5B7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73" y="3476349"/>
              <a:ext cx="2161876" cy="212099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1A6691-89AC-4B21-88F8-E2BD76B4254F}"/>
                </a:ext>
              </a:extLst>
            </p:cNvPr>
            <p:cNvSpPr/>
            <p:nvPr/>
          </p:nvSpPr>
          <p:spPr>
            <a:xfrm>
              <a:off x="1871183" y="3865829"/>
              <a:ext cx="1163727" cy="11549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6003" tIns="216003" rIns="216003" bIns="216003" rtlCol="0" anchor="ctr"/>
            <a:lstStyle/>
            <a:p>
              <a:pPr algn="ctr" defTabSz="1079998">
                <a:spcBef>
                  <a:spcPts val="709"/>
                </a:spcBef>
              </a:pPr>
              <a:endParaRPr lang="en-US" sz="2362" dirty="0">
                <a:solidFill>
                  <a:srgbClr val="FFFFFF"/>
                </a:solidFill>
                <a:latin typeface="Gotham Medium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6B0AB-3139-4F58-A92E-2515169EB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65" y="4070324"/>
              <a:ext cx="1070445" cy="74596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9DF837E-DD17-4E4E-B9A9-CD4833074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19" y="4937045"/>
            <a:ext cx="2553435" cy="24992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2631231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A6A8D-C2B5-4643-B4A2-729EC2696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08" y="5644194"/>
            <a:ext cx="1264324" cy="8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13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01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stCxn id="3" idx="3"/>
            <a:endCxn id="20" idx="2"/>
          </p:cNvCxnSpPr>
          <p:nvPr/>
        </p:nvCxnSpPr>
        <p:spPr>
          <a:xfrm>
            <a:off x="4198654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481620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560121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166317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44928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52778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575392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575392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805CB-F4DA-4DCE-8BFD-F1B4510CAE9C}"/>
              </a:ext>
            </a:extLst>
          </p:cNvPr>
          <p:cNvSpPr txBox="1"/>
          <p:nvPr/>
        </p:nvSpPr>
        <p:spPr>
          <a:xfrm>
            <a:off x="3541991" y="691001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877C1-D816-4A66-8836-7E0B4E529764}"/>
              </a:ext>
            </a:extLst>
          </p:cNvPr>
          <p:cNvSpPr txBox="1"/>
          <p:nvPr/>
        </p:nvSpPr>
        <p:spPr>
          <a:xfrm>
            <a:off x="3541991" y="359564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13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606285" y="6306543"/>
            <a:ext cx="44706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10076895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0155396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91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10831514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C7883C-6C36-4769-9FAA-61BE6152A8DF}"/>
              </a:ext>
            </a:extLst>
          </p:cNvPr>
          <p:cNvCxnSpPr>
            <a:stCxn id="4098" idx="0"/>
            <a:endCxn id="11" idx="3"/>
          </p:cNvCxnSpPr>
          <p:nvPr/>
        </p:nvCxnSpPr>
        <p:spPr>
          <a:xfrm rot="16200000" flipV="1">
            <a:off x="9230379" y="102226"/>
            <a:ext cx="1257720" cy="3530966"/>
          </a:xfrm>
          <a:prstGeom prst="curvedConnector2">
            <a:avLst/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B23DF37-0F79-44AA-9E5A-435A76B2D291}"/>
              </a:ext>
            </a:extLst>
          </p:cNvPr>
          <p:cNvCxnSpPr>
            <a:cxnSpLocks/>
            <a:stCxn id="4098" idx="0"/>
            <a:endCxn id="26" idx="0"/>
          </p:cNvCxnSpPr>
          <p:nvPr/>
        </p:nvCxnSpPr>
        <p:spPr>
          <a:xfrm rot="16200000" flipH="1" flipV="1">
            <a:off x="8475456" y="1355686"/>
            <a:ext cx="2008383" cy="4290148"/>
          </a:xfrm>
          <a:prstGeom prst="curvedConnector3">
            <a:avLst>
              <a:gd name="adj1" fmla="val -11382"/>
            </a:avLst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ECDF302-5654-432F-B154-22ABB34FF72D}"/>
              </a:ext>
            </a:extLst>
          </p:cNvPr>
          <p:cNvCxnSpPr>
            <a:cxnSpLocks/>
            <a:stCxn id="4098" idx="0"/>
            <a:endCxn id="24" idx="3"/>
          </p:cNvCxnSpPr>
          <p:nvPr/>
        </p:nvCxnSpPr>
        <p:spPr>
          <a:xfrm rot="16200000" flipH="1" flipV="1">
            <a:off x="7679045" y="-122122"/>
            <a:ext cx="1326987" cy="6564367"/>
          </a:xfrm>
          <a:prstGeom prst="curvedConnector4">
            <a:avLst>
              <a:gd name="adj1" fmla="val -17227"/>
              <a:gd name="adj2" fmla="val 56072"/>
            </a:avLst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236BCF-6272-40E5-BF71-EE961B18573B}"/>
              </a:ext>
            </a:extLst>
          </p:cNvPr>
          <p:cNvSpPr/>
          <p:nvPr/>
        </p:nvSpPr>
        <p:spPr>
          <a:xfrm>
            <a:off x="7632805" y="6186662"/>
            <a:ext cx="270000" cy="265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4110180-F3AB-4B32-BEB3-A6FBEF634DDE}"/>
              </a:ext>
            </a:extLst>
          </p:cNvPr>
          <p:cNvCxnSpPr>
            <a:cxnSpLocks/>
            <a:stCxn id="4098" idx="0"/>
            <a:endCxn id="23" idx="3"/>
          </p:cNvCxnSpPr>
          <p:nvPr/>
        </p:nvCxnSpPr>
        <p:spPr>
          <a:xfrm rot="16200000" flipH="1" flipV="1">
            <a:off x="6021858" y="1535066"/>
            <a:ext cx="4641362" cy="6564367"/>
          </a:xfrm>
          <a:prstGeom prst="curvedConnector4">
            <a:avLst>
              <a:gd name="adj1" fmla="val -4925"/>
              <a:gd name="adj2" fmla="val 56072"/>
            </a:avLst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8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86ACCF-0FCF-4688-927A-699865417FFA}"/>
              </a:ext>
            </a:extLst>
          </p:cNvPr>
          <p:cNvGrpSpPr/>
          <p:nvPr/>
        </p:nvGrpSpPr>
        <p:grpSpPr>
          <a:xfrm>
            <a:off x="1229828" y="1592139"/>
            <a:ext cx="2553435" cy="2505143"/>
            <a:chOff x="1036373" y="3476349"/>
            <a:chExt cx="2161876" cy="21209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3FF10-77CA-4EFC-8C2C-34923F5B7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73" y="3476349"/>
              <a:ext cx="2161876" cy="212099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1A6691-89AC-4B21-88F8-E2BD76B4254F}"/>
                </a:ext>
              </a:extLst>
            </p:cNvPr>
            <p:cNvSpPr/>
            <p:nvPr/>
          </p:nvSpPr>
          <p:spPr>
            <a:xfrm>
              <a:off x="1871183" y="3865829"/>
              <a:ext cx="1163727" cy="11549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6003" tIns="216003" rIns="216003" bIns="216003" rtlCol="0" anchor="ctr"/>
            <a:lstStyle/>
            <a:p>
              <a:pPr algn="ctr" defTabSz="1079998">
                <a:spcBef>
                  <a:spcPts val="709"/>
                </a:spcBef>
              </a:pPr>
              <a:endParaRPr lang="en-US" sz="2362" dirty="0">
                <a:solidFill>
                  <a:srgbClr val="FFFFFF"/>
                </a:solidFill>
                <a:latin typeface="Gotham Medium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26B0AB-3139-4F58-A92E-2515169EB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65" y="4070324"/>
              <a:ext cx="1070445" cy="74596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9DF837E-DD17-4E4E-B9A9-CD4833074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28" y="4937045"/>
            <a:ext cx="2553435" cy="24992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E45672-3DFB-48F1-8CF1-6B5C3ECAE5D9}"/>
              </a:ext>
            </a:extLst>
          </p:cNvPr>
          <p:cNvSpPr/>
          <p:nvPr/>
        </p:nvSpPr>
        <p:spPr>
          <a:xfrm>
            <a:off x="2215839" y="5402661"/>
            <a:ext cx="1374501" cy="136414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A6A8D-C2B5-4643-B4A2-729EC2696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16" y="5644194"/>
            <a:ext cx="1264324" cy="88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0711D-15A9-4248-ACCA-964E2923E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21" y="850829"/>
            <a:ext cx="1695614" cy="138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69136-6DAB-43F9-B2EA-BF9CE53F20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9" y="4369955"/>
            <a:ext cx="1699767" cy="1388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5A39AC-4B0E-413E-91E3-3D5FB2324151}"/>
              </a:ext>
            </a:extLst>
          </p:cNvPr>
          <p:cNvCxnSpPr>
            <a:cxnSpLocks/>
            <a:stCxn id="3" idx="3"/>
            <a:endCxn id="20" idx="2"/>
          </p:cNvCxnSpPr>
          <p:nvPr/>
        </p:nvCxnSpPr>
        <p:spPr>
          <a:xfrm>
            <a:off x="3783262" y="2844711"/>
            <a:ext cx="128296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C9D6F9-15A6-4F55-99FA-2883F10D5A29}"/>
              </a:ext>
            </a:extLst>
          </p:cNvPr>
          <p:cNvSpPr/>
          <p:nvPr/>
        </p:nvSpPr>
        <p:spPr>
          <a:xfrm>
            <a:off x="5066228" y="2769362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71D83-454B-49EE-8D63-0430D1526A66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H="1" flipV="1">
            <a:off x="5144729" y="2236045"/>
            <a:ext cx="1" cy="5333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62E61D-9138-4161-80E6-25EEABA1D09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3750926" y="6306543"/>
            <a:ext cx="1282965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F8D806F-8979-43CF-A4DB-097EE6833BDB}"/>
              </a:ext>
            </a:extLst>
          </p:cNvPr>
          <p:cNvSpPr/>
          <p:nvPr/>
        </p:nvSpPr>
        <p:spPr>
          <a:xfrm>
            <a:off x="5033891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FCF69E-850E-4C23-8E1D-66ED6F5FEFFA}"/>
              </a:ext>
            </a:extLst>
          </p:cNvPr>
          <p:cNvCxnSpPr>
            <a:cxnSpLocks/>
            <a:stCxn id="68" idx="0"/>
            <a:endCxn id="10" idx="2"/>
          </p:cNvCxnSpPr>
          <p:nvPr/>
        </p:nvCxnSpPr>
        <p:spPr>
          <a:xfrm flipV="1">
            <a:off x="5112393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B3692B-7DC6-4850-81A8-3C1C317A7358}"/>
              </a:ext>
            </a:extLst>
          </p:cNvPr>
          <p:cNvSpPr txBox="1"/>
          <p:nvPr/>
        </p:nvSpPr>
        <p:spPr>
          <a:xfrm>
            <a:off x="6160000" y="1010934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78F3F-A2AA-48A1-8349-CFBEDDFDB3BE}"/>
              </a:ext>
            </a:extLst>
          </p:cNvPr>
          <p:cNvSpPr txBox="1"/>
          <p:nvPr/>
        </p:nvSpPr>
        <p:spPr>
          <a:xfrm>
            <a:off x="6160000" y="4504952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805CB-F4DA-4DCE-8BFD-F1B4510CAE9C}"/>
              </a:ext>
            </a:extLst>
          </p:cNvPr>
          <p:cNvSpPr txBox="1"/>
          <p:nvPr/>
        </p:nvSpPr>
        <p:spPr>
          <a:xfrm>
            <a:off x="3126600" y="6910016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877C1-D816-4A66-8836-7E0B4E529764}"/>
              </a:ext>
            </a:extLst>
          </p:cNvPr>
          <p:cNvSpPr txBox="1"/>
          <p:nvPr/>
        </p:nvSpPr>
        <p:spPr>
          <a:xfrm>
            <a:off x="3126600" y="3595641"/>
            <a:ext cx="1518364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/>
            <a:r>
              <a:rPr lang="en-GB" sz="2362" dirty="0">
                <a:solidFill>
                  <a:srgbClr val="404040"/>
                </a:solidFill>
                <a:latin typeface="Consolas" panose="020B0609020204030204" pitchFamily="49" charset="0"/>
              </a:rPr>
              <a:t>/metrics</a:t>
            </a:r>
            <a:endParaRPr lang="en-US" sz="2362" dirty="0" err="1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3517E6-E7AF-4BB3-BB74-E4429538E4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21" y="4369955"/>
            <a:ext cx="1699767" cy="13886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ED8CBF-856E-4DB4-9184-648CD2D98D5F}"/>
              </a:ext>
            </a:extLst>
          </p:cNvPr>
          <p:cNvCxnSpPr>
            <a:cxnSpLocks/>
            <a:stCxn id="68" idx="6"/>
            <a:endCxn id="28" idx="2"/>
          </p:cNvCxnSpPr>
          <p:nvPr/>
        </p:nvCxnSpPr>
        <p:spPr>
          <a:xfrm>
            <a:off x="5190893" y="6306543"/>
            <a:ext cx="35152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62D86A-CFB7-4DC4-8509-199C50562998}"/>
              </a:ext>
            </a:extLst>
          </p:cNvPr>
          <p:cNvSpPr/>
          <p:nvPr/>
        </p:nvSpPr>
        <p:spPr>
          <a:xfrm>
            <a:off x="8706103" y="6231193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A562F-3004-43E9-985B-B4357A5BB17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84604" y="5758563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prometheus logo">
            <a:extLst>
              <a:ext uri="{FF2B5EF4-FFF2-40B4-BE49-F238E27FC236}">
                <a16:creationId xmlns:a16="http://schemas.microsoft.com/office/drawing/2014/main" id="{2E3E5766-EB52-439A-B233-3608C9CB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99" y="2496569"/>
            <a:ext cx="1594461" cy="16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12CC44-A040-4D97-BFE6-3570FAD830F8}"/>
              </a:ext>
            </a:extLst>
          </p:cNvPr>
          <p:cNvCxnSpPr>
            <a:stCxn id="4098" idx="2"/>
            <a:endCxn id="25" idx="3"/>
          </p:cNvCxnSpPr>
          <p:nvPr/>
        </p:nvCxnSpPr>
        <p:spPr>
          <a:xfrm rot="5400000">
            <a:off x="9460721" y="4271050"/>
            <a:ext cx="966977" cy="619442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C7883C-6C36-4769-9FAA-61BE6152A8DF}"/>
              </a:ext>
            </a:extLst>
          </p:cNvPr>
          <p:cNvCxnSpPr>
            <a:stCxn id="4098" idx="0"/>
            <a:endCxn id="11" idx="3"/>
          </p:cNvCxnSpPr>
          <p:nvPr/>
        </p:nvCxnSpPr>
        <p:spPr>
          <a:xfrm rot="16200000" flipV="1">
            <a:off x="8337287" y="579926"/>
            <a:ext cx="1257720" cy="2575566"/>
          </a:xfrm>
          <a:prstGeom prst="curvedConnector2">
            <a:avLst/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B23DF37-0F79-44AA-9E5A-435A76B2D291}"/>
              </a:ext>
            </a:extLst>
          </p:cNvPr>
          <p:cNvCxnSpPr>
            <a:cxnSpLocks/>
            <a:stCxn id="4098" idx="0"/>
            <a:endCxn id="26" idx="0"/>
          </p:cNvCxnSpPr>
          <p:nvPr/>
        </p:nvCxnSpPr>
        <p:spPr>
          <a:xfrm rot="16200000" flipH="1" flipV="1">
            <a:off x="7582364" y="1833386"/>
            <a:ext cx="2008383" cy="3334748"/>
          </a:xfrm>
          <a:prstGeom prst="curvedConnector3">
            <a:avLst>
              <a:gd name="adj1" fmla="val -11382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ECDF302-5654-432F-B154-22ABB34FF72D}"/>
              </a:ext>
            </a:extLst>
          </p:cNvPr>
          <p:cNvCxnSpPr>
            <a:cxnSpLocks/>
            <a:stCxn id="4098" idx="0"/>
            <a:endCxn id="24" idx="3"/>
          </p:cNvCxnSpPr>
          <p:nvPr/>
        </p:nvCxnSpPr>
        <p:spPr>
          <a:xfrm rot="16200000" flipH="1" flipV="1">
            <a:off x="6785953" y="355579"/>
            <a:ext cx="1326987" cy="5608966"/>
          </a:xfrm>
          <a:prstGeom prst="curvedConnector4">
            <a:avLst>
              <a:gd name="adj1" fmla="val -17227"/>
              <a:gd name="adj2" fmla="val 571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236BCF-6272-40E5-BF71-EE961B18573B}"/>
              </a:ext>
            </a:extLst>
          </p:cNvPr>
          <p:cNvSpPr/>
          <p:nvPr/>
        </p:nvSpPr>
        <p:spPr>
          <a:xfrm>
            <a:off x="6784715" y="6172429"/>
            <a:ext cx="270000" cy="265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16003" tIns="216003" rIns="216003" bIns="216003" rtlCol="0" anchor="ctr"/>
          <a:lstStyle/>
          <a:p>
            <a:pPr algn="ctr" defTabSz="1079998">
              <a:spcBef>
                <a:spcPts val="709"/>
              </a:spcBef>
            </a:pPr>
            <a:endParaRPr lang="en-US" sz="2362" dirty="0">
              <a:solidFill>
                <a:srgbClr val="FFFFFF"/>
              </a:solidFill>
              <a:latin typeface="Gotham Medium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4110180-F3AB-4B32-BEB3-A6FBEF634DDE}"/>
              </a:ext>
            </a:extLst>
          </p:cNvPr>
          <p:cNvCxnSpPr>
            <a:cxnSpLocks/>
            <a:stCxn id="4098" idx="0"/>
            <a:endCxn id="23" idx="3"/>
          </p:cNvCxnSpPr>
          <p:nvPr/>
        </p:nvCxnSpPr>
        <p:spPr>
          <a:xfrm rot="16200000" flipH="1" flipV="1">
            <a:off x="5128766" y="2012767"/>
            <a:ext cx="4641362" cy="5608966"/>
          </a:xfrm>
          <a:prstGeom prst="curvedConnector4">
            <a:avLst>
              <a:gd name="adj1" fmla="val -4925"/>
              <a:gd name="adj2" fmla="val 57107"/>
            </a:avLst>
          </a:prstGeom>
          <a:ln>
            <a:solidFill>
              <a:srgbClr val="F05A28">
                <a:alpha val="67059"/>
              </a:srgbClr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D8FBC06-1603-4E21-AF69-B3758A4DC3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77" y="4388097"/>
            <a:ext cx="1699767" cy="138860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5413AD-5BD7-4AAA-B744-F7E99B2ED035}"/>
              </a:ext>
            </a:extLst>
          </p:cNvPr>
          <p:cNvCxnSpPr>
            <a:cxnSpLocks/>
            <a:stCxn id="28" idx="6"/>
            <a:endCxn id="41" idx="2"/>
          </p:cNvCxnSpPr>
          <p:nvPr/>
        </p:nvCxnSpPr>
        <p:spPr>
          <a:xfrm>
            <a:off x="8863106" y="6306543"/>
            <a:ext cx="2744153" cy="181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C0BD23C-9C4A-418A-B6E7-603CAE7033FC}"/>
              </a:ext>
            </a:extLst>
          </p:cNvPr>
          <p:cNvSpPr/>
          <p:nvPr/>
        </p:nvSpPr>
        <p:spPr>
          <a:xfrm>
            <a:off x="11607259" y="6249335"/>
            <a:ext cx="157003" cy="15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US" sz="2835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C11A2-2232-48A2-B47C-7B96E5B48035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V="1">
            <a:off x="11685760" y="5776705"/>
            <a:ext cx="0" cy="472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049F2433-88BA-444A-8068-314987AC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579" y="2403458"/>
            <a:ext cx="1795557" cy="172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DC60811-8395-4378-8F28-05D70A8873A9}"/>
              </a:ext>
            </a:extLst>
          </p:cNvPr>
          <p:cNvCxnSpPr>
            <a:cxnSpLocks/>
            <a:stCxn id="5122" idx="2"/>
            <a:endCxn id="38" idx="3"/>
          </p:cNvCxnSpPr>
          <p:nvPr/>
        </p:nvCxnSpPr>
        <p:spPr>
          <a:xfrm rot="5400000">
            <a:off x="12216396" y="4446441"/>
            <a:ext cx="955209" cy="316714"/>
          </a:xfrm>
          <a:prstGeom prst="curvedConnector2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714DCB7-1ED2-4ABD-90A8-3E678AD7842D}"/>
              </a:ext>
            </a:extLst>
          </p:cNvPr>
          <p:cNvCxnSpPr>
            <a:cxnSpLocks/>
            <a:stCxn id="5122" idx="0"/>
            <a:endCxn id="4098" idx="3"/>
          </p:cNvCxnSpPr>
          <p:nvPr/>
        </p:nvCxnSpPr>
        <p:spPr>
          <a:xfrm rot="16200000" flipH="1" flipV="1">
            <a:off x="11505024" y="1949592"/>
            <a:ext cx="893469" cy="1801198"/>
          </a:xfrm>
          <a:prstGeom prst="curvedConnector4">
            <a:avLst>
              <a:gd name="adj1" fmla="val -30220"/>
              <a:gd name="adj2" fmla="val 74922"/>
            </a:avLst>
          </a:prstGeom>
          <a:ln>
            <a:solidFill>
              <a:schemeClr val="accent1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8" grpId="0" animBg="1"/>
      <p:bldP spid="28" grpId="0" animBg="1"/>
      <p:bldP spid="41" grpId="0" animBg="1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293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19</cp:revision>
  <dcterms:created xsi:type="dcterms:W3CDTF">2018-08-23T10:20:41Z</dcterms:created>
  <dcterms:modified xsi:type="dcterms:W3CDTF">2019-10-22T15:06:54Z</dcterms:modified>
</cp:coreProperties>
</file>