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56" r:id="rId4"/>
    <p:sldId id="257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 varScale="1">
        <p:scale>
          <a:sx n="69" d="100"/>
          <a:sy n="69" d="100"/>
        </p:scale>
        <p:origin x="12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0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1 : 4,980,935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2 : 5,018,113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mem access 3 : 5,006,253</a:t>
            </a:r>
            <a:endParaRPr lang="en-US" altLang="ko-KR" b="0" i="0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strike="sngStrike" dirty="0"/>
              <a:t>-read and translate from string to number </a:t>
            </a:r>
          </a:p>
          <a:p>
            <a:r>
              <a:rPr lang="en-US" altLang="ko-KR" strike="sngStrike" dirty="0"/>
              <a:t>-access to cache</a:t>
            </a:r>
          </a:p>
          <a:p>
            <a:r>
              <a:rPr lang="en-US" altLang="ko-KR" dirty="0"/>
              <a:t>-access to dram(mutex)</a:t>
            </a:r>
          </a:p>
          <a:p>
            <a:r>
              <a:rPr lang="en-US" altLang="ko-KR" strike="sngStrike" dirty="0"/>
              <a:t>-set up cycles</a:t>
            </a:r>
          </a:p>
          <a:p>
            <a:r>
              <a:rPr lang="en-US" altLang="ko-KR" dirty="0"/>
              <a:t>-thread design</a:t>
            </a:r>
          </a:p>
          <a:p>
            <a:r>
              <a:rPr lang="en-US" altLang="ko-KR" strike="sngStrike" dirty="0"/>
              <a:t>-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4F06-5FBB-7E66-C804-DDC505B6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A297-9D85-2E11-D04A-D0B37CF82DB8}"/>
              </a:ext>
            </a:extLst>
          </p:cNvPr>
          <p:cNvSpPr txBox="1"/>
          <p:nvPr/>
        </p:nvSpPr>
        <p:spPr>
          <a:xfrm>
            <a:off x="111760" y="345440"/>
            <a:ext cx="12346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data){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label, data = Read lines</a:t>
            </a:r>
          </a:p>
          <a:p>
            <a:r>
              <a:rPr lang="en-US" altLang="ko-KR" dirty="0"/>
              <a:t>(case)</a:t>
            </a:r>
          </a:p>
          <a:p>
            <a:r>
              <a:rPr lang="en-US" altLang="ko-KR" dirty="0"/>
              <a:t>Label 0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CPU.PrintStats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Print stats.</a:t>
            </a:r>
          </a:p>
          <a:p>
            <a:r>
              <a:rPr lang="en-US" altLang="ko-KR" dirty="0"/>
              <a:t>Total cycles, # of load/store</a:t>
            </a:r>
            <a:r>
              <a:rPr lang="en-US" altLang="ko-KR"/>
              <a:t>, compute cycles, </a:t>
            </a:r>
            <a:endParaRPr lang="en-US" altLang="ko-KR" dirty="0"/>
          </a:p>
          <a:p>
            <a:r>
              <a:rPr lang="en-US" altLang="ko-KR" dirty="0"/>
              <a:t>Cache </a:t>
            </a:r>
            <a:r>
              <a:rPr lang="en-US" altLang="ko-KR" dirty="0" err="1"/>
              <a:t>hit,miss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F4E1-E4B7-017C-79AD-D5BB7F2D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E7431-7996-874F-B4C4-FE1C1456E3A6}"/>
              </a:ext>
            </a:extLst>
          </p:cNvPr>
          <p:cNvSpPr txBox="1"/>
          <p:nvPr/>
        </p:nvSpPr>
        <p:spPr>
          <a:xfrm>
            <a:off x="111760" y="345440"/>
            <a:ext cx="123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ThreadExecuteCPU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en-US" altLang="ko-KR" dirty="0"/>
              <a:t>, file)</a:t>
            </a:r>
          </a:p>
          <a:p>
            <a:endParaRPr lang="en-US" altLang="ko-KR" dirty="0"/>
          </a:p>
          <a:p>
            <a:r>
              <a:rPr lang="en-US" altLang="ko-KR" dirty="0"/>
              <a:t>While( until nothing to read ){</a:t>
            </a:r>
          </a:p>
          <a:p>
            <a:r>
              <a:rPr lang="en-US" altLang="ko-KR" dirty="0"/>
              <a:t>Read data;</a:t>
            </a:r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88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7779-4360-9779-B34C-87E8D933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D4C2F-1169-B7A6-4E5C-D8BBFCF29161}"/>
              </a:ext>
            </a:extLst>
          </p:cNvPr>
          <p:cNvSpPr txBox="1"/>
          <p:nvPr/>
        </p:nvSpPr>
        <p:spPr>
          <a:xfrm>
            <a:off x="111760" y="345440"/>
            <a:ext cx="123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ThreadExecuteCPU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en-US" altLang="ko-KR" dirty="0"/>
              <a:t>, file)</a:t>
            </a:r>
          </a:p>
          <a:p>
            <a:endParaRPr lang="en-US" altLang="ko-KR" dirty="0"/>
          </a:p>
          <a:p>
            <a:r>
              <a:rPr lang="en-US" altLang="ko-KR" dirty="0"/>
              <a:t>While( until nothing to read ){</a:t>
            </a:r>
          </a:p>
          <a:p>
            <a:r>
              <a:rPr lang="en-US" altLang="ko-KR" dirty="0"/>
              <a:t>Read data;</a:t>
            </a:r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8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581</Words>
  <Application>Microsoft Office PowerPoint</Application>
  <PresentationFormat>와이드스크린</PresentationFormat>
  <Paragraphs>122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var(--vscode-repl-font-family)</vt:lpstr>
      <vt:lpstr>맑은 고딕</vt:lpstr>
      <vt:lpstr>Arial</vt:lpstr>
      <vt:lpstr>Wingdings</vt:lpstr>
      <vt:lpstr>Office 테마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9</cp:revision>
  <dcterms:created xsi:type="dcterms:W3CDTF">2024-10-19T17:56:46Z</dcterms:created>
  <dcterms:modified xsi:type="dcterms:W3CDTF">2024-10-20T17:56:27Z</dcterms:modified>
</cp:coreProperties>
</file>