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7" autoAdjust="0"/>
  </p:normalViewPr>
  <p:slideViewPr>
    <p:cSldViewPr snapToGrid="0">
      <p:cViewPr varScale="1"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0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1 : 4,980,935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2 : 5,018,113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3 : 5,006,253</a:t>
            </a:r>
            <a:endParaRPr lang="en-US" altLang="ko-KR" b="0" i="0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dirty="0"/>
              <a:t>-read and translate from string to number </a:t>
            </a:r>
          </a:p>
          <a:p>
            <a:r>
              <a:rPr lang="en-US" altLang="ko-KR" dirty="0"/>
              <a:t>-access to cache</a:t>
            </a:r>
          </a:p>
          <a:p>
            <a:r>
              <a:rPr lang="en-US" altLang="ko-KR" dirty="0"/>
              <a:t>-access to dram</a:t>
            </a:r>
          </a:p>
          <a:p>
            <a:r>
              <a:rPr lang="en-US" altLang="ko-KR" dirty="0"/>
              <a:t>-set up cycles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AC14D-2960-0C1A-D63B-26150036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3B7F3-F5D8-6A43-CC1B-5F0DC5A374D3}"/>
              </a:ext>
            </a:extLst>
          </p:cNvPr>
          <p:cNvSpPr txBox="1"/>
          <p:nvPr/>
        </p:nvSpPr>
        <p:spPr>
          <a:xfrm>
            <a:off x="111760" y="345440"/>
            <a:ext cx="485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DRAM.read</a:t>
            </a:r>
            <a:endParaRPr lang="en-US" altLang="ko-KR" dirty="0"/>
          </a:p>
          <a:p>
            <a:r>
              <a:rPr lang="en-US" altLang="ko-KR" dirty="0" err="1"/>
              <a:t>DRAM.write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2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F18-1C2D-BDE8-7D3A-E29FB570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06494-EE94-D717-6911-58E0E4545895}"/>
              </a:ext>
            </a:extLst>
          </p:cNvPr>
          <p:cNvSpPr txBox="1"/>
          <p:nvPr/>
        </p:nvSpPr>
        <p:spPr>
          <a:xfrm>
            <a:off x="111760" y="345440"/>
            <a:ext cx="12346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Convert string to hex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Output label, data</a:t>
            </a:r>
          </a:p>
          <a:p>
            <a:endParaRPr lang="en-US" altLang="ko-KR" dirty="0"/>
          </a:p>
          <a:p>
            <a:r>
              <a:rPr lang="en-US" altLang="ko-KR" dirty="0"/>
              <a:t>If(!</a:t>
            </a:r>
            <a:r>
              <a:rPr lang="en-US" altLang="ko-KR" dirty="0" err="1"/>
              <a:t>cpu.on_process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label, data = Read lines</a:t>
            </a:r>
          </a:p>
          <a:p>
            <a:r>
              <a:rPr lang="en-US" altLang="ko-KR" dirty="0"/>
              <a:t>(case)</a:t>
            </a:r>
          </a:p>
          <a:p>
            <a:r>
              <a:rPr lang="en-US" altLang="ko-KR" dirty="0"/>
              <a:t>Label 0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1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2 : compute cycle (hold). 	        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</a:t>
            </a:r>
            <a:r>
              <a:rPr lang="en-US" altLang="ko-KR" dirty="0" err="1"/>
              <a:t>input_data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If(cycle == target cycle)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cpu.on_process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04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497</Words>
  <Application>Microsoft Office PowerPoint</Application>
  <PresentationFormat>와이드스크린</PresentationFormat>
  <Paragraphs>102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Gothic Neo</vt:lpstr>
      <vt:lpstr>var(--vscode-repl-font-family)</vt:lpstr>
      <vt:lpstr>맑은 고딕</vt:lpstr>
      <vt:lpstr>Arial</vt:lpstr>
      <vt:lpstr>Wingdings</vt:lpstr>
      <vt:lpstr>Office 테마</vt:lpstr>
      <vt:lpstr>PowerPoint 프레젠테이션</vt:lpstr>
      <vt:lpstr>Output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Seoungsub Lee</cp:lastModifiedBy>
  <cp:revision>6</cp:revision>
  <dcterms:created xsi:type="dcterms:W3CDTF">2024-10-19T17:56:46Z</dcterms:created>
  <dcterms:modified xsi:type="dcterms:W3CDTF">2024-10-20T07:12:43Z</dcterms:modified>
</cp:coreProperties>
</file>