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56" r:id="rId4"/>
    <p:sldId id="257" r:id="rId5"/>
    <p:sldId id="266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027" autoAdjust="0"/>
  </p:normalViewPr>
  <p:slideViewPr>
    <p:cSldViewPr snapToGrid="0">
      <p:cViewPr varScale="1">
        <p:scale>
          <a:sx n="98" d="100"/>
          <a:sy n="98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26D6B-6785-48FA-9A0F-025C9B50690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7865D-A729-4FAA-B6D7-2EF682BB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I’m not totally sure that Cache access is front of Bus access .</a:t>
            </a:r>
          </a:p>
          <a:p>
            <a:r>
              <a:rPr lang="en-US" altLang="ko-KR" dirty="0"/>
              <a:t>But I thought that because If we want to set up Bus state, we need cache state (hit or miss)</a:t>
            </a:r>
          </a:p>
          <a:p>
            <a:endParaRPr lang="en-US" altLang="ko-KR" dirty="0"/>
          </a:p>
          <a:p>
            <a:r>
              <a:rPr lang="en-US" altLang="ko-KR" dirty="0"/>
              <a:t>I think bus first would work better – have each CPU try to “drive” the bus in a cycle, then it broadcasts that state in the next cycle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4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sure if it would be 100 * cache miss or 117 * cache miss. </a:t>
            </a:r>
          </a:p>
          <a:p>
            <a:r>
              <a:rPr lang="en-US" dirty="0"/>
              <a:t>100 cycles due to DRAM latency + 1 cycle due to bus read request + 16 cycles due to bus bandwidth sending the cache block to the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0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5BB1-E0B4-FB4C-E0AC-76FCDFF98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58E27-1775-59A7-1AE9-743DF26DF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8F6CB-9E90-F8ED-BA1E-0AD3A127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07CD3-D1AB-FFEE-82AF-56D79E8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B4D0A-3F9F-3F01-E7E0-CDCB9FC5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4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4E7A-DB8F-0397-CBC6-EE98DF58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467FB-71AD-EB5F-00A5-A6C1C5450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73B45-0D03-2070-E6B6-DE9A78E9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71AEC-51F7-1900-F90D-1DE76A91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4ADB4-EC69-D2E2-2F48-34160097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5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1481DB-3C13-7FC2-EAD5-A4AAE03F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1030B-899E-0675-03A5-32033D4A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C080E-76C3-961E-418D-2E75FAEB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7B7DF-F99A-5540-2ADC-BC4E4D98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687CB-5A74-3995-B506-61C6F88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B53A5-071E-6B68-A579-33B805A3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6A271-D232-7A1C-532B-2E4D1C80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3FFB4-46C2-0898-1A5D-1563623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EFE87-9CC3-2A17-07E7-C8150CEE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E8FA-042D-2401-A4D2-BF2626F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9FC1E-D37D-D29D-EECF-49440198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CB24D-8C4E-2A24-7A15-B238F179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C9D2B-6F5D-D8CE-86D7-9C2997A4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0CC00-028D-3C97-1883-0D9C450C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D44EB-1459-2A1C-202B-A8FF0B82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4E0CB-CEAB-1064-46DF-0AA49A56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23C1D-935A-361F-A32E-22AC60285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11BD8-535D-5BEF-7408-B99F95268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AC218-692A-4DB3-8DD6-1EEEA89C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333EB-2A64-0ABD-B9D9-1473D25E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C55D9-6CDE-EE9E-8F37-B7795DDA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9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63951-7330-ADCD-BE8D-6B2FD190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032D9-9D5B-89B8-F878-18FE5D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04849-9796-1F5E-4F99-CD36FD10A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E3A6F-A255-0899-C34F-4D73A2857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F25E4-9312-D586-CB4A-40443845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8C669-E7A6-A799-7065-AEA0DCB2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0D081-9E86-89D4-9A8E-A053E802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5A70AC-68C5-2BA1-EB25-8E144BE0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3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EF7DA-C99F-BF35-7777-7D933A52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2EA1E-0134-83D2-764B-8D5EB4C0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792A13-8E74-CF75-A50D-A55E039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5680D-04B3-3DED-E3F7-C704A7D1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8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63E8A-B6B9-5B47-8B1E-D9BFE84A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9B214E-4A8A-762D-3D0D-E1106186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74784-BB2F-C944-1A1C-DC630997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AE1E1-004C-33AF-4377-ECE18C5A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0754-2777-B7F6-EEA7-7FBD0094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5EBC23-B232-881F-BEF0-C7476F06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0396F-B364-85C2-1D2C-73CDCF81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2D3F5-8208-4709-A548-F8B08AF0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C70AA-E199-EBAB-2147-8C6569E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0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9BE64-46AC-6353-EC36-C2A98C8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D75DA-454B-715B-6A95-562CCCCEE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1A5FC-6965-95AF-18A7-03B405ED3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839F4-9FF0-2C87-76B4-AE6445AD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17531-7648-1914-1668-D49521F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D9AD0-3812-F1CC-8C7D-6B3FA401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775C5D-E743-D0F6-888B-6A4EECF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9C45F-6492-51DD-4F38-62715399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2672A-F969-D5E5-9122-3271115F5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CF5C5-0F2B-4F7A-8484-F6806A9ADAF4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A0F8-3B1F-519B-3283-91EA3D7B5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9E977-48A7-97F5-8E96-A3E4A3C7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AEAFA-F558-0A60-A6E2-7FBD9BC32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9F68E7-286F-4C74-45C8-76420064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5C932-A146-6023-BCFD-C352C6D4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30" y="339407"/>
            <a:ext cx="10515600" cy="579501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Basic CPU Algorithm.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 line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Cache access (if fail, mem access)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Bus access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Compute cycles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1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7779-4360-9779-B34C-87E8D933F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D4C2F-1169-B7A6-4E5C-D8BBFCF29161}"/>
              </a:ext>
            </a:extLst>
          </p:cNvPr>
          <p:cNvSpPr txBox="1"/>
          <p:nvPr/>
        </p:nvSpPr>
        <p:spPr>
          <a:xfrm>
            <a:off x="111760" y="345440"/>
            <a:ext cx="12346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Total cycles = 0;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Readfile_available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Set </a:t>
            </a:r>
            <a:r>
              <a:rPr lang="en-US" altLang="ko-KR" dirty="0" err="1"/>
              <a:t>Readfile_available</a:t>
            </a:r>
            <a:r>
              <a:rPr lang="en-US" altLang="ko-KR" dirty="0"/>
              <a:t>  = false;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CPU1.Execute 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CPU2.Execute 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CPU3.Execute 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CPU4.Execute </a:t>
            </a:r>
          </a:p>
          <a:p>
            <a:r>
              <a:rPr lang="en-US" altLang="ko-KR" dirty="0"/>
              <a:t>Cycles ++;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B24D84-3277-97AD-3A3E-72FF05225618}"/>
              </a:ext>
            </a:extLst>
          </p:cNvPr>
          <p:cNvSpPr/>
          <p:nvPr/>
        </p:nvSpPr>
        <p:spPr>
          <a:xfrm>
            <a:off x="6646128" y="345440"/>
            <a:ext cx="2430965" cy="814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Execute CPU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E1A94E-461A-8A03-AA3F-F60358692C55}"/>
              </a:ext>
            </a:extLst>
          </p:cNvPr>
          <p:cNvSpPr/>
          <p:nvPr/>
        </p:nvSpPr>
        <p:spPr>
          <a:xfrm>
            <a:off x="6556917" y="5170202"/>
            <a:ext cx="2430965" cy="814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Execute CPU</a:t>
            </a:r>
            <a:endParaRPr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DC136F4D-B4E7-D327-CE58-6893AADFB949}"/>
              </a:ext>
            </a:extLst>
          </p:cNvPr>
          <p:cNvSpPr/>
          <p:nvPr/>
        </p:nvSpPr>
        <p:spPr>
          <a:xfrm>
            <a:off x="6233531" y="2973661"/>
            <a:ext cx="3256156" cy="113742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Read_available</a:t>
            </a:r>
            <a:r>
              <a:rPr lang="en-US" altLang="ko-KR" sz="1600" dirty="0"/>
              <a:t>?</a:t>
            </a:r>
            <a:br>
              <a:rPr lang="en-US" altLang="ko-KR" sz="1600" dirty="0"/>
            </a:br>
            <a:r>
              <a:rPr lang="en-US" altLang="ko-KR" sz="1600" dirty="0"/>
              <a:t>At least 1 file</a:t>
            </a:r>
            <a:endParaRPr lang="ko-KR" alt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9B139F-4253-8FEF-4D39-C5B18BE38BB2}"/>
              </a:ext>
            </a:extLst>
          </p:cNvPr>
          <p:cNvCxnSpPr/>
          <p:nvPr/>
        </p:nvCxnSpPr>
        <p:spPr>
          <a:xfrm flipH="1">
            <a:off x="5319132" y="3542373"/>
            <a:ext cx="680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09DB7D-26A8-B666-050F-C98DA3E3D713}"/>
              </a:ext>
            </a:extLst>
          </p:cNvPr>
          <p:cNvCxnSpPr>
            <a:cxnSpLocks/>
          </p:cNvCxnSpPr>
          <p:nvPr/>
        </p:nvCxnSpPr>
        <p:spPr>
          <a:xfrm>
            <a:off x="5319132" y="669073"/>
            <a:ext cx="0" cy="2875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33D37A-2FCE-4D2A-14C7-075D872AF925}"/>
              </a:ext>
            </a:extLst>
          </p:cNvPr>
          <p:cNvCxnSpPr/>
          <p:nvPr/>
        </p:nvCxnSpPr>
        <p:spPr>
          <a:xfrm>
            <a:off x="5319132" y="669073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DF84C1-7D8C-A6F3-8A9B-ABBCB54658E3}"/>
              </a:ext>
            </a:extLst>
          </p:cNvPr>
          <p:cNvSpPr txBox="1"/>
          <p:nvPr/>
        </p:nvSpPr>
        <p:spPr>
          <a:xfrm>
            <a:off x="5659244" y="316560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E98B-1DB1-E934-2324-964553F6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3244D-5BBE-2752-D1CC-F135DD85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134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Overall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Compute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# of Load/store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Idle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Cache hit / miss</a:t>
            </a:r>
          </a:p>
          <a:p>
            <a:pPr marL="0" indent="0">
              <a:buNone/>
            </a:pPr>
            <a:r>
              <a:rPr lang="en-US" altLang="ko-KR" dirty="0"/>
              <a:t>-----25 Oct ----</a:t>
            </a:r>
          </a:p>
          <a:p>
            <a:pPr marL="0" indent="0">
              <a:buNone/>
            </a:pPr>
            <a:r>
              <a:rPr lang="en-US" altLang="ko-KR" dirty="0"/>
              <a:t>6. Size of overall Bus traffic(?)</a:t>
            </a:r>
          </a:p>
          <a:p>
            <a:pPr marL="0" indent="0">
              <a:buNone/>
            </a:pPr>
            <a:r>
              <a:rPr lang="en-US" altLang="ko-KR" dirty="0"/>
              <a:t>7. # of Bus </a:t>
            </a:r>
            <a:r>
              <a:rPr lang="en-US" altLang="ko-KR" dirty="0" err="1"/>
              <a:t>invaildation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8. # of access to private data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77FDA1-9D5D-E45B-B116-47126F59F1AF}"/>
              </a:ext>
            </a:extLst>
          </p:cNvPr>
          <p:cNvSpPr txBox="1">
            <a:spLocks/>
          </p:cNvSpPr>
          <p:nvPr/>
        </p:nvSpPr>
        <p:spPr>
          <a:xfrm>
            <a:off x="5161934" y="1514169"/>
            <a:ext cx="6191865" cy="46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Present with Purple colored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262C38-8A24-8101-672C-550B74E33A3F}"/>
              </a:ext>
            </a:extLst>
          </p:cNvPr>
          <p:cNvSpPr/>
          <p:nvPr/>
        </p:nvSpPr>
        <p:spPr>
          <a:xfrm>
            <a:off x="1946785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019B2-571B-3147-AD66-9F5E3CA55B54}"/>
              </a:ext>
            </a:extLst>
          </p:cNvPr>
          <p:cNvSpPr txBox="1"/>
          <p:nvPr/>
        </p:nvSpPr>
        <p:spPr>
          <a:xfrm>
            <a:off x="1769805" y="864202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 Overall cycle </a:t>
            </a:r>
            <a:r>
              <a:rPr lang="en-US" altLang="ko-KR" dirty="0"/>
              <a:t>+=1;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994DB-0185-A22A-1CBD-C59806D75617}"/>
              </a:ext>
            </a:extLst>
          </p:cNvPr>
          <p:cNvSpPr txBox="1"/>
          <p:nvPr/>
        </p:nvSpPr>
        <p:spPr>
          <a:xfrm>
            <a:off x="1927261" y="3813632"/>
            <a:ext cx="2035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cycle0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If(compute)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2.Compute cycle+1</a:t>
            </a:r>
          </a:p>
          <a:p>
            <a:r>
              <a:rPr lang="en-US" altLang="ko-KR" sz="1400" dirty="0"/>
              <a:t>If(load/store)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4.Idle cycle +1</a:t>
            </a:r>
          </a:p>
          <a:p>
            <a:r>
              <a:rPr lang="en-US" altLang="ko-KR" sz="1400" dirty="0"/>
              <a:t>If(cycle0 == target cycle)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D7393-D0A1-BF0E-8BA6-5FA277DBFB92}"/>
              </a:ext>
            </a:extLst>
          </p:cNvPr>
          <p:cNvSpPr txBox="1"/>
          <p:nvPr/>
        </p:nvSpPr>
        <p:spPr>
          <a:xfrm>
            <a:off x="1868127" y="2067136"/>
            <a:ext cx="2664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If(!core0_on) read line 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If(load/store) 3.Load store +1</a:t>
            </a:r>
          </a:p>
          <a:p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784AA-68B6-6DE0-55E6-0766E91DEC92}"/>
              </a:ext>
            </a:extLst>
          </p:cNvPr>
          <p:cNvSpPr/>
          <p:nvPr/>
        </p:nvSpPr>
        <p:spPr>
          <a:xfrm>
            <a:off x="4414539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A8922-81FB-3E7E-E131-328739E314EF}"/>
              </a:ext>
            </a:extLst>
          </p:cNvPr>
          <p:cNvSpPr txBox="1"/>
          <p:nvPr/>
        </p:nvSpPr>
        <p:spPr>
          <a:xfrm>
            <a:off x="4414539" y="3834565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cycle1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If(cycle1 == target cycle)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F41CE-07FB-AB63-0FA4-166B35C5772A}"/>
              </a:ext>
            </a:extLst>
          </p:cNvPr>
          <p:cNvSpPr txBox="1"/>
          <p:nvPr/>
        </p:nvSpPr>
        <p:spPr>
          <a:xfrm>
            <a:off x="4418043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If(!core1_on) read line 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A09462-EBFE-164F-6E3A-A50E545AD606}"/>
              </a:ext>
            </a:extLst>
          </p:cNvPr>
          <p:cNvSpPr/>
          <p:nvPr/>
        </p:nvSpPr>
        <p:spPr>
          <a:xfrm>
            <a:off x="6681017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6D047-43FF-A42F-7D9E-61F188447157}"/>
              </a:ext>
            </a:extLst>
          </p:cNvPr>
          <p:cNvSpPr txBox="1"/>
          <p:nvPr/>
        </p:nvSpPr>
        <p:spPr>
          <a:xfrm>
            <a:off x="6602358" y="3834565"/>
            <a:ext cx="195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cycle2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If(cycle2 == target cycle)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6AFA9-72A2-6302-6355-1A057DCA2F65}"/>
              </a:ext>
            </a:extLst>
          </p:cNvPr>
          <p:cNvSpPr txBox="1"/>
          <p:nvPr/>
        </p:nvSpPr>
        <p:spPr>
          <a:xfrm>
            <a:off x="6602358" y="2484897"/>
            <a:ext cx="2664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If(!core2_on) read line 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7287B7-70B9-0C7E-43AC-1604885BD3C0}"/>
              </a:ext>
            </a:extLst>
          </p:cNvPr>
          <p:cNvSpPr/>
          <p:nvPr/>
        </p:nvSpPr>
        <p:spPr>
          <a:xfrm>
            <a:off x="9148771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1CAEA-FEAF-26C4-624B-2E75D4DF2AAE}"/>
              </a:ext>
            </a:extLst>
          </p:cNvPr>
          <p:cNvSpPr txBox="1"/>
          <p:nvPr/>
        </p:nvSpPr>
        <p:spPr>
          <a:xfrm>
            <a:off x="9110566" y="3834564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cycle3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If(cycle3 == target cycle)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16A7B-7805-94DB-F87F-CB36BC90ED96}"/>
              </a:ext>
            </a:extLst>
          </p:cNvPr>
          <p:cNvSpPr txBox="1"/>
          <p:nvPr/>
        </p:nvSpPr>
        <p:spPr>
          <a:xfrm>
            <a:off x="9152275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If(!core3_on) read line 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E086B4-A93E-C4A7-920B-84BD158163A1}"/>
              </a:ext>
            </a:extLst>
          </p:cNvPr>
          <p:cNvSpPr/>
          <p:nvPr/>
        </p:nvSpPr>
        <p:spPr>
          <a:xfrm>
            <a:off x="1769805" y="1750142"/>
            <a:ext cx="9920748" cy="4380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4C691-AB15-02EC-E202-D6EB4ADC2A35}"/>
              </a:ext>
            </a:extLst>
          </p:cNvPr>
          <p:cNvSpPr txBox="1"/>
          <p:nvPr/>
        </p:nvSpPr>
        <p:spPr>
          <a:xfrm>
            <a:off x="1769805" y="1233534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 core 0 – 3)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DCD07-163E-F6E9-C5E3-2D0794A97894}"/>
              </a:ext>
            </a:extLst>
          </p:cNvPr>
          <p:cNvSpPr/>
          <p:nvPr/>
        </p:nvSpPr>
        <p:spPr>
          <a:xfrm>
            <a:off x="797970" y="4054004"/>
            <a:ext cx="10784430" cy="11414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07C05A-E3B2-2A32-914E-B663342F7E40}"/>
              </a:ext>
            </a:extLst>
          </p:cNvPr>
          <p:cNvSpPr txBox="1"/>
          <p:nvPr/>
        </p:nvSpPr>
        <p:spPr>
          <a:xfrm>
            <a:off x="-29358" y="3180085"/>
            <a:ext cx="195661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corresponding</a:t>
            </a:r>
          </a:p>
          <a:p>
            <a:r>
              <a:rPr lang="en-US" altLang="ko-KR" sz="1400" dirty="0"/>
              <a:t>Cache[0-3] access</a:t>
            </a:r>
          </a:p>
          <a:p>
            <a:r>
              <a:rPr lang="en-US" altLang="ko-KR" sz="1400" dirty="0"/>
              <a:t>if(hit)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5.Cachehit</a:t>
            </a:r>
          </a:p>
          <a:p>
            <a:r>
              <a:rPr lang="en-US" altLang="ko-KR" sz="1400" dirty="0"/>
              <a:t>else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Cache miss , </a:t>
            </a:r>
            <a:r>
              <a:rPr lang="en-US" altLang="ko-KR" sz="1400" dirty="0"/>
              <a:t>Access MEM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FDACC2-68EB-9799-40F1-AEBB95B741D2}"/>
              </a:ext>
            </a:extLst>
          </p:cNvPr>
          <p:cNvSpPr/>
          <p:nvPr/>
        </p:nvSpPr>
        <p:spPr>
          <a:xfrm>
            <a:off x="1769805" y="4168145"/>
            <a:ext cx="10279955" cy="100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BE300-B538-0A20-7040-9CE78DC93509}"/>
              </a:ext>
            </a:extLst>
          </p:cNvPr>
          <p:cNvSpPr/>
          <p:nvPr/>
        </p:nvSpPr>
        <p:spPr>
          <a:xfrm>
            <a:off x="35120" y="2786130"/>
            <a:ext cx="1656098" cy="3760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Cache access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F4B4A6-30FF-3E97-E35D-0864C26BF640}"/>
              </a:ext>
            </a:extLst>
          </p:cNvPr>
          <p:cNvSpPr txBox="1"/>
          <p:nvPr/>
        </p:nvSpPr>
        <p:spPr>
          <a:xfrm>
            <a:off x="11680889" y="4268839"/>
            <a:ext cx="461665" cy="136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Bus access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4E00AE-8B7D-C526-E9EF-1414E0B1813A}"/>
              </a:ext>
            </a:extLst>
          </p:cNvPr>
          <p:cNvSpPr/>
          <p:nvPr/>
        </p:nvSpPr>
        <p:spPr>
          <a:xfrm>
            <a:off x="11690553" y="4268839"/>
            <a:ext cx="359207" cy="1248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5F619-2A23-B083-35E9-FD648895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123"/>
            <a:ext cx="10515600" cy="5686527"/>
          </a:xfrm>
        </p:spPr>
        <p:txBody>
          <a:bodyPr>
            <a:normAutofit/>
          </a:bodyPr>
          <a:lstStyle/>
          <a:p>
            <a:pPr rtl="1" latinLnBrk="1"/>
            <a:r>
              <a:rPr lang="en-US" altLang="ko-KR" dirty="0">
                <a:solidFill>
                  <a:srgbClr val="3794FF"/>
                </a:solidFill>
                <a:latin typeface="var(--vscode-repl-font-family)"/>
              </a:rPr>
              <a:t># of load/store </a:t>
            </a:r>
            <a:endParaRPr lang="en-US" altLang="ko-KR" b="0" i="0" dirty="0">
              <a:solidFill>
                <a:srgbClr val="3794FF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Total instruction fil1 : 4,994,697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r>
              <a:rPr lang="en-US" altLang="ko-KR" dirty="0"/>
              <a:t>So then, using unsigned </a:t>
            </a:r>
            <a:r>
              <a:rPr lang="en-US" altLang="ko-KR" dirty="0" err="1"/>
              <a:t>longlong</a:t>
            </a:r>
            <a:r>
              <a:rPr lang="en-US" altLang="ko-KR" dirty="0"/>
              <a:t> is reasonable for ‘Cycles’ variables.</a:t>
            </a:r>
          </a:p>
          <a:p>
            <a:r>
              <a:rPr lang="en-US" altLang="ko-KR" dirty="0"/>
              <a:t>‘unsigned int’ can present 0 ~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4,294,967,295</a:t>
            </a:r>
            <a:endParaRPr lang="en-US" altLang="ko-KR" dirty="0"/>
          </a:p>
          <a:p>
            <a:r>
              <a:rPr lang="en-US" altLang="ko-KR" dirty="0"/>
              <a:t>‘Unsigned long ’ can present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0 ~ 18,446,744,073,709,551,615</a:t>
            </a:r>
            <a:endParaRPr lang="en-US" altLang="ko-KR" dirty="0">
              <a:effectLst/>
            </a:endParaRPr>
          </a:p>
          <a:p>
            <a:endParaRPr lang="en-US" altLang="ko-K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3C5BAF-69F4-A1DE-45D3-53F28E1C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0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E9FB6-16C4-EE0D-801B-C6ED0D04C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E118C-E3D4-1C6A-0E07-D4692A41E282}"/>
              </a:ext>
            </a:extLst>
          </p:cNvPr>
          <p:cNvSpPr txBox="1"/>
          <p:nvPr/>
        </p:nvSpPr>
        <p:spPr>
          <a:xfrm>
            <a:off x="111760" y="345440"/>
            <a:ext cx="123469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Cycles</a:t>
            </a:r>
          </a:p>
          <a:p>
            <a:endParaRPr lang="en-US" altLang="ko-KR" dirty="0"/>
          </a:p>
          <a:p>
            <a:r>
              <a:rPr lang="en-US" altLang="ko-KR" dirty="0" err="1"/>
              <a:t>Total_cycles</a:t>
            </a:r>
            <a:r>
              <a:rPr lang="en-US" altLang="ko-KR" dirty="0"/>
              <a:t> : timing, count cycles until end of instructions</a:t>
            </a:r>
          </a:p>
          <a:p>
            <a:endParaRPr lang="en-US" altLang="ko-KR" dirty="0"/>
          </a:p>
          <a:p>
            <a:r>
              <a:rPr lang="en-US" altLang="ko-KR" dirty="0" err="1"/>
              <a:t>Compute_cycles</a:t>
            </a:r>
            <a:r>
              <a:rPr lang="en-US" altLang="ko-KR" dirty="0"/>
              <a:t>: count label==2(compute) cycles.</a:t>
            </a:r>
          </a:p>
          <a:p>
            <a:endParaRPr lang="en-US" altLang="ko-KR" dirty="0"/>
          </a:p>
          <a:p>
            <a:r>
              <a:rPr lang="en-US" altLang="ko-KR" dirty="0" err="1"/>
              <a:t>Total_instructions</a:t>
            </a:r>
            <a:r>
              <a:rPr lang="en-US" altLang="ko-KR" dirty="0"/>
              <a:t> : total instructions, # of lines in a file</a:t>
            </a:r>
          </a:p>
          <a:p>
            <a:endParaRPr lang="en-US" altLang="ko-KR" dirty="0"/>
          </a:p>
          <a:p>
            <a:r>
              <a:rPr lang="en-US" altLang="ko-KR" dirty="0" err="1"/>
              <a:t>Num_ls</a:t>
            </a:r>
            <a:r>
              <a:rPr lang="en-US" altLang="ko-KR" dirty="0"/>
              <a:t> : # of load/store </a:t>
            </a:r>
            <a:r>
              <a:rPr lang="en-US" altLang="ko-KR" dirty="0" err="1"/>
              <a:t>inst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Cache_hit</a:t>
            </a:r>
            <a:r>
              <a:rPr lang="en-US" altLang="ko-KR" dirty="0"/>
              <a:t> : cache hit</a:t>
            </a:r>
          </a:p>
          <a:p>
            <a:endParaRPr lang="en-US" altLang="ko-KR" dirty="0"/>
          </a:p>
          <a:p>
            <a:r>
              <a:rPr lang="en-US" altLang="ko-KR" dirty="0" err="1"/>
              <a:t>Cache_miss</a:t>
            </a:r>
            <a:r>
              <a:rPr lang="en-US" altLang="ko-KR" dirty="0"/>
              <a:t> : cache miss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trace 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Cache_miss</a:t>
            </a:r>
            <a:r>
              <a:rPr lang="en-US" altLang="ko-KR" dirty="0"/>
              <a:t>*100(DRAM latency) + cache hit * 1 (hit takes 1 cycle) + </a:t>
            </a:r>
            <a:r>
              <a:rPr lang="en-US" altLang="ko-KR" dirty="0" err="1"/>
              <a:t>compute_cycles</a:t>
            </a:r>
            <a:r>
              <a:rPr lang="en-US" altLang="ko-KR" dirty="0"/>
              <a:t> = </a:t>
            </a:r>
            <a:r>
              <a:rPr lang="en-US" altLang="ko-KR" dirty="0" err="1"/>
              <a:t>total_cycles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88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4D043-2B07-EF5C-8579-1B9FA5C19DCA}"/>
              </a:ext>
            </a:extLst>
          </p:cNvPr>
          <p:cNvSpPr txBox="1"/>
          <p:nvPr/>
        </p:nvSpPr>
        <p:spPr>
          <a:xfrm>
            <a:off x="111760" y="345440"/>
            <a:ext cx="4856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</a:t>
            </a:r>
          </a:p>
          <a:p>
            <a:endParaRPr lang="en-US" altLang="ko-KR" dirty="0"/>
          </a:p>
          <a:p>
            <a:r>
              <a:rPr lang="en-US" altLang="ko-KR" strike="sngStrike" dirty="0"/>
              <a:t>DRAM, Cache structure </a:t>
            </a:r>
            <a:r>
              <a:rPr lang="en-US" altLang="ko-KR" dirty="0"/>
              <a:t>(you can modify)</a:t>
            </a:r>
          </a:p>
          <a:p>
            <a:r>
              <a:rPr lang="en-US" altLang="ko-KR" strike="sngStrike" dirty="0"/>
              <a:t>Read files</a:t>
            </a:r>
          </a:p>
          <a:p>
            <a:r>
              <a:rPr lang="en-US" altLang="ko-KR" strike="sngStrike" dirty="0"/>
              <a:t>-read and translate from string to number </a:t>
            </a:r>
          </a:p>
          <a:p>
            <a:r>
              <a:rPr lang="en-US" altLang="ko-KR" strike="sngStrike" dirty="0"/>
              <a:t>-access to cache</a:t>
            </a:r>
          </a:p>
          <a:p>
            <a:r>
              <a:rPr lang="en-US" altLang="ko-KR" dirty="0"/>
              <a:t>-access to dram</a:t>
            </a:r>
          </a:p>
          <a:p>
            <a:r>
              <a:rPr lang="en-US" altLang="ko-KR" strike="sngStrike" dirty="0"/>
              <a:t>-set up cycles</a:t>
            </a:r>
          </a:p>
          <a:p>
            <a:r>
              <a:rPr lang="en-US" altLang="ko-KR" strike="sngStrike" dirty="0"/>
              <a:t>-</a:t>
            </a:r>
          </a:p>
          <a:p>
            <a:r>
              <a:rPr lang="en-US" altLang="ko-KR" dirty="0"/>
              <a:t>-----------on me(LEE)</a:t>
            </a:r>
          </a:p>
          <a:p>
            <a:endParaRPr lang="en-US" altLang="ko-KR" dirty="0"/>
          </a:p>
          <a:p>
            <a:r>
              <a:rPr lang="en-US" altLang="ko-KR" strike="sngStrike" dirty="0"/>
              <a:t>build cache policy </a:t>
            </a:r>
            <a:r>
              <a:rPr lang="en-US" altLang="ko-KR" dirty="0"/>
              <a:t>(eviction LRU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BUS design</a:t>
            </a:r>
          </a:p>
          <a:p>
            <a:r>
              <a:rPr lang="en-US" altLang="ko-KR" dirty="0"/>
              <a:t>How to handle mutex</a:t>
            </a:r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023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91F18-1C2D-BDE8-7D3A-E29FB570F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06494-EE94-D717-6911-58E0E4545895}"/>
              </a:ext>
            </a:extLst>
          </p:cNvPr>
          <p:cNvSpPr txBox="1"/>
          <p:nvPr/>
        </p:nvSpPr>
        <p:spPr>
          <a:xfrm>
            <a:off x="111760" y="345440"/>
            <a:ext cx="12346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Convert string to hex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Output label, data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04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44F06-5FBB-7E66-C804-DDC505B6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FA297-9D85-2E11-D04A-D0B37CF82DB8}"/>
              </a:ext>
            </a:extLst>
          </p:cNvPr>
          <p:cNvSpPr txBox="1"/>
          <p:nvPr/>
        </p:nvSpPr>
        <p:spPr>
          <a:xfrm>
            <a:off x="111760" y="345440"/>
            <a:ext cx="123469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CPU.execute</a:t>
            </a:r>
            <a:r>
              <a:rPr lang="en-US" altLang="ko-KR" dirty="0"/>
              <a:t> ( label , data){</a:t>
            </a:r>
          </a:p>
          <a:p>
            <a:endParaRPr lang="en-US" altLang="ko-KR" dirty="0"/>
          </a:p>
          <a:p>
            <a:r>
              <a:rPr lang="en-US" altLang="ko-KR" dirty="0"/>
              <a:t>If(!</a:t>
            </a:r>
            <a:r>
              <a:rPr lang="en-US" altLang="ko-KR" dirty="0" err="1"/>
              <a:t>cpu.on_process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label, data = Read lines</a:t>
            </a:r>
          </a:p>
          <a:p>
            <a:r>
              <a:rPr lang="en-US" altLang="ko-KR" dirty="0"/>
              <a:t>(case)</a:t>
            </a:r>
          </a:p>
          <a:p>
            <a:r>
              <a:rPr lang="en-US" altLang="ko-KR" dirty="0"/>
              <a:t>Label 0 : memory access and mutex lock.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latency (100)</a:t>
            </a:r>
          </a:p>
          <a:p>
            <a:r>
              <a:rPr lang="en-US" altLang="ko-KR" dirty="0"/>
              <a:t>Label 1 : memory access and mutex lock.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latency (100)</a:t>
            </a:r>
          </a:p>
          <a:p>
            <a:r>
              <a:rPr lang="en-US" altLang="ko-KR" dirty="0"/>
              <a:t>Label 2 : compute cycle (hold). 	        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</a:t>
            </a:r>
            <a:r>
              <a:rPr lang="en-US" altLang="ko-KR" dirty="0" err="1"/>
              <a:t>input_data</a:t>
            </a:r>
            <a:r>
              <a:rPr lang="en-US" altLang="ko-KR" dirty="0"/>
              <a:t>(data)</a:t>
            </a:r>
          </a:p>
          <a:p>
            <a:endParaRPr lang="en-US" altLang="ko-KR" dirty="0"/>
          </a:p>
          <a:p>
            <a:r>
              <a:rPr lang="en-US" altLang="ko-KR" dirty="0"/>
              <a:t>If(cycle == target cycle)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cpu.on_process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CPU.PrintStats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Print stats.</a:t>
            </a:r>
          </a:p>
          <a:p>
            <a:r>
              <a:rPr lang="en-US" altLang="ko-KR" dirty="0"/>
              <a:t>Total cycles, # of load/store</a:t>
            </a:r>
            <a:r>
              <a:rPr lang="en-US" altLang="ko-KR"/>
              <a:t>, compute cycles, </a:t>
            </a:r>
            <a:endParaRPr lang="en-US" altLang="ko-KR" dirty="0"/>
          </a:p>
          <a:p>
            <a:r>
              <a:rPr lang="en-US" altLang="ko-KR" dirty="0"/>
              <a:t>Cache </a:t>
            </a:r>
            <a:r>
              <a:rPr lang="en-US" altLang="ko-KR" dirty="0" err="1"/>
              <a:t>hit,miss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8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0F4E1-E4B7-017C-79AD-D5BB7F2D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E7431-7996-874F-B4C4-FE1C1456E3A6}"/>
              </a:ext>
            </a:extLst>
          </p:cNvPr>
          <p:cNvSpPr txBox="1"/>
          <p:nvPr/>
        </p:nvSpPr>
        <p:spPr>
          <a:xfrm>
            <a:off x="111760" y="345440"/>
            <a:ext cx="12346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ThreadExecuteCPU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cpu</a:t>
            </a:r>
            <a:r>
              <a:rPr lang="en-US" altLang="ko-KR" dirty="0"/>
              <a:t>, file)</a:t>
            </a:r>
          </a:p>
          <a:p>
            <a:endParaRPr lang="en-US" altLang="ko-KR" dirty="0"/>
          </a:p>
          <a:p>
            <a:r>
              <a:rPr lang="en-US" altLang="ko-KR" dirty="0"/>
              <a:t>While( until nothing to read ){</a:t>
            </a:r>
          </a:p>
          <a:p>
            <a:r>
              <a:rPr lang="en-US" altLang="ko-KR" dirty="0"/>
              <a:t>Read data;</a:t>
            </a:r>
          </a:p>
          <a:p>
            <a:r>
              <a:rPr lang="en-US" altLang="ko-KR" dirty="0" err="1"/>
              <a:t>CPU.execute</a:t>
            </a:r>
            <a:r>
              <a:rPr lang="en-US" altLang="ko-KR" dirty="0"/>
              <a:t> ( label , data);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88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768</Words>
  <Application>Microsoft Office PowerPoint</Application>
  <PresentationFormat>Widescreen</PresentationFormat>
  <Paragraphs>150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Apple SD Gothic Neo</vt:lpstr>
      <vt:lpstr>맑은 고딕</vt:lpstr>
      <vt:lpstr>var(--vscode-repl-font-family)</vt:lpstr>
      <vt:lpstr>Arial</vt:lpstr>
      <vt:lpstr>Wingdings</vt:lpstr>
      <vt:lpstr>Office 테마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Seoungsub Lee</dc:creator>
  <cp:lastModifiedBy>Harwood, Ryan A</cp:lastModifiedBy>
  <cp:revision>16</cp:revision>
  <dcterms:created xsi:type="dcterms:W3CDTF">2024-10-19T17:56:46Z</dcterms:created>
  <dcterms:modified xsi:type="dcterms:W3CDTF">2024-10-23T19:11:36Z</dcterms:modified>
</cp:coreProperties>
</file>