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8" r:id="rId3"/>
    <p:sldId id="256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027" autoAdjust="0"/>
  </p:normalViewPr>
  <p:slideViewPr>
    <p:cSldViewPr snapToGrid="0">
      <p:cViewPr>
        <p:scale>
          <a:sx n="75" d="100"/>
          <a:sy n="75" d="100"/>
        </p:scale>
        <p:origin x="974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26D6B-6785-48FA-9A0F-025C9B50690D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7865D-A729-4FAA-B6D7-2EF682BB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2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I’m not totally sure that Cache access is front of Bus access .</a:t>
            </a:r>
          </a:p>
          <a:p>
            <a:r>
              <a:rPr lang="en-US" altLang="ko-KR" dirty="0"/>
              <a:t>But I thought that because If we want to set up Bus state, we need cache state (hit or miss)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865D-A729-4FAA-B6D7-2EF682BBF6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865D-A729-4FAA-B6D7-2EF682BBF68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4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5BB1-E0B4-FB4C-E0AC-76FCDFF98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58E27-1775-59A7-1AE9-743DF26DF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8F6CB-9E90-F8ED-BA1E-0AD3A127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07CD3-D1AB-FFEE-82AF-56D79E80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B4D0A-3F9F-3F01-E7E0-CDCB9FC5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4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34E7A-DB8F-0397-CBC6-EE98DF58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F467FB-71AD-EB5F-00A5-A6C1C5450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73B45-0D03-2070-E6B6-DE9A78E9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71AEC-51F7-1900-F90D-1DE76A91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4ADB4-EC69-D2E2-2F48-34160097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5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1481DB-3C13-7FC2-EAD5-A4AAE03F1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1030B-899E-0675-03A5-32033D4A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C080E-76C3-961E-418D-2E75FAEB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7B7DF-F99A-5540-2ADC-BC4E4D98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687CB-5A74-3995-B506-61C6F88F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6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B53A5-071E-6B68-A579-33B805A3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6A271-D232-7A1C-532B-2E4D1C80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3FFB4-46C2-0898-1A5D-1563623B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EFE87-9CC3-2A17-07E7-C8150CEE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8E8FA-042D-2401-A4D2-BF2626F3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0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9FC1E-D37D-D29D-EECF-49440198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CB24D-8C4E-2A24-7A15-B238F179E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C9D2B-6F5D-D8CE-86D7-9C2997A4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0CC00-028D-3C97-1883-0D9C450C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D44EB-1459-2A1C-202B-A8FF0B82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4E0CB-CEAB-1064-46DF-0AA49A56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23C1D-935A-361F-A32E-22AC60285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11BD8-535D-5BEF-7408-B99F95268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AC218-692A-4DB3-8DD6-1EEEA89C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333EB-2A64-0ABD-B9D9-1473D25E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C55D9-6CDE-EE9E-8F37-B7795DDA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9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63951-7330-ADCD-BE8D-6B2FD190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032D9-9D5B-89B8-F878-18FE5D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04849-9796-1F5E-4F99-CD36FD10A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9E3A6F-A255-0899-C34F-4D73A2857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AF25E4-9312-D586-CB4A-404438455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98C669-E7A6-A799-7065-AEA0DCB2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50D081-9E86-89D4-9A8E-A053E802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5A70AC-68C5-2BA1-EB25-8E144BE0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3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EF7DA-C99F-BF35-7777-7D933A52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2EA1E-0134-83D2-764B-8D5EB4C0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792A13-8E74-CF75-A50D-A55E039E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05680D-04B3-3DED-E3F7-C704A7D1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8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B63E8A-B6B9-5B47-8B1E-D9BFE84A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9B214E-4A8A-762D-3D0D-E1106186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874784-BB2F-C944-1A1C-DC630997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AE1E1-004C-33AF-4377-ECE18C5A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D0754-2777-B7F6-EEA7-7FBD0094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5EBC23-B232-881F-BEF0-C7476F06D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0396F-B364-85C2-1D2C-73CDCF81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2D3F5-8208-4709-A548-F8B08AF0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C70AA-E199-EBAB-2147-8C6569E6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0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9BE64-46AC-6353-EC36-C2A98C8C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D75DA-454B-715B-6A95-562CCCCEE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1A5FC-6965-95AF-18A7-03B405ED3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0839F4-9FF0-2C87-76B4-AE6445AD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17531-7648-1914-1668-D49521F3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D9AD0-3812-F1CC-8C7D-6B3FA401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775C5D-E743-D0F6-888B-6A4EECFC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9C45F-6492-51DD-4F38-62715399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2672A-F969-D5E5-9122-3271115F5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A0F8-3B1F-519B-3283-91EA3D7B5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9E977-48A7-97F5-8E96-A3E4A3C76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8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AEAFA-F558-0A60-A6E2-7FBD9BC32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9F68E7-286F-4C74-45C8-764200646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3621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75C932-A146-6023-BCFD-C352C6D47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130" y="339407"/>
            <a:ext cx="10515600" cy="579501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Basic CPU Algorithm.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Read line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Cache access (if fail, mem access)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Bus access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Compute cycles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1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7E98B-1DB1-E934-2324-964553F6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3244D-5BBE-2752-D1CC-F135DD85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134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Overall cycles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Compute cycles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# of Load/store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Idle cycles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Cache hit / miss</a:t>
            </a:r>
          </a:p>
          <a:p>
            <a:pPr marL="0" indent="0">
              <a:buNone/>
            </a:pPr>
            <a:r>
              <a:rPr lang="en-US" altLang="ko-KR" dirty="0"/>
              <a:t>-----25 Oct ----</a:t>
            </a:r>
          </a:p>
          <a:p>
            <a:pPr marL="0" indent="0">
              <a:buNone/>
            </a:pPr>
            <a:r>
              <a:rPr lang="en-US" altLang="ko-KR" dirty="0"/>
              <a:t>6. Size of overall Bus traffic(?)</a:t>
            </a:r>
          </a:p>
          <a:p>
            <a:pPr marL="0" indent="0">
              <a:buNone/>
            </a:pPr>
            <a:r>
              <a:rPr lang="en-US" altLang="ko-KR" dirty="0"/>
              <a:t>7. # of Bus </a:t>
            </a:r>
            <a:r>
              <a:rPr lang="en-US" altLang="ko-KR" dirty="0" err="1"/>
              <a:t>invaildation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8. # of access to private data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77FDA1-9D5D-E45B-B116-47126F59F1AF}"/>
              </a:ext>
            </a:extLst>
          </p:cNvPr>
          <p:cNvSpPr txBox="1">
            <a:spLocks/>
          </p:cNvSpPr>
          <p:nvPr/>
        </p:nvSpPr>
        <p:spPr>
          <a:xfrm>
            <a:off x="5161934" y="1514169"/>
            <a:ext cx="6191865" cy="46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Present with Purple colored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0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262C38-8A24-8101-672C-550B74E33A3F}"/>
              </a:ext>
            </a:extLst>
          </p:cNvPr>
          <p:cNvSpPr/>
          <p:nvPr/>
        </p:nvSpPr>
        <p:spPr>
          <a:xfrm>
            <a:off x="1946785" y="2976786"/>
            <a:ext cx="1956619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019B2-571B-3147-AD66-9F5E3CA55B54}"/>
              </a:ext>
            </a:extLst>
          </p:cNvPr>
          <p:cNvSpPr txBox="1"/>
          <p:nvPr/>
        </p:nvSpPr>
        <p:spPr>
          <a:xfrm>
            <a:off x="1769805" y="864202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1. Overall cycle </a:t>
            </a:r>
            <a:r>
              <a:rPr lang="en-US" altLang="ko-KR" dirty="0"/>
              <a:t>+=1;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994DB-0185-A22A-1CBD-C59806D75617}"/>
              </a:ext>
            </a:extLst>
          </p:cNvPr>
          <p:cNvSpPr txBox="1"/>
          <p:nvPr/>
        </p:nvSpPr>
        <p:spPr>
          <a:xfrm>
            <a:off x="1927261" y="3813632"/>
            <a:ext cx="20352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cycle0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If(compute)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2.Compute cycle+1</a:t>
            </a:r>
          </a:p>
          <a:p>
            <a:r>
              <a:rPr lang="en-US" altLang="ko-KR" sz="1400" dirty="0"/>
              <a:t>If(load/store)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4.Idle cycle +1</a:t>
            </a:r>
          </a:p>
          <a:p>
            <a:r>
              <a:rPr lang="en-US" altLang="ko-KR" sz="1400" dirty="0"/>
              <a:t>If(cycle0 == target cycle)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D7393-D0A1-BF0E-8BA6-5FA277DBFB92}"/>
              </a:ext>
            </a:extLst>
          </p:cNvPr>
          <p:cNvSpPr txBox="1"/>
          <p:nvPr/>
        </p:nvSpPr>
        <p:spPr>
          <a:xfrm>
            <a:off x="1868127" y="2067136"/>
            <a:ext cx="26645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If(!core0_on) read line </a:t>
            </a:r>
          </a:p>
          <a:p>
            <a:r>
              <a:rPr lang="en-US" altLang="ko-KR" sz="1600" dirty="0">
                <a:solidFill>
                  <a:schemeClr val="accent5"/>
                </a:solidFill>
              </a:rPr>
              <a:t>If(load/store) 3.Load store +1</a:t>
            </a:r>
          </a:p>
          <a:p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7784AA-68B6-6DE0-55E6-0766E91DEC92}"/>
              </a:ext>
            </a:extLst>
          </p:cNvPr>
          <p:cNvSpPr/>
          <p:nvPr/>
        </p:nvSpPr>
        <p:spPr>
          <a:xfrm>
            <a:off x="4414539" y="2976786"/>
            <a:ext cx="1937247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2A8922-81FB-3E7E-E131-328739E314EF}"/>
              </a:ext>
            </a:extLst>
          </p:cNvPr>
          <p:cNvSpPr txBox="1"/>
          <p:nvPr/>
        </p:nvSpPr>
        <p:spPr>
          <a:xfrm>
            <a:off x="4414539" y="3834565"/>
            <a:ext cx="1937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cycle1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If(cycle1 == target cycle)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F41CE-07FB-AB63-0FA4-166B35C5772A}"/>
              </a:ext>
            </a:extLst>
          </p:cNvPr>
          <p:cNvSpPr txBox="1"/>
          <p:nvPr/>
        </p:nvSpPr>
        <p:spPr>
          <a:xfrm>
            <a:off x="4418043" y="2484897"/>
            <a:ext cx="2638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If(!core1_on) read line 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A09462-EBFE-164F-6E3A-A50E545AD606}"/>
              </a:ext>
            </a:extLst>
          </p:cNvPr>
          <p:cNvSpPr/>
          <p:nvPr/>
        </p:nvSpPr>
        <p:spPr>
          <a:xfrm>
            <a:off x="6681017" y="2976786"/>
            <a:ext cx="1956619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86D047-43FF-A42F-7D9E-61F188447157}"/>
              </a:ext>
            </a:extLst>
          </p:cNvPr>
          <p:cNvSpPr txBox="1"/>
          <p:nvPr/>
        </p:nvSpPr>
        <p:spPr>
          <a:xfrm>
            <a:off x="6602358" y="3834565"/>
            <a:ext cx="1956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cycle2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If(cycle2 == target cycle)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B6AFA9-72A2-6302-6355-1A057DCA2F65}"/>
              </a:ext>
            </a:extLst>
          </p:cNvPr>
          <p:cNvSpPr txBox="1"/>
          <p:nvPr/>
        </p:nvSpPr>
        <p:spPr>
          <a:xfrm>
            <a:off x="6602358" y="2484897"/>
            <a:ext cx="2664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If(!core2_on) read line 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7287B7-70B9-0C7E-43AC-1604885BD3C0}"/>
              </a:ext>
            </a:extLst>
          </p:cNvPr>
          <p:cNvSpPr/>
          <p:nvPr/>
        </p:nvSpPr>
        <p:spPr>
          <a:xfrm>
            <a:off x="9148771" y="2976786"/>
            <a:ext cx="1937247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1CAEA-FEAF-26C4-624B-2E75D4DF2AAE}"/>
              </a:ext>
            </a:extLst>
          </p:cNvPr>
          <p:cNvSpPr txBox="1"/>
          <p:nvPr/>
        </p:nvSpPr>
        <p:spPr>
          <a:xfrm>
            <a:off x="9110566" y="3834564"/>
            <a:ext cx="1937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cycle3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If(cycle3 == target cycle)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716A7B-7805-94DB-F87F-CB36BC90ED96}"/>
              </a:ext>
            </a:extLst>
          </p:cNvPr>
          <p:cNvSpPr txBox="1"/>
          <p:nvPr/>
        </p:nvSpPr>
        <p:spPr>
          <a:xfrm>
            <a:off x="9152275" y="2484897"/>
            <a:ext cx="2638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If(!core3_on) read line 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E086B4-A93E-C4A7-920B-84BD158163A1}"/>
              </a:ext>
            </a:extLst>
          </p:cNvPr>
          <p:cNvSpPr/>
          <p:nvPr/>
        </p:nvSpPr>
        <p:spPr>
          <a:xfrm>
            <a:off x="1769805" y="1750142"/>
            <a:ext cx="9920748" cy="43806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A4C691-AB15-02EC-E202-D6EB4ADC2A35}"/>
              </a:ext>
            </a:extLst>
          </p:cNvPr>
          <p:cNvSpPr txBox="1"/>
          <p:nvPr/>
        </p:nvSpPr>
        <p:spPr>
          <a:xfrm>
            <a:off x="1769805" y="1233534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For( core 0 – 3)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ADCD07-163E-F6E9-C5E3-2D0794A97894}"/>
              </a:ext>
            </a:extLst>
          </p:cNvPr>
          <p:cNvSpPr/>
          <p:nvPr/>
        </p:nvSpPr>
        <p:spPr>
          <a:xfrm>
            <a:off x="797970" y="4054004"/>
            <a:ext cx="10784430" cy="11414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07C05A-E3B2-2A32-914E-B663342F7E40}"/>
              </a:ext>
            </a:extLst>
          </p:cNvPr>
          <p:cNvSpPr txBox="1"/>
          <p:nvPr/>
        </p:nvSpPr>
        <p:spPr>
          <a:xfrm>
            <a:off x="-29358" y="3180085"/>
            <a:ext cx="195661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corresponding</a:t>
            </a:r>
          </a:p>
          <a:p>
            <a:r>
              <a:rPr lang="en-US" altLang="ko-KR" sz="1400" dirty="0"/>
              <a:t>Cache[0-3] access</a:t>
            </a:r>
          </a:p>
          <a:p>
            <a:r>
              <a:rPr lang="en-US" altLang="ko-KR" sz="1400" dirty="0"/>
              <a:t>if(hit)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5.Cachehit</a:t>
            </a:r>
          </a:p>
          <a:p>
            <a:r>
              <a:rPr lang="en-US" altLang="ko-KR" sz="1400" dirty="0"/>
              <a:t>else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Cache miss , </a:t>
            </a:r>
            <a:r>
              <a:rPr lang="en-US" altLang="ko-KR" sz="1400" dirty="0"/>
              <a:t>Access MEM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FDACC2-68EB-9799-40F1-AEBB95B741D2}"/>
              </a:ext>
            </a:extLst>
          </p:cNvPr>
          <p:cNvSpPr/>
          <p:nvPr/>
        </p:nvSpPr>
        <p:spPr>
          <a:xfrm>
            <a:off x="1769805" y="4168145"/>
            <a:ext cx="10279955" cy="100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BE300-B538-0A20-7040-9CE78DC93509}"/>
              </a:ext>
            </a:extLst>
          </p:cNvPr>
          <p:cNvSpPr/>
          <p:nvPr/>
        </p:nvSpPr>
        <p:spPr>
          <a:xfrm>
            <a:off x="35120" y="2786130"/>
            <a:ext cx="1656098" cy="3760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Cache access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F4B4A6-30FF-3E97-E35D-0864C26BF640}"/>
              </a:ext>
            </a:extLst>
          </p:cNvPr>
          <p:cNvSpPr txBox="1"/>
          <p:nvPr/>
        </p:nvSpPr>
        <p:spPr>
          <a:xfrm>
            <a:off x="11680889" y="4268839"/>
            <a:ext cx="461665" cy="1360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Bus access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24E00AE-8B7D-C526-E9EF-1414E0B1813A}"/>
              </a:ext>
            </a:extLst>
          </p:cNvPr>
          <p:cNvSpPr/>
          <p:nvPr/>
        </p:nvSpPr>
        <p:spPr>
          <a:xfrm>
            <a:off x="11690553" y="4268839"/>
            <a:ext cx="359207" cy="1248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4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5F619-2A23-B083-35E9-FD6488950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3123"/>
            <a:ext cx="10515600" cy="5686527"/>
          </a:xfrm>
        </p:spPr>
        <p:txBody>
          <a:bodyPr>
            <a:normAutofit/>
          </a:bodyPr>
          <a:lstStyle/>
          <a:p>
            <a:pPr rtl="1" latinLnBrk="1"/>
            <a:r>
              <a:rPr lang="en-US" altLang="ko-KR" dirty="0">
                <a:solidFill>
                  <a:srgbClr val="3794FF"/>
                </a:solidFill>
                <a:latin typeface="var(--vscode-repl-font-family)"/>
              </a:rPr>
              <a:t># of load/store </a:t>
            </a:r>
            <a:endParaRPr lang="en-US" altLang="ko-KR" b="0" i="0" dirty="0">
              <a:solidFill>
                <a:srgbClr val="3794FF"/>
              </a:solidFill>
              <a:effectLst/>
              <a:latin typeface="var(--vscode-repl-font-family)"/>
            </a:endParaRPr>
          </a:p>
          <a:p>
            <a:pPr rtl="1" latinLnBrk="1"/>
            <a:r>
              <a:rPr lang="en-US" altLang="ko-KR" b="0" i="0" dirty="0">
                <a:solidFill>
                  <a:srgbClr val="3794FF"/>
                </a:solidFill>
                <a:effectLst/>
                <a:latin typeface="var(--vscode-repl-font-family)"/>
              </a:rPr>
              <a:t>mem access 0 : 4,994,697 </a:t>
            </a:r>
            <a:endParaRPr lang="en-US" altLang="ko-KR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rtl="1" latinLnBrk="1"/>
            <a:r>
              <a:rPr lang="en-US" altLang="ko-KR" b="0" i="0" dirty="0">
                <a:solidFill>
                  <a:srgbClr val="3794FF"/>
                </a:solidFill>
                <a:effectLst/>
                <a:latin typeface="var(--vscode-repl-font-family)"/>
              </a:rPr>
              <a:t>mem access 1 : 4,980,935 </a:t>
            </a:r>
            <a:endParaRPr lang="en-US" altLang="ko-KR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rtl="1" latinLnBrk="1"/>
            <a:r>
              <a:rPr lang="en-US" altLang="ko-KR" b="0" i="0" dirty="0">
                <a:solidFill>
                  <a:srgbClr val="3794FF"/>
                </a:solidFill>
                <a:effectLst/>
                <a:latin typeface="var(--vscode-repl-font-family)"/>
              </a:rPr>
              <a:t>mem access 2 : 5,018,113 </a:t>
            </a:r>
            <a:endParaRPr lang="en-US" altLang="ko-KR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latinLnBrk="1"/>
            <a:r>
              <a:rPr lang="en-US" altLang="ko-KR" b="0" i="0" dirty="0">
                <a:solidFill>
                  <a:srgbClr val="3794FF"/>
                </a:solidFill>
                <a:effectLst/>
                <a:latin typeface="var(--vscode-repl-font-family)"/>
              </a:rPr>
              <a:t>mem access 3 : 5,006,253</a:t>
            </a:r>
            <a:endParaRPr lang="en-US" altLang="ko-KR" b="0" i="0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r>
              <a:rPr lang="en-US" altLang="ko-KR" dirty="0"/>
              <a:t>So then, using unsigned </a:t>
            </a:r>
            <a:r>
              <a:rPr lang="en-US" altLang="ko-KR" dirty="0" err="1"/>
              <a:t>longlong</a:t>
            </a:r>
            <a:r>
              <a:rPr lang="en-US" altLang="ko-KR" dirty="0"/>
              <a:t> is reasonable for ‘Cycles’ variables.</a:t>
            </a:r>
          </a:p>
          <a:p>
            <a:r>
              <a:rPr lang="en-US" altLang="ko-KR" dirty="0"/>
              <a:t>‘unsigned int’ can present 0 ~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4,294,967,295</a:t>
            </a:r>
            <a:endParaRPr lang="en-US" altLang="ko-KR" dirty="0"/>
          </a:p>
          <a:p>
            <a:r>
              <a:rPr lang="en-US" altLang="ko-KR" dirty="0"/>
              <a:t>‘Unsigned long ’ can present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0 ~ 18,446,744,073,709,551,615</a:t>
            </a:r>
            <a:endParaRPr lang="en-US" altLang="ko-KR" dirty="0">
              <a:effectLst/>
            </a:endParaRPr>
          </a:p>
          <a:p>
            <a:endParaRPr lang="en-US" altLang="ko-K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3C5BAF-69F4-A1DE-45D3-53F28E1C3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3621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0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4D043-2B07-EF5C-8579-1B9FA5C19DCA}"/>
              </a:ext>
            </a:extLst>
          </p:cNvPr>
          <p:cNvSpPr txBox="1"/>
          <p:nvPr/>
        </p:nvSpPr>
        <p:spPr>
          <a:xfrm>
            <a:off x="111760" y="345440"/>
            <a:ext cx="4856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do </a:t>
            </a:r>
          </a:p>
          <a:p>
            <a:endParaRPr lang="en-US" altLang="ko-KR" dirty="0"/>
          </a:p>
          <a:p>
            <a:r>
              <a:rPr lang="en-US" altLang="ko-KR" strike="sngStrike" dirty="0"/>
              <a:t>DRAM, Cache structure </a:t>
            </a:r>
            <a:r>
              <a:rPr lang="en-US" altLang="ko-KR" dirty="0"/>
              <a:t>(you can modify)</a:t>
            </a:r>
          </a:p>
          <a:p>
            <a:r>
              <a:rPr lang="en-US" altLang="ko-KR" strike="sngStrike" dirty="0"/>
              <a:t>Read files</a:t>
            </a:r>
          </a:p>
          <a:p>
            <a:r>
              <a:rPr lang="en-US" altLang="ko-KR" dirty="0"/>
              <a:t>-read and translate from string to number </a:t>
            </a:r>
          </a:p>
          <a:p>
            <a:r>
              <a:rPr lang="en-US" altLang="ko-KR" dirty="0"/>
              <a:t>-access to cache</a:t>
            </a:r>
          </a:p>
          <a:p>
            <a:r>
              <a:rPr lang="en-US" altLang="ko-KR" dirty="0"/>
              <a:t>-access to dram</a:t>
            </a:r>
          </a:p>
          <a:p>
            <a:r>
              <a:rPr lang="en-US" altLang="ko-KR" dirty="0"/>
              <a:t>-set up cycles</a:t>
            </a:r>
          </a:p>
          <a:p>
            <a:r>
              <a:rPr lang="en-US" altLang="ko-KR" dirty="0"/>
              <a:t>-----------on me(LEE)</a:t>
            </a:r>
          </a:p>
          <a:p>
            <a:endParaRPr lang="en-US" altLang="ko-KR" dirty="0"/>
          </a:p>
          <a:p>
            <a:r>
              <a:rPr lang="en-US" altLang="ko-KR" strike="sngStrike" dirty="0"/>
              <a:t>build cache policy </a:t>
            </a:r>
            <a:r>
              <a:rPr lang="en-US" altLang="ko-KR" dirty="0"/>
              <a:t>(eviction LRU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BUS design</a:t>
            </a:r>
          </a:p>
          <a:p>
            <a:r>
              <a:rPr lang="en-US" altLang="ko-KR" dirty="0"/>
              <a:t>How to handle mutex</a:t>
            </a:r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023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AC14D-2960-0C1A-D63B-26150036F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63B7F3-F5D8-6A43-CC1B-5F0DC5A374D3}"/>
              </a:ext>
            </a:extLst>
          </p:cNvPr>
          <p:cNvSpPr txBox="1"/>
          <p:nvPr/>
        </p:nvSpPr>
        <p:spPr>
          <a:xfrm>
            <a:off x="111760" y="345440"/>
            <a:ext cx="4856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DRAM.read</a:t>
            </a:r>
            <a:endParaRPr lang="en-US" altLang="ko-KR" dirty="0"/>
          </a:p>
          <a:p>
            <a:r>
              <a:rPr lang="en-US" altLang="ko-KR" dirty="0" err="1"/>
              <a:t>DRAM.write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623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378</Words>
  <Application>Microsoft Office PowerPoint</Application>
  <PresentationFormat>와이드스크린</PresentationFormat>
  <Paragraphs>88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Apple SD Gothic Neo</vt:lpstr>
      <vt:lpstr>var(--vscode-repl-font-family)</vt:lpstr>
      <vt:lpstr>맑은 고딕</vt:lpstr>
      <vt:lpstr>Arial</vt:lpstr>
      <vt:lpstr>Office 테마</vt:lpstr>
      <vt:lpstr>PowerPoint 프레젠테이션</vt:lpstr>
      <vt:lpstr>Output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Seoungsub Lee</dc:creator>
  <cp:lastModifiedBy>Seoungsub Lee</cp:lastModifiedBy>
  <cp:revision>2</cp:revision>
  <dcterms:created xsi:type="dcterms:W3CDTF">2024-10-19T17:56:46Z</dcterms:created>
  <dcterms:modified xsi:type="dcterms:W3CDTF">2024-10-19T21:08:52Z</dcterms:modified>
</cp:coreProperties>
</file>