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59" r:id="rId3"/>
    <p:sldId id="258" r:id="rId4"/>
    <p:sldId id="256" r:id="rId5"/>
    <p:sldId id="257" r:id="rId6"/>
    <p:sldId id="266" r:id="rId7"/>
    <p:sldId id="260" r:id="rId8"/>
    <p:sldId id="262" r:id="rId9"/>
    <p:sldId id="263" r:id="rId10"/>
    <p:sldId id="265" r:id="rId11"/>
    <p:sldId id="269" r:id="rId12"/>
    <p:sldId id="272" r:id="rId13"/>
    <p:sldId id="274" r:id="rId14"/>
    <p:sldId id="273" r:id="rId15"/>
    <p:sldId id="271" r:id="rId16"/>
    <p:sldId id="277" r:id="rId17"/>
    <p:sldId id="270" r:id="rId18"/>
    <p:sldId id="276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27" autoAdjust="0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26D6B-6785-48FA-9A0F-025C9B50690D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7865D-A729-4FAA-B6D7-2EF682BB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I’m not totally sure that Cache access is front of Bus access .</a:t>
            </a:r>
          </a:p>
          <a:p>
            <a:r>
              <a:rPr lang="en-US" altLang="ko-KR" dirty="0"/>
              <a:t>But I thought that because If we want to set up Bus state, we need cache state (hit or miss)</a:t>
            </a:r>
          </a:p>
          <a:p>
            <a:endParaRPr lang="en-US" altLang="ko-KR" dirty="0"/>
          </a:p>
          <a:p>
            <a:r>
              <a:rPr lang="en-US" altLang="ko-KR" dirty="0"/>
              <a:t>I think bus first would work better – have each CPU try to “drive” the bus in a cycle, then it broadcasts that state in the next cycle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4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sure if it would be 100 * cache miss or 117 * cache miss. </a:t>
            </a:r>
          </a:p>
          <a:p>
            <a:r>
              <a:rPr lang="en-US" dirty="0"/>
              <a:t>100 cycles due to DRAM latency + 1 cycle due to bus read request + 16 cycles due to bus bandwidth sending the cache block to the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0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5BB1-E0B4-FB4C-E0AC-76FCDFF98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58E27-1775-59A7-1AE9-743DF26DF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8F6CB-9E90-F8ED-BA1E-0AD3A127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07CD3-D1AB-FFEE-82AF-56D79E8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B4D0A-3F9F-3F01-E7E0-CDCB9FC5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4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34E7A-DB8F-0397-CBC6-EE98DF58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F467FB-71AD-EB5F-00A5-A6C1C5450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73B45-0D03-2070-E6B6-DE9A78E9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71AEC-51F7-1900-F90D-1DE76A91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4ADB4-EC69-D2E2-2F48-34160097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5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1481DB-3C13-7FC2-EAD5-A4AAE03F1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1030B-899E-0675-03A5-32033D4A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C080E-76C3-961E-418D-2E75FAEB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7B7DF-F99A-5540-2ADC-BC4E4D98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687CB-5A74-3995-B506-61C6F88F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B53A5-071E-6B68-A579-33B805A3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6A271-D232-7A1C-532B-2E4D1C80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3FFB4-46C2-0898-1A5D-1563623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EFE87-9CC3-2A17-07E7-C8150CEE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8E8FA-042D-2401-A4D2-BF2626F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9FC1E-D37D-D29D-EECF-49440198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CB24D-8C4E-2A24-7A15-B238F179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C9D2B-6F5D-D8CE-86D7-9C2997A4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0CC00-028D-3C97-1883-0D9C450C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D44EB-1459-2A1C-202B-A8FF0B82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4E0CB-CEAB-1064-46DF-0AA49A56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23C1D-935A-361F-A32E-22AC60285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11BD8-535D-5BEF-7408-B99F95268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AC218-692A-4DB3-8DD6-1EEEA89C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333EB-2A64-0ABD-B9D9-1473D25E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C55D9-6CDE-EE9E-8F37-B7795DDA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9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63951-7330-ADCD-BE8D-6B2FD190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032D9-9D5B-89B8-F878-18FE5D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04849-9796-1F5E-4F99-CD36FD10A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E3A6F-A255-0899-C34F-4D73A2857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F25E4-9312-D586-CB4A-40443845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8C669-E7A6-A799-7065-AEA0DCB2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0D081-9E86-89D4-9A8E-A053E802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5A70AC-68C5-2BA1-EB25-8E144BE0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3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EF7DA-C99F-BF35-7777-7D933A52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2EA1E-0134-83D2-764B-8D5EB4C0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792A13-8E74-CF75-A50D-A55E039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5680D-04B3-3DED-E3F7-C704A7D1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8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63E8A-B6B9-5B47-8B1E-D9BFE84A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9B214E-4A8A-762D-3D0D-E1106186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74784-BB2F-C944-1A1C-DC630997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AE1E1-004C-33AF-4377-ECE18C5A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0754-2777-B7F6-EEA7-7FBD0094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5EBC23-B232-881F-BEF0-C7476F06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0396F-B364-85C2-1D2C-73CDCF81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2D3F5-8208-4709-A548-F8B08AF0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C70AA-E199-EBAB-2147-8C6569E6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0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9BE64-46AC-6353-EC36-C2A98C8C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D75DA-454B-715B-6A95-562CCCCEE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1A5FC-6965-95AF-18A7-03B405ED3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839F4-9FF0-2C87-76B4-AE6445AD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17531-7648-1914-1668-D49521F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D9AD0-3812-F1CC-8C7D-6B3FA401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775C5D-E743-D0F6-888B-6A4EECF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9C45F-6492-51DD-4F38-62715399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2672A-F969-D5E5-9122-3271115F5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CF5C5-0F2B-4F7A-8484-F6806A9ADAF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A0F8-3B1F-519B-3283-91EA3D7B5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9E977-48A7-97F5-8E96-A3E4A3C7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625F2-4579-86E5-3F1E-82E76AC1E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/>
              <a:t>Multlcore</a:t>
            </a:r>
            <a:r>
              <a:rPr lang="en-US" altLang="ko-KR" sz="4800" dirty="0"/>
              <a:t> simulator</a:t>
            </a:r>
            <a:br>
              <a:rPr lang="en-US" altLang="ko-KR" sz="4800" dirty="0"/>
            </a:br>
            <a:r>
              <a:rPr lang="en-US" altLang="ko-KR" sz="4800" dirty="0"/>
              <a:t>cache coherence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EBD02-5799-55F0-1C22-6EA4135A7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For assignment 2</a:t>
            </a:r>
          </a:p>
          <a:p>
            <a:r>
              <a:rPr lang="en-US" altLang="ko-KR" dirty="0"/>
              <a:t>LEE Seoungsub </a:t>
            </a:r>
          </a:p>
          <a:p>
            <a:r>
              <a:rPr lang="en-US" altLang="ko-KR" dirty="0"/>
              <a:t>Ryan </a:t>
            </a:r>
            <a:r>
              <a:rPr lang="en-US" altLang="ko-KR" dirty="0" err="1"/>
              <a:t>harwood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939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7779-4360-9779-B34C-87E8D933F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D4C2F-1169-B7A6-4E5C-D8BBFCF29161}"/>
              </a:ext>
            </a:extLst>
          </p:cNvPr>
          <p:cNvSpPr txBox="1"/>
          <p:nvPr/>
        </p:nvSpPr>
        <p:spPr>
          <a:xfrm>
            <a:off x="111760" y="345440"/>
            <a:ext cx="12346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Total cycles = 0;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Readfile_available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Set </a:t>
            </a:r>
            <a:r>
              <a:rPr lang="en-US" altLang="ko-KR" dirty="0" err="1"/>
              <a:t>Readfile_available</a:t>
            </a:r>
            <a:r>
              <a:rPr lang="en-US" altLang="ko-KR" dirty="0"/>
              <a:t>  = false;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CPU1.Execute 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CPU2.Execute 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CPU3.Execute 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CPU4.Execute </a:t>
            </a:r>
          </a:p>
          <a:p>
            <a:r>
              <a:rPr lang="en-US" altLang="ko-KR" dirty="0"/>
              <a:t>Cycles ++;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B24D84-3277-97AD-3A3E-72FF05225618}"/>
              </a:ext>
            </a:extLst>
          </p:cNvPr>
          <p:cNvSpPr/>
          <p:nvPr/>
        </p:nvSpPr>
        <p:spPr>
          <a:xfrm>
            <a:off x="6646128" y="345440"/>
            <a:ext cx="2430965" cy="814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Execute CPU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E1A94E-461A-8A03-AA3F-F60358692C55}"/>
              </a:ext>
            </a:extLst>
          </p:cNvPr>
          <p:cNvSpPr/>
          <p:nvPr/>
        </p:nvSpPr>
        <p:spPr>
          <a:xfrm>
            <a:off x="6556917" y="5170202"/>
            <a:ext cx="2430965" cy="814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Execute CPU</a:t>
            </a:r>
            <a:endParaRPr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DC136F4D-B4E7-D327-CE58-6893AADFB949}"/>
              </a:ext>
            </a:extLst>
          </p:cNvPr>
          <p:cNvSpPr/>
          <p:nvPr/>
        </p:nvSpPr>
        <p:spPr>
          <a:xfrm>
            <a:off x="6233531" y="2973661"/>
            <a:ext cx="3256156" cy="113742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Read_available</a:t>
            </a:r>
            <a:r>
              <a:rPr lang="en-US" altLang="ko-KR" sz="1600" dirty="0"/>
              <a:t>?</a:t>
            </a:r>
            <a:br>
              <a:rPr lang="en-US" altLang="ko-KR" sz="1600" dirty="0"/>
            </a:br>
            <a:r>
              <a:rPr lang="en-US" altLang="ko-KR" sz="1600" dirty="0"/>
              <a:t>At least 1 file</a:t>
            </a:r>
            <a:endParaRPr lang="ko-KR" altLang="en-US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9B139F-4253-8FEF-4D39-C5B18BE38BB2}"/>
              </a:ext>
            </a:extLst>
          </p:cNvPr>
          <p:cNvCxnSpPr/>
          <p:nvPr/>
        </p:nvCxnSpPr>
        <p:spPr>
          <a:xfrm flipH="1">
            <a:off x="5319132" y="3542373"/>
            <a:ext cx="680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09DB7D-26A8-B666-050F-C98DA3E3D713}"/>
              </a:ext>
            </a:extLst>
          </p:cNvPr>
          <p:cNvCxnSpPr>
            <a:cxnSpLocks/>
          </p:cNvCxnSpPr>
          <p:nvPr/>
        </p:nvCxnSpPr>
        <p:spPr>
          <a:xfrm>
            <a:off x="5319132" y="669073"/>
            <a:ext cx="0" cy="2875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33D37A-2FCE-4D2A-14C7-075D872AF925}"/>
              </a:ext>
            </a:extLst>
          </p:cNvPr>
          <p:cNvCxnSpPr/>
          <p:nvPr/>
        </p:nvCxnSpPr>
        <p:spPr>
          <a:xfrm>
            <a:off x="5319132" y="669073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DF84C1-7D8C-A6F3-8A9B-ABBCB54658E3}"/>
              </a:ext>
            </a:extLst>
          </p:cNvPr>
          <p:cNvSpPr txBox="1"/>
          <p:nvPr/>
        </p:nvSpPr>
        <p:spPr>
          <a:xfrm>
            <a:off x="5659244" y="316560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8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A9FA3-4ADC-3538-4B80-D08F4B30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37493-DC53-60E8-C3CA-21AD7284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Assuming : we can access cache, bus, dram at one cycle.</a:t>
            </a:r>
          </a:p>
          <a:p>
            <a:pPr marL="0" indent="0">
              <a:buNone/>
            </a:pPr>
            <a:r>
              <a:rPr lang="en-US" altLang="ko-KR" sz="2000" dirty="0"/>
              <a:t>That means. We can check there’s data in cache or other caches or in dram at one cycle. After then, wait the required cycles.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Cache</a:t>
            </a:r>
            <a:r>
              <a:rPr lang="ko-KR" altLang="en-US" sz="2000" dirty="0"/>
              <a:t>에 새로운 </a:t>
            </a:r>
            <a:r>
              <a:rPr lang="en-US" altLang="ko-KR" sz="2000" dirty="0"/>
              <a:t>cache line</a:t>
            </a:r>
            <a:r>
              <a:rPr lang="ko-KR" altLang="en-US" sz="2000" dirty="0"/>
              <a:t>이 추가되는 경우는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Load</a:t>
            </a:r>
            <a:r>
              <a:rPr lang="ko-KR" altLang="en-US" sz="2000" dirty="0"/>
              <a:t>시에 기존 캐시에 없던가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Store</a:t>
            </a:r>
            <a:r>
              <a:rPr lang="ko-KR" altLang="en-US" sz="2000" dirty="0"/>
              <a:t>시에 기존 캐시에 없던가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결국 </a:t>
            </a:r>
            <a:r>
              <a:rPr lang="ko-KR" altLang="en-US" sz="2000" dirty="0" err="1"/>
              <a:t>둘다</a:t>
            </a:r>
            <a:r>
              <a:rPr lang="ko-KR" altLang="en-US" sz="2000" dirty="0"/>
              <a:t> </a:t>
            </a:r>
            <a:r>
              <a:rPr lang="en-US" altLang="ko-KR" sz="2000" dirty="0"/>
              <a:t>cache write</a:t>
            </a:r>
            <a:r>
              <a:rPr lang="ko-KR" altLang="en-US" sz="2000" dirty="0"/>
              <a:t>임 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기존캐시에</a:t>
            </a:r>
            <a:r>
              <a:rPr lang="ko-KR" altLang="en-US" sz="2000" dirty="0"/>
              <a:t> 없다는 것은 </a:t>
            </a:r>
            <a:r>
              <a:rPr lang="en-US" altLang="ko-KR" sz="2000" dirty="0"/>
              <a:t>cache hit</a:t>
            </a:r>
            <a:r>
              <a:rPr lang="ko-KR" altLang="en-US" sz="2000" dirty="0"/>
              <a:t>를 체크하고</a:t>
            </a:r>
            <a:r>
              <a:rPr lang="en-US" altLang="ko-KR" sz="2000" dirty="0"/>
              <a:t>, </a:t>
            </a:r>
            <a:r>
              <a:rPr lang="ko-KR" altLang="en-US" sz="2000" dirty="0"/>
              <a:t>다른 </a:t>
            </a:r>
            <a:r>
              <a:rPr lang="en-US" altLang="ko-KR" sz="2000" dirty="0"/>
              <a:t>cache</a:t>
            </a:r>
            <a:r>
              <a:rPr lang="ko-KR" altLang="en-US" sz="2000" dirty="0"/>
              <a:t>에 </a:t>
            </a:r>
            <a:r>
              <a:rPr lang="en-US" altLang="ko-KR" sz="2000" dirty="0"/>
              <a:t>access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해봐야함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기존 캐시에 있던 게 바뀌는 경우는</a:t>
            </a:r>
            <a:r>
              <a:rPr lang="en-US" altLang="ko-KR" sz="2000" dirty="0"/>
              <a:t>? Store </a:t>
            </a:r>
            <a:r>
              <a:rPr lang="ko-KR" altLang="en-US" sz="2000" dirty="0"/>
              <a:t>뿐이다</a:t>
            </a:r>
            <a:r>
              <a:rPr lang="en-US" altLang="ko-KR" sz="2000" dirty="0"/>
              <a:t>. label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166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83FE6-3C6F-4984-273A-D7B6CAA84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CDA9C-1A2F-12CB-5990-A6D72315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6FACD-7AB9-5855-6869-1EC21BE2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BUS read</a:t>
            </a:r>
          </a:p>
          <a:p>
            <a:pPr marL="0" indent="0">
              <a:buNone/>
            </a:pPr>
            <a:r>
              <a:rPr lang="en-US" altLang="ko-KR" sz="1800" dirty="0"/>
              <a:t>If cache 1 is M-state or E-state -&gt; other cache have all invalid data.(I-state)</a:t>
            </a:r>
          </a:p>
          <a:p>
            <a:pPr marL="0" indent="0">
              <a:buNone/>
            </a:pPr>
            <a:r>
              <a:rPr lang="en-US" altLang="ko-KR" sz="1800" dirty="0"/>
              <a:t>-&gt; No other cache access and keep the state.</a:t>
            </a:r>
          </a:p>
          <a:p>
            <a:pPr marL="0" indent="0">
              <a:buNone/>
            </a:pPr>
            <a:r>
              <a:rPr lang="en-US" altLang="ko-KR" sz="1800" dirty="0"/>
              <a:t>If cache 1 is S-state -&gt; a cache have S-state -&gt; it would make cache1 to S-state</a:t>
            </a:r>
          </a:p>
          <a:p>
            <a:pPr marL="0" indent="0">
              <a:buNone/>
            </a:pPr>
            <a:r>
              <a:rPr lang="en-US" altLang="ko-KR" sz="1800" dirty="0"/>
              <a:t>		      -&gt; </a:t>
            </a:r>
          </a:p>
          <a:p>
            <a:pPr marL="0" indent="0">
              <a:buNone/>
            </a:pPr>
            <a:r>
              <a:rPr lang="en-US" altLang="ko-KR" sz="1800" dirty="0"/>
              <a:t>If cache 1 is I-state -&gt; 1) a cache has that data   -&gt; change cache1 and that cache to S-state  </a:t>
            </a:r>
          </a:p>
          <a:p>
            <a:pPr marL="0" indent="0">
              <a:buNone/>
            </a:pPr>
            <a:r>
              <a:rPr lang="en-US" altLang="ko-KR" sz="1800" dirty="0"/>
              <a:t>		     -&gt; 2) no cache has that data -&gt; change cache 1 to E-state</a:t>
            </a:r>
          </a:p>
          <a:p>
            <a:pPr marL="0" indent="0">
              <a:buNone/>
            </a:pPr>
            <a:r>
              <a:rPr lang="en-US" altLang="ko-KR" sz="1800" b="1" dirty="0"/>
              <a:t>BUS write</a:t>
            </a:r>
          </a:p>
          <a:p>
            <a:pPr marL="0" indent="0">
              <a:buNone/>
            </a:pPr>
            <a:r>
              <a:rPr lang="en-US" altLang="ko-KR" sz="1800" dirty="0"/>
              <a:t>Change cache 1 to M-state.</a:t>
            </a:r>
          </a:p>
          <a:p>
            <a:pPr marL="0" indent="0">
              <a:buNone/>
            </a:pPr>
            <a:r>
              <a:rPr lang="en-US" altLang="ko-KR" sz="1800" dirty="0"/>
              <a:t>Change all other caches to I-state. If they have same address.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922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F6278-BB85-CD2B-65DF-C0761C939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8A1CD-4345-6064-D81A-98299747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B6873-F6D1-4C85-028D-1B941B99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b="1" dirty="0"/>
              <a:t>BUS write</a:t>
            </a:r>
          </a:p>
          <a:p>
            <a:pPr marL="0" indent="0">
              <a:buNone/>
            </a:pPr>
            <a:r>
              <a:rPr lang="en-US" altLang="ko-KR" sz="1800" dirty="0"/>
              <a:t>Change cache 1 to M-state.</a:t>
            </a:r>
          </a:p>
          <a:p>
            <a:pPr marL="0" indent="0">
              <a:buNone/>
            </a:pPr>
            <a:r>
              <a:rPr lang="en-US" altLang="ko-KR" sz="1800" dirty="0"/>
              <a:t>Change all other caches to I-state. even If they have same address.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sz="1800" dirty="0"/>
              <a:t>Cache</a:t>
            </a:r>
            <a:r>
              <a:rPr lang="ko-KR" altLang="en-US" sz="1800" dirty="0"/>
              <a:t>에 메모리를 가져와서 쓰는 형식</a:t>
            </a:r>
            <a:r>
              <a:rPr lang="en-US" altLang="ko-KR" sz="1800" dirty="0"/>
              <a:t>. Write</a:t>
            </a:r>
            <a:r>
              <a:rPr lang="ko-KR" altLang="en-US" sz="1800" dirty="0"/>
              <a:t> </a:t>
            </a:r>
            <a:r>
              <a:rPr lang="en-US" altLang="ko-KR" sz="1800" dirty="0"/>
              <a:t>allocate.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/>
              <a:t>“</a:t>
            </a:r>
            <a:r>
              <a:rPr lang="en-US" altLang="ko-KR" sz="1600" dirty="0" err="1"/>
              <a:t>Bus_invalid</a:t>
            </a:r>
            <a:r>
              <a:rPr lang="en-US" altLang="ko-KR" sz="1600" dirty="0"/>
              <a:t>” function. If there’s same cache line  in other caches. Make it invalid and put it on last of LRU position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메모리 </a:t>
            </a:r>
            <a:r>
              <a:rPr lang="en-US" altLang="ko-KR" sz="1800" dirty="0"/>
              <a:t>load -&gt; </a:t>
            </a:r>
            <a:r>
              <a:rPr lang="ko-KR" altLang="en-US" sz="1800" dirty="0"/>
              <a:t>그 메모리에 있는 것을 불러옴 </a:t>
            </a:r>
            <a:r>
              <a:rPr lang="en-US" altLang="ko-KR" sz="1800" dirty="0"/>
              <a:t>-&gt; cache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쓰는게</a:t>
            </a:r>
            <a:r>
              <a:rPr lang="ko-KR" altLang="en-US" sz="1800" dirty="0"/>
              <a:t> 아니고 그저 불러오는 것</a:t>
            </a:r>
            <a:r>
              <a:rPr lang="en-US" altLang="ko-KR" sz="1800" dirty="0"/>
              <a:t>…!</a:t>
            </a:r>
          </a:p>
          <a:p>
            <a:pPr marL="0" indent="0">
              <a:buNone/>
            </a:pPr>
            <a:r>
              <a:rPr lang="ko-KR" altLang="en-US" sz="1800" dirty="0"/>
              <a:t>메모리 </a:t>
            </a:r>
            <a:r>
              <a:rPr lang="en-US" altLang="ko-KR" sz="1800" dirty="0"/>
              <a:t>store -&gt; </a:t>
            </a:r>
            <a:r>
              <a:rPr lang="ko-KR" altLang="en-US" sz="1800" dirty="0"/>
              <a:t>그 메모리에 </a:t>
            </a:r>
            <a:r>
              <a:rPr lang="ko-KR" altLang="en-US" sz="1800" dirty="0" err="1"/>
              <a:t>써야함</a:t>
            </a:r>
            <a:r>
              <a:rPr lang="ko-KR" altLang="en-US" sz="1800" dirty="0"/>
              <a:t> </a:t>
            </a:r>
            <a:r>
              <a:rPr lang="en-US" altLang="ko-KR" sz="1800" dirty="0"/>
              <a:t>-&gt; cache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있던거를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읽는거임</a:t>
            </a:r>
            <a:r>
              <a:rPr lang="ko-KR" altLang="en-US" sz="1800" dirty="0"/>
              <a:t> </a:t>
            </a:r>
            <a:r>
              <a:rPr lang="en-US" altLang="ko-KR" sz="1800" dirty="0"/>
              <a:t>write-back</a:t>
            </a:r>
            <a:r>
              <a:rPr lang="ko-KR" altLang="en-US" sz="1800" dirty="0"/>
              <a:t>을 이용</a:t>
            </a:r>
            <a:r>
              <a:rPr lang="en-US" altLang="ko-KR" sz="1800" dirty="0"/>
              <a:t> cache</a:t>
            </a:r>
            <a:r>
              <a:rPr lang="ko-KR" altLang="en-US" sz="1800" dirty="0"/>
              <a:t>에 있으면 </a:t>
            </a:r>
            <a:r>
              <a:rPr lang="en-US" altLang="ko-KR" sz="1800" dirty="0"/>
              <a:t>cache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써야함</a:t>
            </a:r>
            <a:r>
              <a:rPr lang="en-US" altLang="ko-KR" sz="1800" dirty="0"/>
              <a:t>. </a:t>
            </a:r>
            <a:r>
              <a:rPr lang="ko-KR" altLang="en-US" sz="1800" dirty="0"/>
              <a:t>이는 </a:t>
            </a:r>
            <a:r>
              <a:rPr lang="en-US" altLang="ko-KR" sz="1800" dirty="0"/>
              <a:t>target cycle</a:t>
            </a:r>
            <a:r>
              <a:rPr lang="ko-KR" altLang="en-US" sz="1800" dirty="0"/>
              <a:t>에 </a:t>
            </a:r>
            <a:r>
              <a:rPr lang="en-US" altLang="ko-KR" sz="1800" dirty="0"/>
              <a:t>100</a:t>
            </a:r>
            <a:r>
              <a:rPr lang="ko-KR" altLang="en-US" sz="1800" dirty="0"/>
              <a:t>을 추가하면 됨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Cache write </a:t>
            </a:r>
            <a:r>
              <a:rPr lang="ko-KR" altLang="en-US" sz="1800" dirty="0"/>
              <a:t>시에 다른 </a:t>
            </a:r>
            <a:r>
              <a:rPr lang="en-US" altLang="ko-KR" sz="1800" dirty="0"/>
              <a:t>cache</a:t>
            </a:r>
            <a:r>
              <a:rPr lang="ko-KR" altLang="en-US" sz="1800" dirty="0"/>
              <a:t>에는 존재하지만 본인 </a:t>
            </a:r>
            <a:r>
              <a:rPr lang="en-US" altLang="ko-KR" sz="1800" dirty="0"/>
              <a:t>cache</a:t>
            </a:r>
            <a:r>
              <a:rPr lang="ko-KR" altLang="en-US" sz="1800" dirty="0"/>
              <a:t>에 존재하지 </a:t>
            </a:r>
            <a:r>
              <a:rPr lang="ko-KR" altLang="en-US" sz="1800" dirty="0" err="1"/>
              <a:t>않을때</a:t>
            </a:r>
            <a:r>
              <a:rPr lang="en-US" altLang="ko-KR" sz="1800" dirty="0"/>
              <a:t>? </a:t>
            </a:r>
            <a:r>
              <a:rPr lang="ko-KR" altLang="en-US" sz="1800" dirty="0"/>
              <a:t>다른 </a:t>
            </a:r>
            <a:r>
              <a:rPr lang="en-US" altLang="ko-KR" sz="1800" dirty="0"/>
              <a:t>cache</a:t>
            </a:r>
            <a:r>
              <a:rPr lang="ko-KR" altLang="en-US" sz="1800" dirty="0"/>
              <a:t>에 쓰면 될 것 같음</a:t>
            </a:r>
            <a:r>
              <a:rPr lang="en-US" altLang="ko-KR" sz="1800" dirty="0"/>
              <a:t>. -&gt; No</a:t>
            </a:r>
            <a:r>
              <a:rPr lang="ko-KR" altLang="en-US" sz="1800" dirty="0"/>
              <a:t> 그냥 본인에게 쓰고 </a:t>
            </a:r>
            <a:r>
              <a:rPr lang="ko-KR" altLang="en-US" sz="1800" dirty="0" err="1"/>
              <a:t>다른애들</a:t>
            </a:r>
            <a:r>
              <a:rPr lang="ko-KR" altLang="en-US" sz="1800" dirty="0"/>
              <a:t> </a:t>
            </a:r>
            <a:r>
              <a:rPr lang="en-US" altLang="ko-KR" sz="1800" dirty="0"/>
              <a:t>invalid</a:t>
            </a:r>
            <a:r>
              <a:rPr lang="ko-KR" altLang="en-US" sz="1800" dirty="0"/>
              <a:t>만들기 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75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81FD2-4F5F-15C5-9A36-F4A03FFE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D8F2D-6087-F23F-1CFA-51C38193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BB185-35E3-812B-6BD7-4C450317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BUS write</a:t>
            </a:r>
          </a:p>
          <a:p>
            <a:pPr marL="0" indent="0">
              <a:buNone/>
            </a:pPr>
            <a:r>
              <a:rPr lang="en-US" altLang="ko-KR" sz="2000" dirty="0"/>
              <a:t>Change cache 1 to M-state.</a:t>
            </a:r>
          </a:p>
          <a:p>
            <a:pPr marL="0" indent="0">
              <a:buNone/>
            </a:pPr>
            <a:r>
              <a:rPr lang="en-US" altLang="ko-KR" sz="2000" dirty="0"/>
              <a:t>Change all other caches to I-state. If they have same address.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313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379E0-692A-DAC7-472F-C08CA6985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9F8CE-3396-AE4F-7DD8-858CE0F3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MESI 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E2615-5B9A-C428-9DA4-7FC8F2CF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400" dirty="0"/>
              <a:t>-Modified :  different with dram.</a:t>
            </a:r>
          </a:p>
          <a:p>
            <a:pPr marL="0" indent="0">
              <a:buNone/>
            </a:pPr>
            <a:r>
              <a:rPr lang="en-US" altLang="ko-KR" sz="2400" dirty="0"/>
              <a:t>-Exclusive : same with dram and no shared.</a:t>
            </a:r>
          </a:p>
          <a:p>
            <a:pPr marL="0" indent="0">
              <a:buNone/>
            </a:pPr>
            <a:r>
              <a:rPr lang="en-US" altLang="ko-KR" sz="2400" dirty="0"/>
              <a:t>-Shared : Same with dram, and </a:t>
            </a:r>
          </a:p>
          <a:p>
            <a:pPr marL="0" indent="0">
              <a:buNone/>
            </a:pPr>
            <a:r>
              <a:rPr lang="en-US" altLang="ko-KR" sz="2400" dirty="0"/>
              <a:t>-Invalid : invalid useless data. Do not affect to coherence</a:t>
            </a:r>
          </a:p>
          <a:p>
            <a:pPr marL="457200" indent="-457200">
              <a:buAutoNum type="arabicParenR"/>
            </a:pPr>
            <a:r>
              <a:rPr lang="en-US" altLang="ko-KR" sz="2400" dirty="0"/>
              <a:t>If we access to M-state, M-state do write back and changed to S-state. eventually there’s two of S-state. (write-back).</a:t>
            </a:r>
          </a:p>
          <a:p>
            <a:pPr marL="0" indent="0">
              <a:buNone/>
            </a:pPr>
            <a:r>
              <a:rPr lang="en-US" altLang="ko-KR" sz="2400" dirty="0"/>
              <a:t>In this case. Both CPU have to wait 100 cycles until write-back is complete.</a:t>
            </a:r>
          </a:p>
          <a:p>
            <a:pPr marL="0" indent="0">
              <a:buNone/>
            </a:pPr>
            <a:r>
              <a:rPr lang="en-US" altLang="ko-KR" sz="2400" dirty="0"/>
              <a:t>And CPU which owns M-state cache lines change its processing to write back.</a:t>
            </a:r>
          </a:p>
          <a:p>
            <a:pPr marL="0" indent="0">
              <a:buNone/>
            </a:pPr>
            <a:r>
              <a:rPr lang="en-US" altLang="ko-KR" sz="2400" dirty="0"/>
              <a:t>2) If we access to M-state, M-state change to I-state and give data to accessing </a:t>
            </a:r>
            <a:r>
              <a:rPr lang="en-US" altLang="ko-KR" sz="2400" dirty="0" err="1"/>
              <a:t>cache_line</a:t>
            </a:r>
            <a:r>
              <a:rPr lang="en-US" altLang="ko-KR" sz="2400" dirty="0"/>
              <a:t> directly. Then accessing cache line change its state to M-state. (write-back?) </a:t>
            </a:r>
            <a:r>
              <a:rPr lang="en-US" altLang="ko-KR" sz="2400" b="1" dirty="0"/>
              <a:t>discuss later -&gt; it is Illinois MESI. So then. Implement method 1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dirty="0"/>
              <a:t>If store instruction comes, we do not store this data to other caches. Only cache that receive the instruction update to M-state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13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B409A-FC27-B071-4B38-DADE6F8ED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1FD43-F27C-490E-BE58-49CFB6D3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MESI protocol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82E79-E4D7-B26A-4AB0-9A93952F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en-US" altLang="ko-KR" sz="1800" dirty="0"/>
              <a:t>If we access to M-state, M-state do write back and changed to S-state. eventually there’s two of S-state. (write-back).</a:t>
            </a:r>
          </a:p>
          <a:p>
            <a:pPr marL="0" indent="0">
              <a:buNone/>
            </a:pPr>
            <a:r>
              <a:rPr lang="en-US" altLang="ko-KR" sz="1800" dirty="0"/>
              <a:t>In this case. Both CPU have to wait 100 cycles until write-back is complete.</a:t>
            </a:r>
          </a:p>
          <a:p>
            <a:pPr marL="0" indent="0">
              <a:buNone/>
            </a:pPr>
            <a:r>
              <a:rPr lang="en-US" altLang="ko-KR" sz="1800" dirty="0"/>
              <a:t>And CPU which owns M-state cache lines change its processing to write back.</a:t>
            </a:r>
          </a:p>
          <a:p>
            <a:pPr marL="0" indent="0">
              <a:buNone/>
            </a:pPr>
            <a:r>
              <a:rPr lang="en-US" altLang="ko-KR" sz="1800" dirty="0"/>
              <a:t>2) If we access to M-state, M-state change to I-state and give data to accessing </a:t>
            </a:r>
            <a:r>
              <a:rPr lang="en-US" altLang="ko-KR" sz="1800" dirty="0" err="1"/>
              <a:t>cache_line</a:t>
            </a:r>
            <a:r>
              <a:rPr lang="en-US" altLang="ko-KR" sz="1800" dirty="0"/>
              <a:t> directly. Then accessing cache line change its state to M-state. (write-back?) </a:t>
            </a:r>
            <a:r>
              <a:rPr lang="en-US" altLang="ko-KR" sz="1800" b="1" dirty="0"/>
              <a:t>discuss later -&gt; it is Illinois MESI. So then. Implement method 1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2000" dirty="0" err="1"/>
              <a:t>waiting_write_back</a:t>
            </a:r>
            <a:r>
              <a:rPr lang="en-US" altLang="ko-KR" sz="2000" dirty="0"/>
              <a:t>. 1) situation.</a:t>
            </a:r>
          </a:p>
          <a:p>
            <a:pPr marL="0" indent="0">
              <a:buNone/>
            </a:pPr>
            <a:r>
              <a:rPr lang="en-US" altLang="ko-KR" sz="2000" dirty="0"/>
              <a:t>set this variable to 100. and wait this cycles before execute other instructions.</a:t>
            </a:r>
          </a:p>
          <a:p>
            <a:pPr marL="0" indent="0">
              <a:buNone/>
            </a:pPr>
            <a:r>
              <a:rPr lang="en-US" altLang="ko-KR" sz="2000" dirty="0"/>
              <a:t>, and when M-state cache line is evicted.</a:t>
            </a:r>
          </a:p>
          <a:p>
            <a:pPr marL="0" indent="0">
              <a:buNone/>
            </a:pPr>
            <a:r>
              <a:rPr lang="en-US" altLang="ko-KR" sz="2000" b="1" dirty="0"/>
              <a:t>,,,,, write-back, and load, So then, total 200 cycles? Or write-back, and bus transaction total 102 cycles?... Now implemented 102 cycles.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286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742C0-F95B-32A5-449B-9060D60B3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E84E0-2C22-F84C-DF81-05CB4CE7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Dragon-state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0BECF-03CD-F3F3-082D-0A69C9D5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27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3A386-4ABF-7A9C-AC76-B5EC8A842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C2983-F4AF-098B-5DDB-2CA8F92C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eviction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8E7D9-26C3-D8B8-A36F-63C01A21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When?</a:t>
            </a:r>
          </a:p>
          <a:p>
            <a:pPr marL="0" indent="0">
              <a:buNone/>
            </a:pPr>
            <a:r>
              <a:rPr lang="en-US" altLang="ko-KR" dirty="0"/>
              <a:t>Cache miss.</a:t>
            </a:r>
          </a:p>
          <a:p>
            <a:pPr marL="0" indent="0">
              <a:buNone/>
            </a:pPr>
            <a:r>
              <a:rPr lang="en-US" altLang="ko-KR" dirty="0"/>
              <a:t>Who?</a:t>
            </a:r>
          </a:p>
          <a:p>
            <a:pPr marL="0" indent="0">
              <a:buNone/>
            </a:pPr>
            <a:r>
              <a:rPr lang="en-US" altLang="ko-KR" dirty="0"/>
              <a:t>By LRU policy, last recently used cache line, but we check ‘invalid’ first.</a:t>
            </a:r>
          </a:p>
          <a:p>
            <a:pPr marL="0" indent="0">
              <a:buNone/>
            </a:pPr>
            <a:r>
              <a:rPr lang="en-US" altLang="ko-KR" sz="2000" dirty="0"/>
              <a:t>If we make other cache line to ‘invalid’, move the cache line to LRU tail.(</a:t>
            </a:r>
            <a:r>
              <a:rPr lang="en-US" altLang="ko-KR" sz="2000" dirty="0" err="1">
                <a:solidFill>
                  <a:schemeClr val="accent2"/>
                </a:solidFill>
              </a:rPr>
              <a:t>set.splice</a:t>
            </a:r>
            <a:r>
              <a:rPr lang="en-US" altLang="ko-KR" sz="2000" dirty="0">
                <a:solidFill>
                  <a:schemeClr val="accent2"/>
                </a:solidFill>
              </a:rPr>
              <a:t>(</a:t>
            </a:r>
            <a:r>
              <a:rPr lang="en-US" altLang="ko-KR" sz="2000" dirty="0" err="1">
                <a:solidFill>
                  <a:schemeClr val="accent2"/>
                </a:solidFill>
              </a:rPr>
              <a:t>set.end</a:t>
            </a:r>
            <a:r>
              <a:rPr lang="en-US" altLang="ko-KR" sz="2000" dirty="0">
                <a:solidFill>
                  <a:schemeClr val="accent2"/>
                </a:solidFill>
              </a:rPr>
              <a:t>(), set, it); </a:t>
            </a:r>
            <a:r>
              <a:rPr lang="en-US" altLang="ko-KR" sz="2000" dirty="0"/>
              <a:t>)</a:t>
            </a:r>
            <a:endParaRPr lang="en-US" altLang="ko-KR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245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6CEC6-2979-0A1E-5CA4-25010ABCD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32FC3-9E98-52AC-5773-AF7E56F1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F29CC-571D-0902-AAF4-214A38E7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err="1"/>
              <a:t>Cache.access</a:t>
            </a:r>
            <a:r>
              <a:rPr lang="en-US" altLang="ko-KR" sz="2400" dirty="0"/>
              <a:t> : return cache line’s MESI state or when miss, return false</a:t>
            </a:r>
          </a:p>
          <a:p>
            <a:pPr marL="0" indent="0">
              <a:buNone/>
            </a:pPr>
            <a:r>
              <a:rPr lang="en-US" altLang="ko-KR" sz="2400" dirty="0" err="1"/>
              <a:t>Cache.update</a:t>
            </a:r>
            <a:r>
              <a:rPr lang="en-US" altLang="ko-KR" sz="2400" dirty="0"/>
              <a:t> : update cache line to input MESI state. If cache line is not cached, replace by using LRU.</a:t>
            </a:r>
          </a:p>
          <a:p>
            <a:pPr marL="0" indent="0">
              <a:buNone/>
            </a:pPr>
            <a:r>
              <a:rPr lang="en-US" altLang="ko-KR" sz="2400" dirty="0" err="1"/>
              <a:t>Cache.Bus_invalid</a:t>
            </a:r>
            <a:r>
              <a:rPr lang="en-US" altLang="ko-KR" sz="2400" dirty="0"/>
              <a:t> : invalid other cache lines. </a:t>
            </a:r>
            <a:r>
              <a:rPr lang="en-US" altLang="ko-KR" sz="2400"/>
              <a:t>For implementing M-state.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493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AEAFA-F558-0A60-A6E2-7FBD9BC32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9F68E7-286F-4C74-45C8-76420064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5C932-A146-6023-BCFD-C352C6D4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30" y="339407"/>
            <a:ext cx="10515600" cy="579501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Basic CPU Algorithm.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 line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Cache access (if fail, mem access)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Bus access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Compute cycles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1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E98B-1DB1-E934-2324-964553F6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3244D-5BBE-2752-D1CC-F135DD85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134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Overall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Compute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# of Load/store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Idle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Cache hit / miss</a:t>
            </a:r>
          </a:p>
          <a:p>
            <a:pPr marL="0" indent="0">
              <a:buNone/>
            </a:pPr>
            <a:r>
              <a:rPr lang="en-US" altLang="ko-KR" dirty="0"/>
              <a:t>-----25 Oct ----</a:t>
            </a:r>
          </a:p>
          <a:p>
            <a:pPr marL="0" indent="0">
              <a:buNone/>
            </a:pPr>
            <a:r>
              <a:rPr lang="en-US" altLang="ko-KR" dirty="0"/>
              <a:t>6. Size of overall Bus traffic(?)</a:t>
            </a:r>
          </a:p>
          <a:p>
            <a:pPr marL="0" indent="0">
              <a:buNone/>
            </a:pPr>
            <a:r>
              <a:rPr lang="en-US" altLang="ko-KR" dirty="0"/>
              <a:t>7. # of Bus </a:t>
            </a:r>
            <a:r>
              <a:rPr lang="en-US" altLang="ko-KR" dirty="0" err="1"/>
              <a:t>invaildation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8. # of access to private data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77FDA1-9D5D-E45B-B116-47126F59F1AF}"/>
              </a:ext>
            </a:extLst>
          </p:cNvPr>
          <p:cNvSpPr txBox="1">
            <a:spLocks/>
          </p:cNvSpPr>
          <p:nvPr/>
        </p:nvSpPr>
        <p:spPr>
          <a:xfrm>
            <a:off x="5161934" y="1514169"/>
            <a:ext cx="6191865" cy="46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Present with Purple colored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262C38-8A24-8101-672C-550B74E33A3F}"/>
              </a:ext>
            </a:extLst>
          </p:cNvPr>
          <p:cNvSpPr/>
          <p:nvPr/>
        </p:nvSpPr>
        <p:spPr>
          <a:xfrm>
            <a:off x="1946785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019B2-571B-3147-AD66-9F5E3CA55B54}"/>
              </a:ext>
            </a:extLst>
          </p:cNvPr>
          <p:cNvSpPr txBox="1"/>
          <p:nvPr/>
        </p:nvSpPr>
        <p:spPr>
          <a:xfrm>
            <a:off x="1769805" y="864202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 Overall cycle </a:t>
            </a:r>
            <a:r>
              <a:rPr lang="en-US" altLang="ko-KR" dirty="0"/>
              <a:t>+=1;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994DB-0185-A22A-1CBD-C59806D75617}"/>
              </a:ext>
            </a:extLst>
          </p:cNvPr>
          <p:cNvSpPr txBox="1"/>
          <p:nvPr/>
        </p:nvSpPr>
        <p:spPr>
          <a:xfrm>
            <a:off x="1927261" y="3813632"/>
            <a:ext cx="2035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cycle0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If(compute)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2.Compute cycle+1</a:t>
            </a:r>
          </a:p>
          <a:p>
            <a:r>
              <a:rPr lang="en-US" altLang="ko-KR" sz="1400" dirty="0"/>
              <a:t>If(load/store)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4.Idle cycle +1</a:t>
            </a:r>
          </a:p>
          <a:p>
            <a:r>
              <a:rPr lang="en-US" altLang="ko-KR" sz="1400" dirty="0"/>
              <a:t>If(cycle0 == target cycle)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D7393-D0A1-BF0E-8BA6-5FA277DBFB92}"/>
              </a:ext>
            </a:extLst>
          </p:cNvPr>
          <p:cNvSpPr txBox="1"/>
          <p:nvPr/>
        </p:nvSpPr>
        <p:spPr>
          <a:xfrm>
            <a:off x="1868127" y="2067136"/>
            <a:ext cx="2664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If(!core0_on) read line 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If(load/store) 3.Load store +1</a:t>
            </a:r>
          </a:p>
          <a:p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784AA-68B6-6DE0-55E6-0766E91DEC92}"/>
              </a:ext>
            </a:extLst>
          </p:cNvPr>
          <p:cNvSpPr/>
          <p:nvPr/>
        </p:nvSpPr>
        <p:spPr>
          <a:xfrm>
            <a:off x="4414539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A8922-81FB-3E7E-E131-328739E314EF}"/>
              </a:ext>
            </a:extLst>
          </p:cNvPr>
          <p:cNvSpPr txBox="1"/>
          <p:nvPr/>
        </p:nvSpPr>
        <p:spPr>
          <a:xfrm>
            <a:off x="4414539" y="3834565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cycle1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If(cycle1 == target cycle)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F41CE-07FB-AB63-0FA4-166B35C5772A}"/>
              </a:ext>
            </a:extLst>
          </p:cNvPr>
          <p:cNvSpPr txBox="1"/>
          <p:nvPr/>
        </p:nvSpPr>
        <p:spPr>
          <a:xfrm>
            <a:off x="4418043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If(!core1_on) read line 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A09462-EBFE-164F-6E3A-A50E545AD606}"/>
              </a:ext>
            </a:extLst>
          </p:cNvPr>
          <p:cNvSpPr/>
          <p:nvPr/>
        </p:nvSpPr>
        <p:spPr>
          <a:xfrm>
            <a:off x="6681017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6D047-43FF-A42F-7D9E-61F188447157}"/>
              </a:ext>
            </a:extLst>
          </p:cNvPr>
          <p:cNvSpPr txBox="1"/>
          <p:nvPr/>
        </p:nvSpPr>
        <p:spPr>
          <a:xfrm>
            <a:off x="6602358" y="3834565"/>
            <a:ext cx="195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cycle2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If(cycle2 == target cycle)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6AFA9-72A2-6302-6355-1A057DCA2F65}"/>
              </a:ext>
            </a:extLst>
          </p:cNvPr>
          <p:cNvSpPr txBox="1"/>
          <p:nvPr/>
        </p:nvSpPr>
        <p:spPr>
          <a:xfrm>
            <a:off x="6602358" y="2484897"/>
            <a:ext cx="2664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If(!core2_on) read line 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7287B7-70B9-0C7E-43AC-1604885BD3C0}"/>
              </a:ext>
            </a:extLst>
          </p:cNvPr>
          <p:cNvSpPr/>
          <p:nvPr/>
        </p:nvSpPr>
        <p:spPr>
          <a:xfrm>
            <a:off x="9148771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1CAEA-FEAF-26C4-624B-2E75D4DF2AAE}"/>
              </a:ext>
            </a:extLst>
          </p:cNvPr>
          <p:cNvSpPr txBox="1"/>
          <p:nvPr/>
        </p:nvSpPr>
        <p:spPr>
          <a:xfrm>
            <a:off x="9110566" y="3834564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cycle3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If(cycle3 == target cycle)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16A7B-7805-94DB-F87F-CB36BC90ED96}"/>
              </a:ext>
            </a:extLst>
          </p:cNvPr>
          <p:cNvSpPr txBox="1"/>
          <p:nvPr/>
        </p:nvSpPr>
        <p:spPr>
          <a:xfrm>
            <a:off x="9152275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If(!core3_on) read line 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E086B4-A93E-C4A7-920B-84BD158163A1}"/>
              </a:ext>
            </a:extLst>
          </p:cNvPr>
          <p:cNvSpPr/>
          <p:nvPr/>
        </p:nvSpPr>
        <p:spPr>
          <a:xfrm>
            <a:off x="1769805" y="1750142"/>
            <a:ext cx="9920748" cy="4380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4C691-AB15-02EC-E202-D6EB4ADC2A35}"/>
              </a:ext>
            </a:extLst>
          </p:cNvPr>
          <p:cNvSpPr txBox="1"/>
          <p:nvPr/>
        </p:nvSpPr>
        <p:spPr>
          <a:xfrm>
            <a:off x="1769805" y="1233534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 core 0 – 3)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DCD07-163E-F6E9-C5E3-2D0794A97894}"/>
              </a:ext>
            </a:extLst>
          </p:cNvPr>
          <p:cNvSpPr/>
          <p:nvPr/>
        </p:nvSpPr>
        <p:spPr>
          <a:xfrm>
            <a:off x="797970" y="4054004"/>
            <a:ext cx="10784430" cy="11414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07C05A-E3B2-2A32-914E-B663342F7E40}"/>
              </a:ext>
            </a:extLst>
          </p:cNvPr>
          <p:cNvSpPr txBox="1"/>
          <p:nvPr/>
        </p:nvSpPr>
        <p:spPr>
          <a:xfrm>
            <a:off x="-29358" y="3180085"/>
            <a:ext cx="195661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corresponding</a:t>
            </a:r>
          </a:p>
          <a:p>
            <a:r>
              <a:rPr lang="en-US" altLang="ko-KR" sz="1400" dirty="0"/>
              <a:t>Cache[0-3] access</a:t>
            </a:r>
          </a:p>
          <a:p>
            <a:r>
              <a:rPr lang="en-US" altLang="ko-KR" sz="1400" dirty="0"/>
              <a:t>if(hit)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5.Cachehit</a:t>
            </a:r>
          </a:p>
          <a:p>
            <a:r>
              <a:rPr lang="en-US" altLang="ko-KR" sz="1400" dirty="0"/>
              <a:t>else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Cache miss , </a:t>
            </a:r>
            <a:r>
              <a:rPr lang="en-US" altLang="ko-KR" sz="1400" dirty="0"/>
              <a:t>Access MEM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FDACC2-68EB-9799-40F1-AEBB95B741D2}"/>
              </a:ext>
            </a:extLst>
          </p:cNvPr>
          <p:cNvSpPr/>
          <p:nvPr/>
        </p:nvSpPr>
        <p:spPr>
          <a:xfrm>
            <a:off x="1769805" y="4168145"/>
            <a:ext cx="10279955" cy="100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BE300-B538-0A20-7040-9CE78DC93509}"/>
              </a:ext>
            </a:extLst>
          </p:cNvPr>
          <p:cNvSpPr/>
          <p:nvPr/>
        </p:nvSpPr>
        <p:spPr>
          <a:xfrm>
            <a:off x="35120" y="2786130"/>
            <a:ext cx="1656098" cy="3760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Cache access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F4B4A6-30FF-3E97-E35D-0864C26BF640}"/>
              </a:ext>
            </a:extLst>
          </p:cNvPr>
          <p:cNvSpPr txBox="1"/>
          <p:nvPr/>
        </p:nvSpPr>
        <p:spPr>
          <a:xfrm>
            <a:off x="11680889" y="4268839"/>
            <a:ext cx="461665" cy="1360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Bus access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4E00AE-8B7D-C526-E9EF-1414E0B1813A}"/>
              </a:ext>
            </a:extLst>
          </p:cNvPr>
          <p:cNvSpPr/>
          <p:nvPr/>
        </p:nvSpPr>
        <p:spPr>
          <a:xfrm>
            <a:off x="11690553" y="4268839"/>
            <a:ext cx="359207" cy="1248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5F619-2A23-B083-35E9-FD648895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123"/>
            <a:ext cx="10515600" cy="5686527"/>
          </a:xfrm>
        </p:spPr>
        <p:txBody>
          <a:bodyPr>
            <a:normAutofit/>
          </a:bodyPr>
          <a:lstStyle/>
          <a:p>
            <a:pPr rtl="1" latinLnBrk="1"/>
            <a:r>
              <a:rPr lang="en-US" altLang="ko-KR" dirty="0">
                <a:solidFill>
                  <a:srgbClr val="3794FF"/>
                </a:solidFill>
                <a:latin typeface="var(--vscode-repl-font-family)"/>
              </a:rPr>
              <a:t># of load/store </a:t>
            </a:r>
            <a:endParaRPr lang="en-US" altLang="ko-KR" b="0" i="0" dirty="0">
              <a:solidFill>
                <a:srgbClr val="3794FF"/>
              </a:solidFill>
              <a:effectLst/>
              <a:latin typeface="var(--vscode-repl-font-family)"/>
            </a:endParaRPr>
          </a:p>
          <a:p>
            <a:pPr rtl="1"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Total instruction fil1 : 4,994,697 </a:t>
            </a:r>
            <a:endParaRPr lang="en-US" altLang="ko-KR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r>
              <a:rPr lang="en-US" altLang="ko-KR" dirty="0"/>
              <a:t>So then, using unsigned </a:t>
            </a:r>
            <a:r>
              <a:rPr lang="en-US" altLang="ko-KR" dirty="0" err="1"/>
              <a:t>longlong</a:t>
            </a:r>
            <a:r>
              <a:rPr lang="en-US" altLang="ko-KR" dirty="0"/>
              <a:t> is reasonable for ‘Cycles’ variables.</a:t>
            </a:r>
          </a:p>
          <a:p>
            <a:r>
              <a:rPr lang="en-US" altLang="ko-KR" dirty="0"/>
              <a:t>‘unsigned int’ can present 0 ~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4,294,967,295</a:t>
            </a:r>
            <a:endParaRPr lang="en-US" altLang="ko-KR" dirty="0"/>
          </a:p>
          <a:p>
            <a:r>
              <a:rPr lang="en-US" altLang="ko-KR" dirty="0"/>
              <a:t>‘Unsigned long ’ can present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0 ~ 18,446,744,073,709,551,615</a:t>
            </a:r>
            <a:endParaRPr lang="en-US" altLang="ko-KR" dirty="0">
              <a:effectLst/>
            </a:endParaRPr>
          </a:p>
          <a:p>
            <a:endParaRPr lang="en-US" altLang="ko-K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3C5BAF-69F4-A1DE-45D3-53F28E1C3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0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E9FB6-16C4-EE0D-801B-C6ED0D04C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E118C-E3D4-1C6A-0E07-D4692A41E282}"/>
              </a:ext>
            </a:extLst>
          </p:cNvPr>
          <p:cNvSpPr txBox="1"/>
          <p:nvPr/>
        </p:nvSpPr>
        <p:spPr>
          <a:xfrm>
            <a:off x="111760" y="345440"/>
            <a:ext cx="123469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Cycles</a:t>
            </a:r>
          </a:p>
          <a:p>
            <a:endParaRPr lang="en-US" altLang="ko-KR" dirty="0"/>
          </a:p>
          <a:p>
            <a:r>
              <a:rPr lang="en-US" altLang="ko-KR" dirty="0" err="1"/>
              <a:t>Total_cycles</a:t>
            </a:r>
            <a:r>
              <a:rPr lang="en-US" altLang="ko-KR" dirty="0"/>
              <a:t> : timing, count cycles until end of instructions</a:t>
            </a:r>
          </a:p>
          <a:p>
            <a:endParaRPr lang="en-US" altLang="ko-KR" dirty="0"/>
          </a:p>
          <a:p>
            <a:r>
              <a:rPr lang="en-US" altLang="ko-KR" dirty="0" err="1"/>
              <a:t>Compute_cycles</a:t>
            </a:r>
            <a:r>
              <a:rPr lang="en-US" altLang="ko-KR" dirty="0"/>
              <a:t>: count label==2(compute) cycles.</a:t>
            </a:r>
          </a:p>
          <a:p>
            <a:endParaRPr lang="en-US" altLang="ko-KR" dirty="0"/>
          </a:p>
          <a:p>
            <a:r>
              <a:rPr lang="en-US" altLang="ko-KR" dirty="0" err="1"/>
              <a:t>Total_instructions</a:t>
            </a:r>
            <a:r>
              <a:rPr lang="en-US" altLang="ko-KR" dirty="0"/>
              <a:t> : total instructions, # of lines in a file</a:t>
            </a:r>
          </a:p>
          <a:p>
            <a:endParaRPr lang="en-US" altLang="ko-KR" dirty="0"/>
          </a:p>
          <a:p>
            <a:r>
              <a:rPr lang="en-US" altLang="ko-KR" dirty="0" err="1"/>
              <a:t>Num_ls</a:t>
            </a:r>
            <a:r>
              <a:rPr lang="en-US" altLang="ko-KR" dirty="0"/>
              <a:t> : # of load/store </a:t>
            </a:r>
            <a:r>
              <a:rPr lang="en-US" altLang="ko-KR" dirty="0" err="1"/>
              <a:t>inst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Cache_hit</a:t>
            </a:r>
            <a:r>
              <a:rPr lang="en-US" altLang="ko-KR" dirty="0"/>
              <a:t> : cache hit</a:t>
            </a:r>
          </a:p>
          <a:p>
            <a:endParaRPr lang="en-US" altLang="ko-KR" dirty="0"/>
          </a:p>
          <a:p>
            <a:r>
              <a:rPr lang="en-US" altLang="ko-KR" dirty="0" err="1"/>
              <a:t>Cache_miss</a:t>
            </a:r>
            <a:r>
              <a:rPr lang="en-US" altLang="ko-KR" dirty="0"/>
              <a:t> : cache miss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 trace 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Cache_miss</a:t>
            </a:r>
            <a:r>
              <a:rPr lang="en-US" altLang="ko-KR" dirty="0"/>
              <a:t>*100(DRAM latency) + cache hit * 1 (hit takes 1 cycle) + </a:t>
            </a:r>
            <a:r>
              <a:rPr lang="en-US" altLang="ko-KR" dirty="0" err="1"/>
              <a:t>compute_cycles</a:t>
            </a:r>
            <a:r>
              <a:rPr lang="en-US" altLang="ko-KR" dirty="0"/>
              <a:t> = </a:t>
            </a:r>
            <a:r>
              <a:rPr lang="en-US" altLang="ko-KR" dirty="0" err="1"/>
              <a:t>total_cycles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88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4D043-2B07-EF5C-8579-1B9FA5C19DCA}"/>
              </a:ext>
            </a:extLst>
          </p:cNvPr>
          <p:cNvSpPr txBox="1"/>
          <p:nvPr/>
        </p:nvSpPr>
        <p:spPr>
          <a:xfrm>
            <a:off x="111760" y="345440"/>
            <a:ext cx="4856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</a:t>
            </a:r>
          </a:p>
          <a:p>
            <a:endParaRPr lang="en-US" altLang="ko-KR" dirty="0"/>
          </a:p>
          <a:p>
            <a:r>
              <a:rPr lang="en-US" altLang="ko-KR" strike="sngStrike" dirty="0"/>
              <a:t>DRAM, Cache structure </a:t>
            </a:r>
            <a:r>
              <a:rPr lang="en-US" altLang="ko-KR" dirty="0"/>
              <a:t>(you can modify)</a:t>
            </a:r>
          </a:p>
          <a:p>
            <a:r>
              <a:rPr lang="en-US" altLang="ko-KR" strike="sngStrike" dirty="0"/>
              <a:t>Read files</a:t>
            </a:r>
          </a:p>
          <a:p>
            <a:r>
              <a:rPr lang="en-US" altLang="ko-KR" strike="sngStrike" dirty="0"/>
              <a:t>-read and translate from string to number </a:t>
            </a:r>
          </a:p>
          <a:p>
            <a:r>
              <a:rPr lang="en-US" altLang="ko-KR" strike="sngStrike" dirty="0"/>
              <a:t>-access to cache</a:t>
            </a:r>
          </a:p>
          <a:p>
            <a:r>
              <a:rPr lang="en-US" altLang="ko-KR" dirty="0"/>
              <a:t>-access to dram</a:t>
            </a:r>
          </a:p>
          <a:p>
            <a:r>
              <a:rPr lang="en-US" altLang="ko-KR" strike="sngStrike" dirty="0"/>
              <a:t>-set up cycles</a:t>
            </a:r>
          </a:p>
          <a:p>
            <a:r>
              <a:rPr lang="en-US" altLang="ko-KR" strike="sngStrike" dirty="0"/>
              <a:t>-</a:t>
            </a:r>
          </a:p>
          <a:p>
            <a:r>
              <a:rPr lang="en-US" altLang="ko-KR" dirty="0"/>
              <a:t>-----------on me(LEE)</a:t>
            </a:r>
          </a:p>
          <a:p>
            <a:endParaRPr lang="en-US" altLang="ko-KR" dirty="0"/>
          </a:p>
          <a:p>
            <a:r>
              <a:rPr lang="en-US" altLang="ko-KR" strike="sngStrike" dirty="0"/>
              <a:t>build cache policy </a:t>
            </a:r>
            <a:r>
              <a:rPr lang="en-US" altLang="ko-KR" dirty="0"/>
              <a:t>(eviction LRU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BUS design</a:t>
            </a:r>
          </a:p>
          <a:p>
            <a:r>
              <a:rPr lang="en-US" altLang="ko-KR" dirty="0"/>
              <a:t>How to handle mutex</a:t>
            </a:r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023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91F18-1C2D-BDE8-7D3A-E29FB570F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06494-EE94-D717-6911-58E0E4545895}"/>
              </a:ext>
            </a:extLst>
          </p:cNvPr>
          <p:cNvSpPr txBox="1"/>
          <p:nvPr/>
        </p:nvSpPr>
        <p:spPr>
          <a:xfrm>
            <a:off x="111760" y="345440"/>
            <a:ext cx="12346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Convert string to hex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Output label, data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04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44F06-5FBB-7E66-C804-DDC505B6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FA297-9D85-2E11-D04A-D0B37CF82DB8}"/>
              </a:ext>
            </a:extLst>
          </p:cNvPr>
          <p:cNvSpPr txBox="1"/>
          <p:nvPr/>
        </p:nvSpPr>
        <p:spPr>
          <a:xfrm>
            <a:off x="111760" y="345440"/>
            <a:ext cx="123469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CPU.execute</a:t>
            </a:r>
            <a:r>
              <a:rPr lang="en-US" altLang="ko-KR" dirty="0"/>
              <a:t> ( label , data){</a:t>
            </a:r>
          </a:p>
          <a:p>
            <a:endParaRPr lang="en-US" altLang="ko-KR" dirty="0"/>
          </a:p>
          <a:p>
            <a:r>
              <a:rPr lang="en-US" altLang="ko-KR" dirty="0"/>
              <a:t>If(!</a:t>
            </a:r>
            <a:r>
              <a:rPr lang="en-US" altLang="ko-KR" dirty="0" err="1"/>
              <a:t>cpu.on_process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label, data = Read lines</a:t>
            </a:r>
          </a:p>
          <a:p>
            <a:r>
              <a:rPr lang="en-US" altLang="ko-KR" dirty="0"/>
              <a:t>(case) // define target cycles by corresponding labels</a:t>
            </a:r>
          </a:p>
          <a:p>
            <a:r>
              <a:rPr lang="en-US" altLang="ko-KR" dirty="0"/>
              <a:t>Label 0 : Cache access, bus </a:t>
            </a:r>
            <a:r>
              <a:rPr lang="en-US" altLang="ko-KR" dirty="0" err="1"/>
              <a:t>access.then</a:t>
            </a:r>
            <a:r>
              <a:rPr lang="en-US" altLang="ko-KR" dirty="0"/>
              <a:t> set target cycles.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latency (100)</a:t>
            </a:r>
          </a:p>
          <a:p>
            <a:r>
              <a:rPr lang="en-US" altLang="ko-KR" dirty="0"/>
              <a:t>Label 1 : Cache access, bus </a:t>
            </a:r>
            <a:r>
              <a:rPr lang="en-US" altLang="ko-KR" dirty="0" err="1"/>
              <a:t>access.then</a:t>
            </a:r>
            <a:r>
              <a:rPr lang="en-US" altLang="ko-KR" dirty="0"/>
              <a:t> set target cycles.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latency (100)</a:t>
            </a:r>
          </a:p>
          <a:p>
            <a:r>
              <a:rPr lang="en-US" altLang="ko-KR" dirty="0"/>
              <a:t>Label 2 : compute cycle (hold). 	        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</a:t>
            </a:r>
            <a:r>
              <a:rPr lang="en-US" altLang="ko-KR" dirty="0" err="1"/>
              <a:t>input_data</a:t>
            </a:r>
            <a:r>
              <a:rPr lang="en-US" altLang="ko-KR" dirty="0"/>
              <a:t>(data)</a:t>
            </a:r>
          </a:p>
          <a:p>
            <a:endParaRPr lang="en-US" altLang="ko-KR" dirty="0"/>
          </a:p>
          <a:p>
            <a:r>
              <a:rPr lang="en-US" altLang="ko-KR" dirty="0"/>
              <a:t>If(cycle == target cycle)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cpu.on_process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CPU.PrintStats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Print stats.</a:t>
            </a:r>
          </a:p>
          <a:p>
            <a:r>
              <a:rPr lang="en-US" altLang="ko-KR" dirty="0"/>
              <a:t>Total cycles, # of load/store, compute cycles, </a:t>
            </a:r>
          </a:p>
          <a:p>
            <a:r>
              <a:rPr lang="en-US" altLang="ko-KR" dirty="0"/>
              <a:t>Cache </a:t>
            </a:r>
            <a:r>
              <a:rPr lang="en-US" altLang="ko-KR" dirty="0" err="1"/>
              <a:t>hit,miss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8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1587</Words>
  <Application>Microsoft Office PowerPoint</Application>
  <PresentationFormat>와이드스크린</PresentationFormat>
  <Paragraphs>230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Apple SD Gothic Neo</vt:lpstr>
      <vt:lpstr>var(--vscode-repl-font-family)</vt:lpstr>
      <vt:lpstr>맑은 고딕</vt:lpstr>
      <vt:lpstr>Arial</vt:lpstr>
      <vt:lpstr>Wingdings</vt:lpstr>
      <vt:lpstr>Office 테마</vt:lpstr>
      <vt:lpstr>Multlcore simulator cache coherence</vt:lpstr>
      <vt:lpstr>PowerPoint 프레젠테이션</vt:lpstr>
      <vt:lpstr>Output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Cache coherence protocol</vt:lpstr>
      <vt:lpstr>Cache coherence protocol</vt:lpstr>
      <vt:lpstr>Cache coherence protocol</vt:lpstr>
      <vt:lpstr>Cache coherence protocol</vt:lpstr>
      <vt:lpstr>MESI protocol</vt:lpstr>
      <vt:lpstr>MESI protocol</vt:lpstr>
      <vt:lpstr>Dragon-state</vt:lpstr>
      <vt:lpstr>Cache eviction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Seoungsub Lee</dc:creator>
  <cp:lastModifiedBy>Seoungsub Lee</cp:lastModifiedBy>
  <cp:revision>61</cp:revision>
  <dcterms:created xsi:type="dcterms:W3CDTF">2024-10-19T17:56:46Z</dcterms:created>
  <dcterms:modified xsi:type="dcterms:W3CDTF">2024-11-17T17:22:42Z</dcterms:modified>
</cp:coreProperties>
</file>