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0" r:id="rId2"/>
  </p:sldMasterIdLst>
  <p:notesMasterIdLst>
    <p:notesMasterId r:id="rId16"/>
  </p:notesMasterIdLst>
  <p:handoutMasterIdLst>
    <p:handoutMasterId r:id="rId17"/>
  </p:handoutMasterIdLst>
  <p:sldIdLst>
    <p:sldId id="282" r:id="rId3"/>
    <p:sldId id="289" r:id="rId4"/>
    <p:sldId id="285" r:id="rId5"/>
    <p:sldId id="296" r:id="rId6"/>
    <p:sldId id="291" r:id="rId7"/>
    <p:sldId id="292" r:id="rId8"/>
    <p:sldId id="293" r:id="rId9"/>
    <p:sldId id="294" r:id="rId10"/>
    <p:sldId id="297" r:id="rId11"/>
    <p:sldId id="298" r:id="rId12"/>
    <p:sldId id="299" r:id="rId13"/>
    <p:sldId id="300" r:id="rId14"/>
    <p:sldId id="301" r:id="rId1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 userDrawn="1">
          <p15:clr>
            <a:srgbClr val="A4A3A4"/>
          </p15:clr>
        </p15:guide>
        <p15:guide id="2" pos="74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lesCallebautPC" initials="G" lastIdx="1" clrIdx="0">
    <p:extLst>
      <p:ext uri="{19B8F6BF-5375-455C-9EA6-DF929625EA0E}">
        <p15:presenceInfo xmlns:p15="http://schemas.microsoft.com/office/powerpoint/2012/main" userId="0db231f74139cf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9231"/>
    <a:srgbClr val="FFFFFF"/>
    <a:srgbClr val="65318F"/>
    <a:srgbClr val="272822"/>
    <a:srgbClr val="262626"/>
    <a:srgbClr val="FF996B"/>
    <a:srgbClr val="D2E2E7"/>
    <a:srgbClr val="AFCCD5"/>
    <a:srgbClr val="B8EACF"/>
    <a:srgbClr val="8CDC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C715DB-1EBC-4EDC-8EF2-5C81401341D9}" v="29" dt="2022-09-27T14:31:28.1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50" autoAdjust="0"/>
    <p:restoredTop sz="87119" autoAdjust="0"/>
  </p:normalViewPr>
  <p:slideViewPr>
    <p:cSldViewPr snapToObjects="1" showGuides="1">
      <p:cViewPr varScale="1">
        <p:scale>
          <a:sx n="102" d="100"/>
          <a:sy n="102" d="100"/>
        </p:scale>
        <p:origin x="2554" y="82"/>
      </p:cViewPr>
      <p:guideLst>
        <p:guide orient="horz" pos="3294"/>
        <p:guide pos="74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Objects="1" showGuides="1">
      <p:cViewPr varScale="1">
        <p:scale>
          <a:sx n="73" d="100"/>
          <a:sy n="73" d="100"/>
        </p:scale>
        <p:origin x="-2028" y="-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les" userId="90d84f0f-f349-4bb0-9539-68c5fc4b2c17" providerId="ADAL" clId="{A9C715DB-1EBC-4EDC-8EF2-5C81401341D9}"/>
    <pc:docChg chg="undo custSel addSld delSld modSld">
      <pc:chgData name="Gilles" userId="90d84f0f-f349-4bb0-9539-68c5fc4b2c17" providerId="ADAL" clId="{A9C715DB-1EBC-4EDC-8EF2-5C81401341D9}" dt="2022-09-27T14:32:39.831" v="605" actId="20577"/>
      <pc:docMkLst>
        <pc:docMk/>
      </pc:docMkLst>
      <pc:sldChg chg="delSp modSp mod delAnim">
        <pc:chgData name="Gilles" userId="90d84f0f-f349-4bb0-9539-68c5fc4b2c17" providerId="ADAL" clId="{A9C715DB-1EBC-4EDC-8EF2-5C81401341D9}" dt="2022-09-27T14:08:51.470" v="31" actId="478"/>
        <pc:sldMkLst>
          <pc:docMk/>
          <pc:sldMk cId="3889240153" sldId="282"/>
        </pc:sldMkLst>
        <pc:spChg chg="mod">
          <ac:chgData name="Gilles" userId="90d84f0f-f349-4bb0-9539-68c5fc4b2c17" providerId="ADAL" clId="{A9C715DB-1EBC-4EDC-8EF2-5C81401341D9}" dt="2022-09-27T14:08:37.449" v="22" actId="20577"/>
          <ac:spMkLst>
            <pc:docMk/>
            <pc:sldMk cId="3889240153" sldId="282"/>
            <ac:spMk id="2" creationId="{00000000-0000-0000-0000-000000000000}"/>
          </ac:spMkLst>
        </pc:spChg>
        <pc:spChg chg="mod">
          <ac:chgData name="Gilles" userId="90d84f0f-f349-4bb0-9539-68c5fc4b2c17" providerId="ADAL" clId="{A9C715DB-1EBC-4EDC-8EF2-5C81401341D9}" dt="2022-09-27T14:08:47.654" v="30" actId="20577"/>
          <ac:spMkLst>
            <pc:docMk/>
            <pc:sldMk cId="3889240153" sldId="282"/>
            <ac:spMk id="3" creationId="{00000000-0000-0000-0000-000000000000}"/>
          </ac:spMkLst>
        </pc:spChg>
        <pc:picChg chg="del">
          <ac:chgData name="Gilles" userId="90d84f0f-f349-4bb0-9539-68c5fc4b2c17" providerId="ADAL" clId="{A9C715DB-1EBC-4EDC-8EF2-5C81401341D9}" dt="2022-09-27T14:08:51.470" v="31" actId="478"/>
          <ac:picMkLst>
            <pc:docMk/>
            <pc:sldMk cId="3889240153" sldId="282"/>
            <ac:picMk id="4" creationId="{00000000-0000-0000-0000-000000000000}"/>
          </ac:picMkLst>
        </pc:picChg>
        <pc:picChg chg="del">
          <ac:chgData name="Gilles" userId="90d84f0f-f349-4bb0-9539-68c5fc4b2c17" providerId="ADAL" clId="{A9C715DB-1EBC-4EDC-8EF2-5C81401341D9}" dt="2022-09-27T14:08:51.470" v="31" actId="478"/>
          <ac:picMkLst>
            <pc:docMk/>
            <pc:sldMk cId="3889240153" sldId="282"/>
            <ac:picMk id="5" creationId="{00000000-0000-0000-0000-000000000000}"/>
          </ac:picMkLst>
        </pc:picChg>
        <pc:picChg chg="del">
          <ac:chgData name="Gilles" userId="90d84f0f-f349-4bb0-9539-68c5fc4b2c17" providerId="ADAL" clId="{A9C715DB-1EBC-4EDC-8EF2-5C81401341D9}" dt="2022-09-27T14:08:51.470" v="31" actId="478"/>
          <ac:picMkLst>
            <pc:docMk/>
            <pc:sldMk cId="3889240153" sldId="282"/>
            <ac:picMk id="6" creationId="{00000000-0000-0000-0000-000000000000}"/>
          </ac:picMkLst>
        </pc:picChg>
        <pc:picChg chg="del">
          <ac:chgData name="Gilles" userId="90d84f0f-f349-4bb0-9539-68c5fc4b2c17" providerId="ADAL" clId="{A9C715DB-1EBC-4EDC-8EF2-5C81401341D9}" dt="2022-09-27T14:08:51.470" v="31" actId="478"/>
          <ac:picMkLst>
            <pc:docMk/>
            <pc:sldMk cId="3889240153" sldId="282"/>
            <ac:picMk id="7" creationId="{00000000-0000-0000-0000-000000000000}"/>
          </ac:picMkLst>
        </pc:picChg>
        <pc:picChg chg="del">
          <ac:chgData name="Gilles" userId="90d84f0f-f349-4bb0-9539-68c5fc4b2c17" providerId="ADAL" clId="{A9C715DB-1EBC-4EDC-8EF2-5C81401341D9}" dt="2022-09-27T14:08:51.470" v="31" actId="478"/>
          <ac:picMkLst>
            <pc:docMk/>
            <pc:sldMk cId="3889240153" sldId="282"/>
            <ac:picMk id="8" creationId="{00000000-0000-0000-0000-000000000000}"/>
          </ac:picMkLst>
        </pc:picChg>
        <pc:picChg chg="del">
          <ac:chgData name="Gilles" userId="90d84f0f-f349-4bb0-9539-68c5fc4b2c17" providerId="ADAL" clId="{A9C715DB-1EBC-4EDC-8EF2-5C81401341D9}" dt="2022-09-27T14:08:51.470" v="31" actId="478"/>
          <ac:picMkLst>
            <pc:docMk/>
            <pc:sldMk cId="3889240153" sldId="282"/>
            <ac:picMk id="9" creationId="{00000000-0000-0000-0000-000000000000}"/>
          </ac:picMkLst>
        </pc:picChg>
        <pc:picChg chg="del">
          <ac:chgData name="Gilles" userId="90d84f0f-f349-4bb0-9539-68c5fc4b2c17" providerId="ADAL" clId="{A9C715DB-1EBC-4EDC-8EF2-5C81401341D9}" dt="2022-09-27T14:08:51.470" v="31" actId="478"/>
          <ac:picMkLst>
            <pc:docMk/>
            <pc:sldMk cId="3889240153" sldId="282"/>
            <ac:picMk id="11" creationId="{00000000-0000-0000-0000-000000000000}"/>
          </ac:picMkLst>
        </pc:picChg>
        <pc:picChg chg="del">
          <ac:chgData name="Gilles" userId="90d84f0f-f349-4bb0-9539-68c5fc4b2c17" providerId="ADAL" clId="{A9C715DB-1EBC-4EDC-8EF2-5C81401341D9}" dt="2022-09-27T14:08:51.470" v="31" actId="478"/>
          <ac:picMkLst>
            <pc:docMk/>
            <pc:sldMk cId="3889240153" sldId="282"/>
            <ac:picMk id="12" creationId="{00000000-0000-0000-0000-000000000000}"/>
          </ac:picMkLst>
        </pc:picChg>
        <pc:picChg chg="del">
          <ac:chgData name="Gilles" userId="90d84f0f-f349-4bb0-9539-68c5fc4b2c17" providerId="ADAL" clId="{A9C715DB-1EBC-4EDC-8EF2-5C81401341D9}" dt="2022-09-27T14:08:51.470" v="31" actId="478"/>
          <ac:picMkLst>
            <pc:docMk/>
            <pc:sldMk cId="3889240153" sldId="282"/>
            <ac:picMk id="13" creationId="{00000000-0000-0000-0000-000000000000}"/>
          </ac:picMkLst>
        </pc:picChg>
        <pc:picChg chg="del">
          <ac:chgData name="Gilles" userId="90d84f0f-f349-4bb0-9539-68c5fc4b2c17" providerId="ADAL" clId="{A9C715DB-1EBC-4EDC-8EF2-5C81401341D9}" dt="2022-09-27T14:08:51.470" v="31" actId="478"/>
          <ac:picMkLst>
            <pc:docMk/>
            <pc:sldMk cId="3889240153" sldId="282"/>
            <ac:picMk id="15" creationId="{00000000-0000-0000-0000-000000000000}"/>
          </ac:picMkLst>
        </pc:picChg>
        <pc:picChg chg="del">
          <ac:chgData name="Gilles" userId="90d84f0f-f349-4bb0-9539-68c5fc4b2c17" providerId="ADAL" clId="{A9C715DB-1EBC-4EDC-8EF2-5C81401341D9}" dt="2022-09-27T14:08:51.470" v="31" actId="478"/>
          <ac:picMkLst>
            <pc:docMk/>
            <pc:sldMk cId="3889240153" sldId="282"/>
            <ac:picMk id="17" creationId="{00000000-0000-0000-0000-000000000000}"/>
          </ac:picMkLst>
        </pc:picChg>
        <pc:picChg chg="del">
          <ac:chgData name="Gilles" userId="90d84f0f-f349-4bb0-9539-68c5fc4b2c17" providerId="ADAL" clId="{A9C715DB-1EBC-4EDC-8EF2-5C81401341D9}" dt="2022-09-27T14:08:51.470" v="31" actId="478"/>
          <ac:picMkLst>
            <pc:docMk/>
            <pc:sldMk cId="3889240153" sldId="282"/>
            <ac:picMk id="18" creationId="{00000000-0000-0000-0000-000000000000}"/>
          </ac:picMkLst>
        </pc:picChg>
        <pc:picChg chg="del">
          <ac:chgData name="Gilles" userId="90d84f0f-f349-4bb0-9539-68c5fc4b2c17" providerId="ADAL" clId="{A9C715DB-1EBC-4EDC-8EF2-5C81401341D9}" dt="2022-09-27T14:08:51.470" v="31" actId="478"/>
          <ac:picMkLst>
            <pc:docMk/>
            <pc:sldMk cId="3889240153" sldId="282"/>
            <ac:picMk id="20" creationId="{00000000-0000-0000-0000-000000000000}"/>
          </ac:picMkLst>
        </pc:picChg>
        <pc:picChg chg="del">
          <ac:chgData name="Gilles" userId="90d84f0f-f349-4bb0-9539-68c5fc4b2c17" providerId="ADAL" clId="{A9C715DB-1EBC-4EDC-8EF2-5C81401341D9}" dt="2022-09-27T14:08:51.470" v="31" actId="478"/>
          <ac:picMkLst>
            <pc:docMk/>
            <pc:sldMk cId="3889240153" sldId="282"/>
            <ac:picMk id="21" creationId="{00000000-0000-0000-0000-000000000000}"/>
          </ac:picMkLst>
        </pc:picChg>
        <pc:picChg chg="del">
          <ac:chgData name="Gilles" userId="90d84f0f-f349-4bb0-9539-68c5fc4b2c17" providerId="ADAL" clId="{A9C715DB-1EBC-4EDC-8EF2-5C81401341D9}" dt="2022-09-27T14:08:51.470" v="31" actId="478"/>
          <ac:picMkLst>
            <pc:docMk/>
            <pc:sldMk cId="3889240153" sldId="282"/>
            <ac:picMk id="22" creationId="{00000000-0000-0000-0000-000000000000}"/>
          </ac:picMkLst>
        </pc:picChg>
      </pc:sldChg>
      <pc:sldChg chg="delSp mod">
        <pc:chgData name="Gilles" userId="90d84f0f-f349-4bb0-9539-68c5fc4b2c17" providerId="ADAL" clId="{A9C715DB-1EBC-4EDC-8EF2-5C81401341D9}" dt="2022-09-27T14:12:18.277" v="290" actId="478"/>
        <pc:sldMkLst>
          <pc:docMk/>
          <pc:sldMk cId="1526719683" sldId="285"/>
        </pc:sldMkLst>
        <pc:spChg chg="del">
          <ac:chgData name="Gilles" userId="90d84f0f-f349-4bb0-9539-68c5fc4b2c17" providerId="ADAL" clId="{A9C715DB-1EBC-4EDC-8EF2-5C81401341D9}" dt="2022-09-27T14:12:18.277" v="290" actId="478"/>
          <ac:spMkLst>
            <pc:docMk/>
            <pc:sldMk cId="1526719683" sldId="285"/>
            <ac:spMk id="3" creationId="{00000000-0000-0000-0000-000000000000}"/>
          </ac:spMkLst>
        </pc:spChg>
      </pc:sldChg>
      <pc:sldChg chg="modSp mod">
        <pc:chgData name="Gilles" userId="90d84f0f-f349-4bb0-9539-68c5fc4b2c17" providerId="ADAL" clId="{A9C715DB-1EBC-4EDC-8EF2-5C81401341D9}" dt="2022-09-27T14:12:11.098" v="289" actId="6549"/>
        <pc:sldMkLst>
          <pc:docMk/>
          <pc:sldMk cId="4054771280" sldId="289"/>
        </pc:sldMkLst>
        <pc:spChg chg="mod">
          <ac:chgData name="Gilles" userId="90d84f0f-f349-4bb0-9539-68c5fc4b2c17" providerId="ADAL" clId="{A9C715DB-1EBC-4EDC-8EF2-5C81401341D9}" dt="2022-09-27T14:10:49.902" v="287" actId="20577"/>
          <ac:spMkLst>
            <pc:docMk/>
            <pc:sldMk cId="4054771280" sldId="289"/>
            <ac:spMk id="2" creationId="{851F2A4C-4108-4B50-BA7A-DEAEA770058E}"/>
          </ac:spMkLst>
        </pc:spChg>
        <pc:spChg chg="mod">
          <ac:chgData name="Gilles" userId="90d84f0f-f349-4bb0-9539-68c5fc4b2c17" providerId="ADAL" clId="{A9C715DB-1EBC-4EDC-8EF2-5C81401341D9}" dt="2022-09-27T14:12:09.984" v="288" actId="6549"/>
          <ac:spMkLst>
            <pc:docMk/>
            <pc:sldMk cId="4054771280" sldId="289"/>
            <ac:spMk id="10" creationId="{1AF19B0A-494A-46D5-BDA4-D2D6D502BFB1}"/>
          </ac:spMkLst>
        </pc:spChg>
        <pc:spChg chg="mod">
          <ac:chgData name="Gilles" userId="90d84f0f-f349-4bb0-9539-68c5fc4b2c17" providerId="ADAL" clId="{A9C715DB-1EBC-4EDC-8EF2-5C81401341D9}" dt="2022-09-27T14:12:11.098" v="289" actId="6549"/>
          <ac:spMkLst>
            <pc:docMk/>
            <pc:sldMk cId="4054771280" sldId="289"/>
            <ac:spMk id="16" creationId="{8A0C5C32-80CB-465C-8FA2-E3027A7CC33E}"/>
          </ac:spMkLst>
        </pc:spChg>
        <pc:spChg chg="mod">
          <ac:chgData name="Gilles" userId="90d84f0f-f349-4bb0-9539-68c5fc4b2c17" providerId="ADAL" clId="{A9C715DB-1EBC-4EDC-8EF2-5C81401341D9}" dt="2022-09-27T14:09:56.195" v="144" actId="20577"/>
          <ac:spMkLst>
            <pc:docMk/>
            <pc:sldMk cId="4054771280" sldId="289"/>
            <ac:spMk id="17" creationId="{EF7503DF-59FB-49B6-A858-C460B3C03DEE}"/>
          </ac:spMkLst>
        </pc:spChg>
        <pc:spChg chg="mod">
          <ac:chgData name="Gilles" userId="90d84f0f-f349-4bb0-9539-68c5fc4b2c17" providerId="ADAL" clId="{A9C715DB-1EBC-4EDC-8EF2-5C81401341D9}" dt="2022-09-27T14:10:07.465" v="170" actId="20577"/>
          <ac:spMkLst>
            <pc:docMk/>
            <pc:sldMk cId="4054771280" sldId="289"/>
            <ac:spMk id="18" creationId="{11A2D636-005C-4B17-BCD8-B193E674DFE3}"/>
          </ac:spMkLst>
        </pc:spChg>
        <pc:spChg chg="mod">
          <ac:chgData name="Gilles" userId="90d84f0f-f349-4bb0-9539-68c5fc4b2c17" providerId="ADAL" clId="{A9C715DB-1EBC-4EDC-8EF2-5C81401341D9}" dt="2022-09-27T14:10:12.660" v="191" actId="20577"/>
          <ac:spMkLst>
            <pc:docMk/>
            <pc:sldMk cId="4054771280" sldId="289"/>
            <ac:spMk id="19" creationId="{9C82F25D-A31E-4A51-BAA2-7A7404520C18}"/>
          </ac:spMkLst>
        </pc:spChg>
        <pc:spChg chg="mod">
          <ac:chgData name="Gilles" userId="90d84f0f-f349-4bb0-9539-68c5fc4b2c17" providerId="ADAL" clId="{A9C715DB-1EBC-4EDC-8EF2-5C81401341D9}" dt="2022-09-27T14:10:27.220" v="245" actId="20577"/>
          <ac:spMkLst>
            <pc:docMk/>
            <pc:sldMk cId="4054771280" sldId="289"/>
            <ac:spMk id="20" creationId="{4A97A24B-B517-4AE5-A7B2-30080B4189DB}"/>
          </ac:spMkLst>
        </pc:spChg>
        <pc:spChg chg="mod">
          <ac:chgData name="Gilles" userId="90d84f0f-f349-4bb0-9539-68c5fc4b2c17" providerId="ADAL" clId="{A9C715DB-1EBC-4EDC-8EF2-5C81401341D9}" dt="2022-09-27T14:10:33.246" v="265" actId="20577"/>
          <ac:spMkLst>
            <pc:docMk/>
            <pc:sldMk cId="4054771280" sldId="289"/>
            <ac:spMk id="21" creationId="{85010601-79EE-4A74-AA9F-4577699F7D6A}"/>
          </ac:spMkLst>
        </pc:spChg>
      </pc:sldChg>
      <pc:sldChg chg="del">
        <pc:chgData name="Gilles" userId="90d84f0f-f349-4bb0-9539-68c5fc4b2c17" providerId="ADAL" clId="{A9C715DB-1EBC-4EDC-8EF2-5C81401341D9}" dt="2022-09-27T14:12:55.421" v="291" actId="47"/>
        <pc:sldMkLst>
          <pc:docMk/>
          <pc:sldMk cId="713254081" sldId="295"/>
        </pc:sldMkLst>
      </pc:sldChg>
      <pc:sldChg chg="addSp delSp modSp new mod">
        <pc:chgData name="Gilles" userId="90d84f0f-f349-4bb0-9539-68c5fc4b2c17" providerId="ADAL" clId="{A9C715DB-1EBC-4EDC-8EF2-5C81401341D9}" dt="2022-09-27T14:15:55.949" v="343" actId="21"/>
        <pc:sldMkLst>
          <pc:docMk/>
          <pc:sldMk cId="2019430980" sldId="297"/>
        </pc:sldMkLst>
        <pc:spChg chg="mod">
          <ac:chgData name="Gilles" userId="90d84f0f-f349-4bb0-9539-68c5fc4b2c17" providerId="ADAL" clId="{A9C715DB-1EBC-4EDC-8EF2-5C81401341D9}" dt="2022-09-27T14:13:15.432" v="316" actId="20577"/>
          <ac:spMkLst>
            <pc:docMk/>
            <pc:sldMk cId="2019430980" sldId="297"/>
            <ac:spMk id="2" creationId="{9EA55982-6A49-0C7B-67A8-393E5A2EABAF}"/>
          </ac:spMkLst>
        </pc:spChg>
        <pc:spChg chg="del">
          <ac:chgData name="Gilles" userId="90d84f0f-f349-4bb0-9539-68c5fc4b2c17" providerId="ADAL" clId="{A9C715DB-1EBC-4EDC-8EF2-5C81401341D9}" dt="2022-09-27T14:14:05.236" v="318" actId="478"/>
          <ac:spMkLst>
            <pc:docMk/>
            <pc:sldMk cId="2019430980" sldId="297"/>
            <ac:spMk id="5" creationId="{C7E4808E-92D5-15C9-24A3-D2A6D8C36D55}"/>
          </ac:spMkLst>
        </pc:spChg>
        <pc:spChg chg="add mod">
          <ac:chgData name="Gilles" userId="90d84f0f-f349-4bb0-9539-68c5fc4b2c17" providerId="ADAL" clId="{A9C715DB-1EBC-4EDC-8EF2-5C81401341D9}" dt="2022-09-27T14:14:02.920" v="317"/>
          <ac:spMkLst>
            <pc:docMk/>
            <pc:sldMk cId="2019430980" sldId="297"/>
            <ac:spMk id="7" creationId="{CBE42F95-4511-B8B5-D152-86AA94812B21}"/>
          </ac:spMkLst>
        </pc:spChg>
        <pc:spChg chg="add mod">
          <ac:chgData name="Gilles" userId="90d84f0f-f349-4bb0-9539-68c5fc4b2c17" providerId="ADAL" clId="{A9C715DB-1EBC-4EDC-8EF2-5C81401341D9}" dt="2022-09-27T14:14:02.920" v="317"/>
          <ac:spMkLst>
            <pc:docMk/>
            <pc:sldMk cId="2019430980" sldId="297"/>
            <ac:spMk id="8" creationId="{11D6C0CA-E6A7-AC67-113B-26ACEB92D24A}"/>
          </ac:spMkLst>
        </pc:spChg>
        <pc:spChg chg="add mod">
          <ac:chgData name="Gilles" userId="90d84f0f-f349-4bb0-9539-68c5fc4b2c17" providerId="ADAL" clId="{A9C715DB-1EBC-4EDC-8EF2-5C81401341D9}" dt="2022-09-27T14:14:02.920" v="317"/>
          <ac:spMkLst>
            <pc:docMk/>
            <pc:sldMk cId="2019430980" sldId="297"/>
            <ac:spMk id="9" creationId="{697C8F4F-250E-4051-0A94-5B8A2BB279C4}"/>
          </ac:spMkLst>
        </pc:spChg>
        <pc:spChg chg="add mod">
          <ac:chgData name="Gilles" userId="90d84f0f-f349-4bb0-9539-68c5fc4b2c17" providerId="ADAL" clId="{A9C715DB-1EBC-4EDC-8EF2-5C81401341D9}" dt="2022-09-27T14:14:02.920" v="317"/>
          <ac:spMkLst>
            <pc:docMk/>
            <pc:sldMk cId="2019430980" sldId="297"/>
            <ac:spMk id="10" creationId="{2E9BA3F2-4531-EAB0-9D3B-C045C716930E}"/>
          </ac:spMkLst>
        </pc:spChg>
        <pc:spChg chg="add mod">
          <ac:chgData name="Gilles" userId="90d84f0f-f349-4bb0-9539-68c5fc4b2c17" providerId="ADAL" clId="{A9C715DB-1EBC-4EDC-8EF2-5C81401341D9}" dt="2022-09-27T14:14:02.920" v="317"/>
          <ac:spMkLst>
            <pc:docMk/>
            <pc:sldMk cId="2019430980" sldId="297"/>
            <ac:spMk id="11" creationId="{8A2C09BA-F746-F9D6-761D-F58EEA877B51}"/>
          </ac:spMkLst>
        </pc:spChg>
        <pc:spChg chg="add mod">
          <ac:chgData name="Gilles" userId="90d84f0f-f349-4bb0-9539-68c5fc4b2c17" providerId="ADAL" clId="{A9C715DB-1EBC-4EDC-8EF2-5C81401341D9}" dt="2022-09-27T14:14:02.920" v="317"/>
          <ac:spMkLst>
            <pc:docMk/>
            <pc:sldMk cId="2019430980" sldId="297"/>
            <ac:spMk id="12" creationId="{3F1FAC01-C69A-DD50-10BA-59761DEC53D2}"/>
          </ac:spMkLst>
        </pc:spChg>
        <pc:spChg chg="add mod">
          <ac:chgData name="Gilles" userId="90d84f0f-f349-4bb0-9539-68c5fc4b2c17" providerId="ADAL" clId="{A9C715DB-1EBC-4EDC-8EF2-5C81401341D9}" dt="2022-09-27T14:14:02.920" v="317"/>
          <ac:spMkLst>
            <pc:docMk/>
            <pc:sldMk cId="2019430980" sldId="297"/>
            <ac:spMk id="13" creationId="{2FB7625C-6FFD-F993-93D1-B9E46FFED28F}"/>
          </ac:spMkLst>
        </pc:spChg>
        <pc:spChg chg="add mod">
          <ac:chgData name="Gilles" userId="90d84f0f-f349-4bb0-9539-68c5fc4b2c17" providerId="ADAL" clId="{A9C715DB-1EBC-4EDC-8EF2-5C81401341D9}" dt="2022-09-27T14:14:42.622" v="327" actId="14100"/>
          <ac:spMkLst>
            <pc:docMk/>
            <pc:sldMk cId="2019430980" sldId="297"/>
            <ac:spMk id="14" creationId="{D72490DE-1CBE-2AB5-41BB-30DABD650596}"/>
          </ac:spMkLst>
        </pc:spChg>
        <pc:spChg chg="add mod">
          <ac:chgData name="Gilles" userId="90d84f0f-f349-4bb0-9539-68c5fc4b2c17" providerId="ADAL" clId="{A9C715DB-1EBC-4EDC-8EF2-5C81401341D9}" dt="2022-09-27T14:14:36.163" v="326" actId="14100"/>
          <ac:spMkLst>
            <pc:docMk/>
            <pc:sldMk cId="2019430980" sldId="297"/>
            <ac:spMk id="15" creationId="{379C91B9-2DFE-2ACF-AEA7-4A6588E2418D}"/>
          </ac:spMkLst>
        </pc:spChg>
        <pc:spChg chg="add del mod">
          <ac:chgData name="Gilles" userId="90d84f0f-f349-4bb0-9539-68c5fc4b2c17" providerId="ADAL" clId="{A9C715DB-1EBC-4EDC-8EF2-5C81401341D9}" dt="2022-09-27T14:15:55.949" v="343" actId="21"/>
          <ac:spMkLst>
            <pc:docMk/>
            <pc:sldMk cId="2019430980" sldId="297"/>
            <ac:spMk id="16" creationId="{7625460E-56B4-497C-EDDF-93A035A86FFB}"/>
          </ac:spMkLst>
        </pc:spChg>
        <pc:spChg chg="add del mod">
          <ac:chgData name="Gilles" userId="90d84f0f-f349-4bb0-9539-68c5fc4b2c17" providerId="ADAL" clId="{A9C715DB-1EBC-4EDC-8EF2-5C81401341D9}" dt="2022-09-27T14:15:55.949" v="343" actId="21"/>
          <ac:spMkLst>
            <pc:docMk/>
            <pc:sldMk cId="2019430980" sldId="297"/>
            <ac:spMk id="17" creationId="{0F17E66C-919C-4E10-3EF2-2A96649B82B1}"/>
          </ac:spMkLst>
        </pc:spChg>
        <pc:spChg chg="add del mod">
          <ac:chgData name="Gilles" userId="90d84f0f-f349-4bb0-9539-68c5fc4b2c17" providerId="ADAL" clId="{A9C715DB-1EBC-4EDC-8EF2-5C81401341D9}" dt="2022-09-27T14:15:55.949" v="343" actId="21"/>
          <ac:spMkLst>
            <pc:docMk/>
            <pc:sldMk cId="2019430980" sldId="297"/>
            <ac:spMk id="18" creationId="{00CB306C-FFE2-73A8-728A-01C7DA12502D}"/>
          </ac:spMkLst>
        </pc:spChg>
        <pc:spChg chg="add del mod">
          <ac:chgData name="Gilles" userId="90d84f0f-f349-4bb0-9539-68c5fc4b2c17" providerId="ADAL" clId="{A9C715DB-1EBC-4EDC-8EF2-5C81401341D9}" dt="2022-09-27T14:15:55.949" v="343" actId="21"/>
          <ac:spMkLst>
            <pc:docMk/>
            <pc:sldMk cId="2019430980" sldId="297"/>
            <ac:spMk id="19" creationId="{D1716A0C-5ECA-7120-B46B-854D0EEEBBD2}"/>
          </ac:spMkLst>
        </pc:spChg>
        <pc:spChg chg="add del mod">
          <ac:chgData name="Gilles" userId="90d84f0f-f349-4bb0-9539-68c5fc4b2c17" providerId="ADAL" clId="{A9C715DB-1EBC-4EDC-8EF2-5C81401341D9}" dt="2022-09-27T14:15:52.592" v="342" actId="478"/>
          <ac:spMkLst>
            <pc:docMk/>
            <pc:sldMk cId="2019430980" sldId="297"/>
            <ac:spMk id="22" creationId="{41243E0E-D520-9ADD-7820-7226CD8E7AC0}"/>
          </ac:spMkLst>
        </pc:spChg>
        <pc:spChg chg="add del mod">
          <ac:chgData name="Gilles" userId="90d84f0f-f349-4bb0-9539-68c5fc4b2c17" providerId="ADAL" clId="{A9C715DB-1EBC-4EDC-8EF2-5C81401341D9}" dt="2022-09-27T14:15:52.592" v="342" actId="478"/>
          <ac:spMkLst>
            <pc:docMk/>
            <pc:sldMk cId="2019430980" sldId="297"/>
            <ac:spMk id="23" creationId="{B3E5BDBF-1E0F-BF2D-9662-55AE666436A6}"/>
          </ac:spMkLst>
        </pc:spChg>
        <pc:spChg chg="add del mod">
          <ac:chgData name="Gilles" userId="90d84f0f-f349-4bb0-9539-68c5fc4b2c17" providerId="ADAL" clId="{A9C715DB-1EBC-4EDC-8EF2-5C81401341D9}" dt="2022-09-27T14:15:52.592" v="342" actId="478"/>
          <ac:spMkLst>
            <pc:docMk/>
            <pc:sldMk cId="2019430980" sldId="297"/>
            <ac:spMk id="24" creationId="{09B5A298-515A-DCDB-37E8-48EB0F7D73D1}"/>
          </ac:spMkLst>
        </pc:spChg>
        <pc:spChg chg="add del mod">
          <ac:chgData name="Gilles" userId="90d84f0f-f349-4bb0-9539-68c5fc4b2c17" providerId="ADAL" clId="{A9C715DB-1EBC-4EDC-8EF2-5C81401341D9}" dt="2022-09-27T14:15:52.592" v="342" actId="478"/>
          <ac:spMkLst>
            <pc:docMk/>
            <pc:sldMk cId="2019430980" sldId="297"/>
            <ac:spMk id="25" creationId="{DD3871C8-D946-18B3-921A-1142AB5DD98B}"/>
          </ac:spMkLst>
        </pc:spChg>
        <pc:picChg chg="add mod">
          <ac:chgData name="Gilles" userId="90d84f0f-f349-4bb0-9539-68c5fc4b2c17" providerId="ADAL" clId="{A9C715DB-1EBC-4EDC-8EF2-5C81401341D9}" dt="2022-09-27T14:14:02.920" v="317"/>
          <ac:picMkLst>
            <pc:docMk/>
            <pc:sldMk cId="2019430980" sldId="297"/>
            <ac:picMk id="6" creationId="{A5DEE92E-B6F9-C2F1-4019-31AEE1E2F1E0}"/>
          </ac:picMkLst>
        </pc:picChg>
        <pc:cxnChg chg="add del mod">
          <ac:chgData name="Gilles" userId="90d84f0f-f349-4bb0-9539-68c5fc4b2c17" providerId="ADAL" clId="{A9C715DB-1EBC-4EDC-8EF2-5C81401341D9}" dt="2022-09-27T14:15:55.949" v="343" actId="21"/>
          <ac:cxnSpMkLst>
            <pc:docMk/>
            <pc:sldMk cId="2019430980" sldId="297"/>
            <ac:cxnSpMk id="21" creationId="{BACE2338-355B-AF87-8812-D3EA73919D27}"/>
          </ac:cxnSpMkLst>
        </pc:cxnChg>
        <pc:cxnChg chg="add del mod">
          <ac:chgData name="Gilles" userId="90d84f0f-f349-4bb0-9539-68c5fc4b2c17" providerId="ADAL" clId="{A9C715DB-1EBC-4EDC-8EF2-5C81401341D9}" dt="2022-09-27T14:15:52.592" v="342" actId="478"/>
          <ac:cxnSpMkLst>
            <pc:docMk/>
            <pc:sldMk cId="2019430980" sldId="297"/>
            <ac:cxnSpMk id="26" creationId="{C1B89804-5D8B-60A4-EA9E-3B84FBEC5691}"/>
          </ac:cxnSpMkLst>
        </pc:cxnChg>
      </pc:sldChg>
      <pc:sldChg chg="new del">
        <pc:chgData name="Gilles" userId="90d84f0f-f349-4bb0-9539-68c5fc4b2c17" providerId="ADAL" clId="{A9C715DB-1EBC-4EDC-8EF2-5C81401341D9}" dt="2022-09-27T14:12:59.733" v="294" actId="47"/>
        <pc:sldMkLst>
          <pc:docMk/>
          <pc:sldMk cId="112087315" sldId="298"/>
        </pc:sldMkLst>
      </pc:sldChg>
      <pc:sldChg chg="addSp delSp modSp add mod">
        <pc:chgData name="Gilles" userId="90d84f0f-f349-4bb0-9539-68c5fc4b2c17" providerId="ADAL" clId="{A9C715DB-1EBC-4EDC-8EF2-5C81401341D9}" dt="2022-09-27T14:16:21.431" v="352" actId="478"/>
        <pc:sldMkLst>
          <pc:docMk/>
          <pc:sldMk cId="421692358" sldId="298"/>
        </pc:sldMkLst>
        <pc:spChg chg="add mod">
          <ac:chgData name="Gilles" userId="90d84f0f-f349-4bb0-9539-68c5fc4b2c17" providerId="ADAL" clId="{A9C715DB-1EBC-4EDC-8EF2-5C81401341D9}" dt="2022-09-27T14:16:00.715" v="346" actId="1076"/>
          <ac:spMkLst>
            <pc:docMk/>
            <pc:sldMk cId="421692358" sldId="298"/>
            <ac:spMk id="5" creationId="{25086D6E-E7A4-C9DB-16DA-70EE9852A6AA}"/>
          </ac:spMkLst>
        </pc:spChg>
        <pc:spChg chg="add mod">
          <ac:chgData name="Gilles" userId="90d84f0f-f349-4bb0-9539-68c5fc4b2c17" providerId="ADAL" clId="{A9C715DB-1EBC-4EDC-8EF2-5C81401341D9}" dt="2022-09-27T14:16:00.715" v="346" actId="1076"/>
          <ac:spMkLst>
            <pc:docMk/>
            <pc:sldMk cId="421692358" sldId="298"/>
            <ac:spMk id="16" creationId="{097DC7C8-2978-B2C5-AB33-716B257AEA45}"/>
          </ac:spMkLst>
        </pc:spChg>
        <pc:spChg chg="add mod">
          <ac:chgData name="Gilles" userId="90d84f0f-f349-4bb0-9539-68c5fc4b2c17" providerId="ADAL" clId="{A9C715DB-1EBC-4EDC-8EF2-5C81401341D9}" dt="2022-09-27T14:16:00.715" v="346" actId="1076"/>
          <ac:spMkLst>
            <pc:docMk/>
            <pc:sldMk cId="421692358" sldId="298"/>
            <ac:spMk id="17" creationId="{DCE0C8E4-5837-5332-6264-8E1A01F3E420}"/>
          </ac:spMkLst>
        </pc:spChg>
        <pc:spChg chg="add del mod">
          <ac:chgData name="Gilles" userId="90d84f0f-f349-4bb0-9539-68c5fc4b2c17" providerId="ADAL" clId="{A9C715DB-1EBC-4EDC-8EF2-5C81401341D9}" dt="2022-09-27T14:16:21.431" v="352" actId="478"/>
          <ac:spMkLst>
            <pc:docMk/>
            <pc:sldMk cId="421692358" sldId="298"/>
            <ac:spMk id="18" creationId="{279B9576-A645-27F8-E5C7-F44661BE27FC}"/>
          </ac:spMkLst>
        </pc:spChg>
        <pc:cxnChg chg="add mod">
          <ac:chgData name="Gilles" userId="90d84f0f-f349-4bb0-9539-68c5fc4b2c17" providerId="ADAL" clId="{A9C715DB-1EBC-4EDC-8EF2-5C81401341D9}" dt="2022-09-27T14:16:00.715" v="346" actId="1076"/>
          <ac:cxnSpMkLst>
            <pc:docMk/>
            <pc:sldMk cId="421692358" sldId="298"/>
            <ac:cxnSpMk id="19" creationId="{7C34CC47-B172-CF57-24F1-3407E1AD7C9E}"/>
          </ac:cxnSpMkLst>
        </pc:cxnChg>
      </pc:sldChg>
      <pc:sldChg chg="delSp modSp add mod">
        <pc:chgData name="Gilles" userId="90d84f0f-f349-4bb0-9539-68c5fc4b2c17" providerId="ADAL" clId="{A9C715DB-1EBC-4EDC-8EF2-5C81401341D9}" dt="2022-09-27T14:16:30.253" v="355" actId="207"/>
        <pc:sldMkLst>
          <pc:docMk/>
          <pc:sldMk cId="1861365021" sldId="299"/>
        </pc:sldMkLst>
        <pc:spChg chg="mod">
          <ac:chgData name="Gilles" userId="90d84f0f-f349-4bb0-9539-68c5fc4b2c17" providerId="ADAL" clId="{A9C715DB-1EBC-4EDC-8EF2-5C81401341D9}" dt="2022-09-27T14:16:10.461" v="348" actId="207"/>
          <ac:spMkLst>
            <pc:docMk/>
            <pc:sldMk cId="1861365021" sldId="299"/>
            <ac:spMk id="5" creationId="{25086D6E-E7A4-C9DB-16DA-70EE9852A6AA}"/>
          </ac:spMkLst>
        </pc:spChg>
        <pc:spChg chg="mod">
          <ac:chgData name="Gilles" userId="90d84f0f-f349-4bb0-9539-68c5fc4b2c17" providerId="ADAL" clId="{A9C715DB-1EBC-4EDC-8EF2-5C81401341D9}" dt="2022-09-27T14:16:30.253" v="355" actId="207"/>
          <ac:spMkLst>
            <pc:docMk/>
            <pc:sldMk cId="1861365021" sldId="299"/>
            <ac:spMk id="17" creationId="{DCE0C8E4-5837-5332-6264-8E1A01F3E420}"/>
          </ac:spMkLst>
        </pc:spChg>
        <pc:spChg chg="del">
          <ac:chgData name="Gilles" userId="90d84f0f-f349-4bb0-9539-68c5fc4b2c17" providerId="ADAL" clId="{A9C715DB-1EBC-4EDC-8EF2-5C81401341D9}" dt="2022-09-27T14:16:18.093" v="351" actId="21"/>
          <ac:spMkLst>
            <pc:docMk/>
            <pc:sldMk cId="1861365021" sldId="299"/>
            <ac:spMk id="18" creationId="{279B9576-A645-27F8-E5C7-F44661BE27FC}"/>
          </ac:spMkLst>
        </pc:spChg>
        <pc:cxnChg chg="mod">
          <ac:chgData name="Gilles" userId="90d84f0f-f349-4bb0-9539-68c5fc4b2c17" providerId="ADAL" clId="{A9C715DB-1EBC-4EDC-8EF2-5C81401341D9}" dt="2022-09-27T14:16:16.682" v="350" actId="14100"/>
          <ac:cxnSpMkLst>
            <pc:docMk/>
            <pc:sldMk cId="1861365021" sldId="299"/>
            <ac:cxnSpMk id="19" creationId="{7C34CC47-B172-CF57-24F1-3407E1AD7C9E}"/>
          </ac:cxnSpMkLst>
        </pc:cxnChg>
      </pc:sldChg>
      <pc:sldChg chg="addSp modSp add mod">
        <pc:chgData name="Gilles" userId="90d84f0f-f349-4bb0-9539-68c5fc4b2c17" providerId="ADAL" clId="{A9C715DB-1EBC-4EDC-8EF2-5C81401341D9}" dt="2022-09-27T14:17:03.957" v="361" actId="208"/>
        <pc:sldMkLst>
          <pc:docMk/>
          <pc:sldMk cId="1170055241" sldId="300"/>
        </pc:sldMkLst>
        <pc:spChg chg="mod">
          <ac:chgData name="Gilles" userId="90d84f0f-f349-4bb0-9539-68c5fc4b2c17" providerId="ADAL" clId="{A9C715DB-1EBC-4EDC-8EF2-5C81401341D9}" dt="2022-09-27T14:16:53.917" v="359" actId="207"/>
          <ac:spMkLst>
            <pc:docMk/>
            <pc:sldMk cId="1170055241" sldId="300"/>
            <ac:spMk id="5" creationId="{25086D6E-E7A4-C9DB-16DA-70EE9852A6AA}"/>
          </ac:spMkLst>
        </pc:spChg>
        <pc:spChg chg="mod">
          <ac:chgData name="Gilles" userId="90d84f0f-f349-4bb0-9539-68c5fc4b2c17" providerId="ADAL" clId="{A9C715DB-1EBC-4EDC-8EF2-5C81401341D9}" dt="2022-09-27T14:16:59.471" v="360" actId="207"/>
          <ac:spMkLst>
            <pc:docMk/>
            <pc:sldMk cId="1170055241" sldId="300"/>
            <ac:spMk id="16" creationId="{097DC7C8-2978-B2C5-AB33-716B257AEA45}"/>
          </ac:spMkLst>
        </pc:spChg>
        <pc:spChg chg="mod">
          <ac:chgData name="Gilles" userId="90d84f0f-f349-4bb0-9539-68c5fc4b2c17" providerId="ADAL" clId="{A9C715DB-1EBC-4EDC-8EF2-5C81401341D9}" dt="2022-09-27T14:16:59.471" v="360" actId="207"/>
          <ac:spMkLst>
            <pc:docMk/>
            <pc:sldMk cId="1170055241" sldId="300"/>
            <ac:spMk id="17" creationId="{DCE0C8E4-5837-5332-6264-8E1A01F3E420}"/>
          </ac:spMkLst>
        </pc:spChg>
        <pc:cxnChg chg="add mod">
          <ac:chgData name="Gilles" userId="90d84f0f-f349-4bb0-9539-68c5fc4b2c17" providerId="ADAL" clId="{A9C715DB-1EBC-4EDC-8EF2-5C81401341D9}" dt="2022-09-27T14:17:03.957" v="361" actId="208"/>
          <ac:cxnSpMkLst>
            <pc:docMk/>
            <pc:sldMk cId="1170055241" sldId="300"/>
            <ac:cxnSpMk id="18" creationId="{6FAEBB8A-5FA4-3964-BFBD-2252CC5F3608}"/>
          </ac:cxnSpMkLst>
        </pc:cxnChg>
        <pc:cxnChg chg="mod">
          <ac:chgData name="Gilles" userId="90d84f0f-f349-4bb0-9539-68c5fc4b2c17" providerId="ADAL" clId="{A9C715DB-1EBC-4EDC-8EF2-5C81401341D9}" dt="2022-09-27T14:17:03.957" v="361" actId="208"/>
          <ac:cxnSpMkLst>
            <pc:docMk/>
            <pc:sldMk cId="1170055241" sldId="300"/>
            <ac:cxnSpMk id="19" creationId="{7C34CC47-B172-CF57-24F1-3407E1AD7C9E}"/>
          </ac:cxnSpMkLst>
        </pc:cxnChg>
      </pc:sldChg>
      <pc:sldChg chg="addSp delSp modSp new mod">
        <pc:chgData name="Gilles" userId="90d84f0f-f349-4bb0-9539-68c5fc4b2c17" providerId="ADAL" clId="{A9C715DB-1EBC-4EDC-8EF2-5C81401341D9}" dt="2022-09-27T14:32:39.831" v="605" actId="20577"/>
        <pc:sldMkLst>
          <pc:docMk/>
          <pc:sldMk cId="2529858331" sldId="301"/>
        </pc:sldMkLst>
        <pc:spChg chg="mod">
          <ac:chgData name="Gilles" userId="90d84f0f-f349-4bb0-9539-68c5fc4b2c17" providerId="ADAL" clId="{A9C715DB-1EBC-4EDC-8EF2-5C81401341D9}" dt="2022-09-27T14:21:46.896" v="374" actId="20577"/>
          <ac:spMkLst>
            <pc:docMk/>
            <pc:sldMk cId="2529858331" sldId="301"/>
            <ac:spMk id="2" creationId="{10D9C8E0-91FC-E5EC-7D5F-8F3DD0D8AE7E}"/>
          </ac:spMkLst>
        </pc:spChg>
        <pc:spChg chg="del">
          <ac:chgData name="Gilles" userId="90d84f0f-f349-4bb0-9539-68c5fc4b2c17" providerId="ADAL" clId="{A9C715DB-1EBC-4EDC-8EF2-5C81401341D9}" dt="2022-09-27T14:24:55.739" v="379" actId="478"/>
          <ac:spMkLst>
            <pc:docMk/>
            <pc:sldMk cId="2529858331" sldId="301"/>
            <ac:spMk id="5" creationId="{DA83D406-B93C-9C34-4728-65530F649292}"/>
          </ac:spMkLst>
        </pc:spChg>
        <pc:spChg chg="add del mod">
          <ac:chgData name="Gilles" userId="90d84f0f-f349-4bb0-9539-68c5fc4b2c17" providerId="ADAL" clId="{A9C715DB-1EBC-4EDC-8EF2-5C81401341D9}" dt="2022-09-27T14:25:44.025" v="392" actId="478"/>
          <ac:spMkLst>
            <pc:docMk/>
            <pc:sldMk cId="2529858331" sldId="301"/>
            <ac:spMk id="8" creationId="{418ED7F9-A6E0-DAA4-2F40-B223A4C5EBB1}"/>
          </ac:spMkLst>
        </pc:spChg>
        <pc:spChg chg="add mod">
          <ac:chgData name="Gilles" userId="90d84f0f-f349-4bb0-9539-68c5fc4b2c17" providerId="ADAL" clId="{A9C715DB-1EBC-4EDC-8EF2-5C81401341D9}" dt="2022-09-27T14:31:05.014" v="567" actId="1038"/>
          <ac:spMkLst>
            <pc:docMk/>
            <pc:sldMk cId="2529858331" sldId="301"/>
            <ac:spMk id="9" creationId="{3A30E81A-DA80-4EAB-F9B7-9206EA4163B9}"/>
          </ac:spMkLst>
        </pc:spChg>
        <pc:spChg chg="add mod">
          <ac:chgData name="Gilles" userId="90d84f0f-f349-4bb0-9539-68c5fc4b2c17" providerId="ADAL" clId="{A9C715DB-1EBC-4EDC-8EF2-5C81401341D9}" dt="2022-09-27T14:31:05.014" v="567" actId="1038"/>
          <ac:spMkLst>
            <pc:docMk/>
            <pc:sldMk cId="2529858331" sldId="301"/>
            <ac:spMk id="10" creationId="{993C3FF0-041F-1631-55DB-E49C8FE62629}"/>
          </ac:spMkLst>
        </pc:spChg>
        <pc:spChg chg="add mod">
          <ac:chgData name="Gilles" userId="90d84f0f-f349-4bb0-9539-68c5fc4b2c17" providerId="ADAL" clId="{A9C715DB-1EBC-4EDC-8EF2-5C81401341D9}" dt="2022-09-27T14:31:05.014" v="567" actId="1038"/>
          <ac:spMkLst>
            <pc:docMk/>
            <pc:sldMk cId="2529858331" sldId="301"/>
            <ac:spMk id="13" creationId="{5BA6FFF1-3017-7762-B645-5204C8C39BC6}"/>
          </ac:spMkLst>
        </pc:spChg>
        <pc:spChg chg="add del mod">
          <ac:chgData name="Gilles" userId="90d84f0f-f349-4bb0-9539-68c5fc4b2c17" providerId="ADAL" clId="{A9C715DB-1EBC-4EDC-8EF2-5C81401341D9}" dt="2022-09-27T14:25:57.172" v="396" actId="478"/>
          <ac:spMkLst>
            <pc:docMk/>
            <pc:sldMk cId="2529858331" sldId="301"/>
            <ac:spMk id="14" creationId="{8B3CD907-1787-5525-580B-A12B2D1F8AB3}"/>
          </ac:spMkLst>
        </pc:spChg>
        <pc:spChg chg="add mod">
          <ac:chgData name="Gilles" userId="90d84f0f-f349-4bb0-9539-68c5fc4b2c17" providerId="ADAL" clId="{A9C715DB-1EBC-4EDC-8EF2-5C81401341D9}" dt="2022-09-27T14:31:05.014" v="567" actId="1038"/>
          <ac:spMkLst>
            <pc:docMk/>
            <pc:sldMk cId="2529858331" sldId="301"/>
            <ac:spMk id="15" creationId="{B0E6C160-02F2-EFC7-FD9E-994FCF874B8E}"/>
          </ac:spMkLst>
        </pc:spChg>
        <pc:spChg chg="add mod">
          <ac:chgData name="Gilles" userId="90d84f0f-f349-4bb0-9539-68c5fc4b2c17" providerId="ADAL" clId="{A9C715DB-1EBC-4EDC-8EF2-5C81401341D9}" dt="2022-09-27T14:31:05.014" v="567" actId="1038"/>
          <ac:spMkLst>
            <pc:docMk/>
            <pc:sldMk cId="2529858331" sldId="301"/>
            <ac:spMk id="16" creationId="{4B2D8261-DBA9-14B1-FF41-0074FB4E9387}"/>
          </ac:spMkLst>
        </pc:spChg>
        <pc:spChg chg="add mod">
          <ac:chgData name="Gilles" userId="90d84f0f-f349-4bb0-9539-68c5fc4b2c17" providerId="ADAL" clId="{A9C715DB-1EBC-4EDC-8EF2-5C81401341D9}" dt="2022-09-27T14:31:05.014" v="567" actId="1038"/>
          <ac:spMkLst>
            <pc:docMk/>
            <pc:sldMk cId="2529858331" sldId="301"/>
            <ac:spMk id="17" creationId="{F96A8CCD-47BC-5E24-8666-3B738EA333BE}"/>
          </ac:spMkLst>
        </pc:spChg>
        <pc:spChg chg="add del mod">
          <ac:chgData name="Gilles" userId="90d84f0f-f349-4bb0-9539-68c5fc4b2c17" providerId="ADAL" clId="{A9C715DB-1EBC-4EDC-8EF2-5C81401341D9}" dt="2022-09-27T14:30:56.064" v="543" actId="478"/>
          <ac:spMkLst>
            <pc:docMk/>
            <pc:sldMk cId="2529858331" sldId="301"/>
            <ac:spMk id="18" creationId="{A5293183-2D24-1126-AD72-F94A0D2455B0}"/>
          </ac:spMkLst>
        </pc:spChg>
        <pc:spChg chg="add del mod">
          <ac:chgData name="Gilles" userId="90d84f0f-f349-4bb0-9539-68c5fc4b2c17" providerId="ADAL" clId="{A9C715DB-1EBC-4EDC-8EF2-5C81401341D9}" dt="2022-09-27T14:30:55.314" v="542" actId="478"/>
          <ac:spMkLst>
            <pc:docMk/>
            <pc:sldMk cId="2529858331" sldId="301"/>
            <ac:spMk id="19" creationId="{9047D5B8-39E0-1192-10F3-DE09F84359F2}"/>
          </ac:spMkLst>
        </pc:spChg>
        <pc:spChg chg="add mod">
          <ac:chgData name="Gilles" userId="90d84f0f-f349-4bb0-9539-68c5fc4b2c17" providerId="ADAL" clId="{A9C715DB-1EBC-4EDC-8EF2-5C81401341D9}" dt="2022-09-27T14:31:20.637" v="570" actId="555"/>
          <ac:spMkLst>
            <pc:docMk/>
            <pc:sldMk cId="2529858331" sldId="301"/>
            <ac:spMk id="20" creationId="{74CA381C-5730-2AB8-6331-84C73FE4225B}"/>
          </ac:spMkLst>
        </pc:spChg>
        <pc:spChg chg="add mod">
          <ac:chgData name="Gilles" userId="90d84f0f-f349-4bb0-9539-68c5fc4b2c17" providerId="ADAL" clId="{A9C715DB-1EBC-4EDC-8EF2-5C81401341D9}" dt="2022-09-27T14:32:39.831" v="605" actId="20577"/>
          <ac:spMkLst>
            <pc:docMk/>
            <pc:sldMk cId="2529858331" sldId="301"/>
            <ac:spMk id="21" creationId="{FC0371C1-233F-C9E4-B071-793E97E63009}"/>
          </ac:spMkLst>
        </pc:spChg>
        <pc:spChg chg="add mod">
          <ac:chgData name="Gilles" userId="90d84f0f-f349-4bb0-9539-68c5fc4b2c17" providerId="ADAL" clId="{A9C715DB-1EBC-4EDC-8EF2-5C81401341D9}" dt="2022-09-27T14:31:20.637" v="570" actId="555"/>
          <ac:spMkLst>
            <pc:docMk/>
            <pc:sldMk cId="2529858331" sldId="301"/>
            <ac:spMk id="22" creationId="{21D0F762-7F2E-9BE8-A181-3351DBE0AEDC}"/>
          </ac:spMkLst>
        </pc:spChg>
        <pc:spChg chg="add mod">
          <ac:chgData name="Gilles" userId="90d84f0f-f349-4bb0-9539-68c5fc4b2c17" providerId="ADAL" clId="{A9C715DB-1EBC-4EDC-8EF2-5C81401341D9}" dt="2022-09-27T14:32:04.455" v="595" actId="20577"/>
          <ac:spMkLst>
            <pc:docMk/>
            <pc:sldMk cId="2529858331" sldId="301"/>
            <ac:spMk id="38" creationId="{65921716-A323-1E9D-8D5C-60105685D98A}"/>
          </ac:spMkLst>
        </pc:spChg>
        <pc:spChg chg="add mod">
          <ac:chgData name="Gilles" userId="90d84f0f-f349-4bb0-9539-68c5fc4b2c17" providerId="ADAL" clId="{A9C715DB-1EBC-4EDC-8EF2-5C81401341D9}" dt="2022-09-27T14:31:05.014" v="567" actId="1038"/>
          <ac:spMkLst>
            <pc:docMk/>
            <pc:sldMk cId="2529858331" sldId="301"/>
            <ac:spMk id="40" creationId="{197BAE4A-77B6-5C1B-4F4E-0FD85CFBA031}"/>
          </ac:spMkLst>
        </pc:spChg>
        <pc:spChg chg="add mod">
          <ac:chgData name="Gilles" userId="90d84f0f-f349-4bb0-9539-68c5fc4b2c17" providerId="ADAL" clId="{A9C715DB-1EBC-4EDC-8EF2-5C81401341D9}" dt="2022-09-27T14:31:36.353" v="590" actId="20577"/>
          <ac:spMkLst>
            <pc:docMk/>
            <pc:sldMk cId="2529858331" sldId="301"/>
            <ac:spMk id="43" creationId="{FCB52EBE-37C6-DDC6-ABE5-4C737DBF3FD9}"/>
          </ac:spMkLst>
        </pc:spChg>
        <pc:picChg chg="add del mod">
          <ac:chgData name="Gilles" userId="90d84f0f-f349-4bb0-9539-68c5fc4b2c17" providerId="ADAL" clId="{A9C715DB-1EBC-4EDC-8EF2-5C81401341D9}" dt="2022-09-27T14:32:22.961" v="596" actId="478"/>
          <ac:picMkLst>
            <pc:docMk/>
            <pc:sldMk cId="2529858331" sldId="301"/>
            <ac:picMk id="7" creationId="{9193516D-26D5-1927-F6B3-26772E98786A}"/>
          </ac:picMkLst>
        </pc:picChg>
        <pc:cxnChg chg="add mod ord">
          <ac:chgData name="Gilles" userId="90d84f0f-f349-4bb0-9539-68c5fc4b2c17" providerId="ADAL" clId="{A9C715DB-1EBC-4EDC-8EF2-5C81401341D9}" dt="2022-09-27T14:31:05.014" v="567" actId="1038"/>
          <ac:cxnSpMkLst>
            <pc:docMk/>
            <pc:sldMk cId="2529858331" sldId="301"/>
            <ac:cxnSpMk id="12" creationId="{05EF5605-5F50-B26E-C586-A912D9C1E1DE}"/>
          </ac:cxnSpMkLst>
        </pc:cxnChg>
        <pc:cxnChg chg="add mod">
          <ac:chgData name="Gilles" userId="90d84f0f-f349-4bb0-9539-68c5fc4b2c17" providerId="ADAL" clId="{A9C715DB-1EBC-4EDC-8EF2-5C81401341D9}" dt="2022-09-27T14:31:05.014" v="567" actId="1038"/>
          <ac:cxnSpMkLst>
            <pc:docMk/>
            <pc:sldMk cId="2529858331" sldId="301"/>
            <ac:cxnSpMk id="24" creationId="{BC1922FC-0B94-1EA6-2F14-6EB70FD0C5DF}"/>
          </ac:cxnSpMkLst>
        </pc:cxnChg>
        <pc:cxnChg chg="add mod">
          <ac:chgData name="Gilles" userId="90d84f0f-f349-4bb0-9539-68c5fc4b2c17" providerId="ADAL" clId="{A9C715DB-1EBC-4EDC-8EF2-5C81401341D9}" dt="2022-09-27T14:31:05.014" v="567" actId="1038"/>
          <ac:cxnSpMkLst>
            <pc:docMk/>
            <pc:sldMk cId="2529858331" sldId="301"/>
            <ac:cxnSpMk id="25" creationId="{1588CA34-02FF-A9B8-AE11-0213CCC2E266}"/>
          </ac:cxnSpMkLst>
        </pc:cxnChg>
        <pc:cxnChg chg="add mod">
          <ac:chgData name="Gilles" userId="90d84f0f-f349-4bb0-9539-68c5fc4b2c17" providerId="ADAL" clId="{A9C715DB-1EBC-4EDC-8EF2-5C81401341D9}" dt="2022-09-27T14:31:05.014" v="567" actId="1038"/>
          <ac:cxnSpMkLst>
            <pc:docMk/>
            <pc:sldMk cId="2529858331" sldId="301"/>
            <ac:cxnSpMk id="28" creationId="{6DB465E5-EF14-C26D-D8C0-7EFF9700D6C8}"/>
          </ac:cxnSpMkLst>
        </pc:cxnChg>
        <pc:cxnChg chg="add mod">
          <ac:chgData name="Gilles" userId="90d84f0f-f349-4bb0-9539-68c5fc4b2c17" providerId="ADAL" clId="{A9C715DB-1EBC-4EDC-8EF2-5C81401341D9}" dt="2022-09-27T14:31:05.014" v="567" actId="1038"/>
          <ac:cxnSpMkLst>
            <pc:docMk/>
            <pc:sldMk cId="2529858331" sldId="301"/>
            <ac:cxnSpMk id="29" creationId="{52709D63-1649-2B7F-7417-C5DF7AF3D27B}"/>
          </ac:cxnSpMkLst>
        </pc:cxnChg>
        <pc:cxnChg chg="add del mod">
          <ac:chgData name="Gilles" userId="90d84f0f-f349-4bb0-9539-68c5fc4b2c17" providerId="ADAL" clId="{A9C715DB-1EBC-4EDC-8EF2-5C81401341D9}" dt="2022-09-27T14:28:43.108" v="497" actId="478"/>
          <ac:cxnSpMkLst>
            <pc:docMk/>
            <pc:sldMk cId="2529858331" sldId="301"/>
            <ac:cxnSpMk id="32" creationId="{51A7D46E-1F6D-DDD9-DE41-A4AD32FB1F6B}"/>
          </ac:cxnSpMkLst>
        </pc:cxnChg>
        <pc:cxnChg chg="add mod">
          <ac:chgData name="Gilles" userId="90d84f0f-f349-4bb0-9539-68c5fc4b2c17" providerId="ADAL" clId="{A9C715DB-1EBC-4EDC-8EF2-5C81401341D9}" dt="2022-09-27T14:31:05.014" v="567" actId="1038"/>
          <ac:cxnSpMkLst>
            <pc:docMk/>
            <pc:sldMk cId="2529858331" sldId="301"/>
            <ac:cxnSpMk id="33" creationId="{B39AEA4B-B861-636B-3B59-34E49D164002}"/>
          </ac:cxnSpMkLst>
        </pc:cxnChg>
        <pc:cxnChg chg="add mod">
          <ac:chgData name="Gilles" userId="90d84f0f-f349-4bb0-9539-68c5fc4b2c17" providerId="ADAL" clId="{A9C715DB-1EBC-4EDC-8EF2-5C81401341D9}" dt="2022-09-27T14:31:05.014" v="567" actId="1038"/>
          <ac:cxnSpMkLst>
            <pc:docMk/>
            <pc:sldMk cId="2529858331" sldId="301"/>
            <ac:cxnSpMk id="35" creationId="{A1FD05DD-7989-34FF-FB8C-5B832E79BE14}"/>
          </ac:cxnSpMkLst>
        </pc:cxnChg>
        <pc:cxnChg chg="add del mod">
          <ac:chgData name="Gilles" userId="90d84f0f-f349-4bb0-9539-68c5fc4b2c17" providerId="ADAL" clId="{A9C715DB-1EBC-4EDC-8EF2-5C81401341D9}" dt="2022-09-27T14:30:02.522" v="508" actId="478"/>
          <ac:cxnSpMkLst>
            <pc:docMk/>
            <pc:sldMk cId="2529858331" sldId="301"/>
            <ac:cxnSpMk id="36" creationId="{14E83A77-BFB6-135D-B3CF-382EDA96AF92}"/>
          </ac:cxnSpMkLst>
        </pc:cxnChg>
        <pc:cxnChg chg="add mod">
          <ac:chgData name="Gilles" userId="90d84f0f-f349-4bb0-9539-68c5fc4b2c17" providerId="ADAL" clId="{A9C715DB-1EBC-4EDC-8EF2-5C81401341D9}" dt="2022-09-27T14:31:05.014" v="567" actId="1038"/>
          <ac:cxnSpMkLst>
            <pc:docMk/>
            <pc:sldMk cId="2529858331" sldId="301"/>
            <ac:cxnSpMk id="37" creationId="{4BB8B9ED-873B-F033-92C1-7D9AD8ADE83D}"/>
          </ac:cxnSpMkLst>
        </pc:cxnChg>
        <pc:cxnChg chg="add mod">
          <ac:chgData name="Gilles" userId="90d84f0f-f349-4bb0-9539-68c5fc4b2c17" providerId="ADAL" clId="{A9C715DB-1EBC-4EDC-8EF2-5C81401341D9}" dt="2022-09-27T14:31:05.014" v="567" actId="1038"/>
          <ac:cxnSpMkLst>
            <pc:docMk/>
            <pc:sldMk cId="2529858331" sldId="301"/>
            <ac:cxnSpMk id="39" creationId="{458C34B2-8DDA-9046-536C-10209C88E1AC}"/>
          </ac:cxnSpMkLst>
        </pc:cxnChg>
        <pc:cxnChg chg="add mod">
          <ac:chgData name="Gilles" userId="90d84f0f-f349-4bb0-9539-68c5fc4b2c17" providerId="ADAL" clId="{A9C715DB-1EBC-4EDC-8EF2-5C81401341D9}" dt="2022-09-27T14:31:30.506" v="572" actId="1076"/>
          <ac:cxnSpMkLst>
            <pc:docMk/>
            <pc:sldMk cId="2529858331" sldId="301"/>
            <ac:cxnSpMk id="42" creationId="{6EBBE4B2-6A10-0ACD-0025-B78D2475B98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27/09/2022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‹#›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27/09/2022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6795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671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403874" y="5796914"/>
            <a:ext cx="428400" cy="720000"/>
          </a:xfrm>
          <a:prstGeom prst="rect">
            <a:avLst/>
          </a:prstGeom>
        </p:spPr>
      </p:pic>
      <p:sp>
        <p:nvSpPr>
          <p:cNvPr id="8" name="Rechthoek 12"/>
          <p:cNvSpPr/>
          <p:nvPr userDrawn="1"/>
        </p:nvSpPr>
        <p:spPr>
          <a:xfrm>
            <a:off x="0" y="648000"/>
            <a:ext cx="12192000" cy="62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13" name="Rechthoek 12"/>
          <p:cNvSpPr/>
          <p:nvPr/>
        </p:nvSpPr>
        <p:spPr>
          <a:xfrm>
            <a:off x="0" y="648000"/>
            <a:ext cx="12192000" cy="62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4061" y="2088000"/>
            <a:ext cx="8737939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4061" y="4193675"/>
            <a:ext cx="8737939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94" y="1800000"/>
            <a:ext cx="1837438" cy="4294800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03874" y="5796914"/>
            <a:ext cx="428126" cy="719086"/>
          </a:xfrm>
          <a:prstGeom prst="rect">
            <a:avLst/>
          </a:prstGeom>
        </p:spPr>
      </p:pic>
      <p:pic>
        <p:nvPicPr>
          <p:cNvPr id="3" name="Afbeelding 2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1"/>
            <a:ext cx="2014732" cy="719329"/>
          </a:xfrm>
          <a:prstGeom prst="rect">
            <a:avLst/>
          </a:prstGeom>
        </p:spPr>
      </p:pic>
      <p:pic>
        <p:nvPicPr>
          <p:cNvPr id="14" name="Afbeelding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94" y="1800000"/>
            <a:ext cx="1837438" cy="4294800"/>
          </a:xfrm>
          <a:prstGeom prst="rect">
            <a:avLst/>
          </a:prstGeom>
        </p:spPr>
      </p:pic>
      <p:pic>
        <p:nvPicPr>
          <p:cNvPr id="16" name="Afbeelding 2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1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2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648000"/>
            <a:ext cx="12192000" cy="62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4732" y="2088000"/>
            <a:ext cx="8737268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4732" y="4193675"/>
            <a:ext cx="8737268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8" name="Afbeelding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94" y="1800000"/>
            <a:ext cx="1837438" cy="4294800"/>
          </a:xfrm>
          <a:prstGeom prst="rect">
            <a:avLst/>
          </a:prstGeom>
        </p:spPr>
      </p:pic>
      <p:pic>
        <p:nvPicPr>
          <p:cNvPr id="14" name="Afbeelding 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1"/>
            <a:ext cx="2014732" cy="719329"/>
          </a:xfrm>
          <a:prstGeom prst="rect">
            <a:avLst/>
          </a:prstGeom>
        </p:spPr>
      </p:pic>
      <p:pic>
        <p:nvPicPr>
          <p:cNvPr id="16" name="Afbeelding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03874" y="5795267"/>
            <a:ext cx="428126" cy="71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3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1E03-75DD-4733-9EB7-E1B21C513EDE}" type="datetime1">
              <a:rPr lang="nl-BE" smtClean="0"/>
              <a:t>27/09/2022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1138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57128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0"/>
            <a:ext cx="12192000" cy="63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52712" y="2304000"/>
            <a:ext cx="8079288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52712" y="4419108"/>
            <a:ext cx="8079288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7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50000"/>
            <a:ext cx="3302711" cy="3211200"/>
          </a:xfrm>
          <a:prstGeom prst="rect">
            <a:avLst/>
          </a:prstGeom>
        </p:spPr>
      </p:pic>
      <p:pic>
        <p:nvPicPr>
          <p:cNvPr id="8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011" y="6047127"/>
            <a:ext cx="1512989" cy="54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1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5556833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447200" y="1350000"/>
            <a:ext cx="54748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1818-9582-4953-B1EE-38B8195A306A}" type="datetime1">
              <a:rPr lang="nl-BE" smtClean="0"/>
              <a:t>27/09/2022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5591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556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5566917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18000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432000" y="1350000"/>
            <a:ext cx="5490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432000" y="1991922"/>
            <a:ext cx="5490000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84325" indent="-28575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6DF1-98C7-44EB-A81C-DD6332C3D0D0}" type="datetime1">
              <a:rPr lang="nl-BE" smtClean="0"/>
              <a:t>27/09/2022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4842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6699-E900-4833-A806-8DC10C961E35}" type="datetime1">
              <a:rPr lang="nl-BE" smtClean="0"/>
              <a:t>27/09/2022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2451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4C1C-14AC-42EC-86A4-1A1F1C8665A0}" type="datetime1">
              <a:rPr lang="nl-BE" smtClean="0"/>
              <a:t>27/09/2022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7426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598" y="540000"/>
            <a:ext cx="4190487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015878" y="540000"/>
            <a:ext cx="691276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1435101"/>
            <a:ext cx="4190487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D2C4-6CDA-4BAF-BCA5-159D526DA322}" type="datetime1">
              <a:rPr lang="nl-BE" smtClean="0"/>
              <a:t>27/09/2022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11388648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113886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11388648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908000" y="6048000"/>
            <a:ext cx="264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1248000" cy="288000"/>
          </a:xfrm>
        </p:spPr>
        <p:txBody>
          <a:bodyPr/>
          <a:lstStyle/>
          <a:p>
            <a:fld id="{C099C56F-7887-4E01-83A4-B62C704AF368}" type="datetime1">
              <a:rPr lang="nl-BE" smtClean="0"/>
              <a:t>27/09/2022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1751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8C9-0FC0-440B-8314-5EF9819A24DA}" type="datetime1">
              <a:rPr lang="nl-BE" smtClean="0"/>
              <a:t>27/09/2022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1138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291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12"/>
          <p:cNvSpPr/>
          <p:nvPr userDrawn="1"/>
        </p:nvSpPr>
        <p:spPr>
          <a:xfrm>
            <a:off x="0" y="0"/>
            <a:ext cx="12192000" cy="63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13" name="Rechthoek 12"/>
          <p:cNvSpPr/>
          <p:nvPr/>
        </p:nvSpPr>
        <p:spPr>
          <a:xfrm>
            <a:off x="0" y="-8021"/>
            <a:ext cx="12192000" cy="63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52712" y="2304000"/>
            <a:ext cx="8079288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52712" y="4419108"/>
            <a:ext cx="8079288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50000"/>
            <a:ext cx="3302711" cy="3211200"/>
          </a:xfrm>
          <a:prstGeom prst="rect">
            <a:avLst/>
          </a:prstGeom>
        </p:spPr>
      </p:pic>
      <p:pic>
        <p:nvPicPr>
          <p:cNvPr id="7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011" y="6047127"/>
            <a:ext cx="1512989" cy="540353"/>
          </a:xfrm>
          <a:prstGeom prst="rect">
            <a:avLst/>
          </a:prstGeom>
        </p:spPr>
      </p:pic>
      <p:pic>
        <p:nvPicPr>
          <p:cNvPr id="11" name="Afbeelding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50000"/>
            <a:ext cx="3302711" cy="3211200"/>
          </a:xfrm>
          <a:prstGeom prst="rect">
            <a:avLst/>
          </a:prstGeom>
        </p:spPr>
      </p:pic>
      <p:pic>
        <p:nvPicPr>
          <p:cNvPr id="12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011" y="6047127"/>
            <a:ext cx="1512989" cy="54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35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55648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447200" y="1350000"/>
            <a:ext cx="54748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81F3-DF63-45EB-BC9D-33AF77580B52}" type="datetime1">
              <a:rPr lang="nl-BE" smtClean="0"/>
              <a:t>27/09/2022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932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556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5566917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18000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432000" y="1350000"/>
            <a:ext cx="5490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432000" y="1991922"/>
            <a:ext cx="5490000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84325" indent="-28575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AFA0-1713-4D1E-A5CE-7A72D7E34AF2}" type="datetime1">
              <a:rPr lang="nl-BE" smtClean="0"/>
              <a:t>27/09/2022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736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73DC-3C0A-4EDD-9DC2-84D707D8214B}" type="datetime1">
              <a:rPr lang="nl-BE" smtClean="0"/>
              <a:t>27/09/2022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934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2462-08EE-46A5-B614-B58F8B9D7749}" type="datetime1">
              <a:rPr lang="nl-BE" smtClean="0"/>
              <a:t>27/09/2022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076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598" y="540000"/>
            <a:ext cx="4190487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015878" y="540000"/>
            <a:ext cx="691276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1435101"/>
            <a:ext cx="4190487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67E1-890D-490E-BBA5-F7A383241BCC}" type="datetime1">
              <a:rPr lang="nl-BE" smtClean="0"/>
              <a:t>27/09/2022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13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11388648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113886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11388648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1248000" cy="288000"/>
          </a:xfrm>
        </p:spPr>
        <p:txBody>
          <a:bodyPr/>
          <a:lstStyle/>
          <a:p>
            <a:fld id="{6535815E-1DF4-4E01-BC2D-31A156755E79}" type="datetime1">
              <a:rPr lang="nl-BE" smtClean="0"/>
              <a:t>27/09/2022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908000" y="6048000"/>
            <a:ext cx="264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2251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11382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1138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40000" y="6048000"/>
            <a:ext cx="1248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9F43CF7-32C8-44EC-86BF-99A2657BA3D3}" type="datetime1">
              <a:rPr lang="nl-BE" smtClean="0"/>
              <a:t>27/09/2022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908000" y="6048000"/>
            <a:ext cx="264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669200" y="6048000"/>
            <a:ext cx="1248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12192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>
              <a:solidFill>
                <a:schemeClr val="accent1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011" y="6047127"/>
            <a:ext cx="1512989" cy="54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2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lang="nl-BE" sz="3600" kern="1200" baseline="0" dirty="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lang="nl-NL" sz="2400" kern="1200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lang="nl-NL" sz="2400" kern="1200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lang="nl-NL" sz="2000" kern="1200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lang="nl-NL" sz="1600" kern="1200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370"/>
            <a:ext cx="3301200" cy="272063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11382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1138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40000" y="6048000"/>
            <a:ext cx="1248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CC81C21-CD04-4C56-8510-F9D751A99BC5}" type="datetime1">
              <a:rPr lang="nl-BE" smtClean="0"/>
              <a:t>27/09/2022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908000" y="6048000"/>
            <a:ext cx="264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669200" y="6048000"/>
            <a:ext cx="1248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12192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pic>
        <p:nvPicPr>
          <p:cNvPr id="11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011" y="6047127"/>
            <a:ext cx="1512989" cy="54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7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lang="nl-BE" sz="36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lang="nl-NL" sz="20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lang="nl-NL" sz="16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99656" y="2280778"/>
            <a:ext cx="9192343" cy="25163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BE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Communication Networks</a:t>
            </a:r>
            <a:br>
              <a:rPr lang="nl-NL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3600" dirty="0">
              <a:solidFill>
                <a:schemeClr val="accent3">
                  <a:lumMod val="60000"/>
                  <a:lumOff val="4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999656" y="6192837"/>
            <a:ext cx="8472263" cy="404515"/>
          </a:xfrm>
        </p:spPr>
        <p:txBody>
          <a:bodyPr/>
          <a:lstStyle/>
          <a:p>
            <a:r>
              <a:rPr lang="nl-BE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Gilles Callebaut 				</a:t>
            </a:r>
            <a:r>
              <a:rPr lang="nl-BE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	</a:t>
            </a:r>
            <a:r>
              <a:rPr lang="en-BE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27</a:t>
            </a:r>
            <a:r>
              <a:rPr lang="nl-BE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/0</a:t>
            </a:r>
            <a:r>
              <a:rPr lang="en-BE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</a:t>
            </a:r>
            <a:r>
              <a:rPr lang="nl-BE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/20</a:t>
            </a:r>
            <a:r>
              <a:rPr lang="en-BE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22</a:t>
            </a:r>
            <a:endParaRPr lang="nl-BE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4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5982-6A49-0C7B-67A8-393E5A2E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Layer 2 versus layer 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663FC-28FB-1FE2-5B3C-29ADEC13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8C9-0FC0-440B-8314-5EF9819A24DA}" type="datetime1">
              <a:rPr lang="nl-BE" smtClean="0"/>
              <a:t>27/09/2022</a:t>
            </a:fld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DBF59-EADE-5B2A-6C5A-5017A4B2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10</a:t>
            </a:fld>
            <a:endParaRPr lang="nl-BE" dirty="0"/>
          </a:p>
        </p:txBody>
      </p:sp>
      <p:pic>
        <p:nvPicPr>
          <p:cNvPr id="6" name="Picture 2" descr="Afbeeldingsresultaat voor osi model">
            <a:extLst>
              <a:ext uri="{FF2B5EF4-FFF2-40B4-BE49-F238E27FC236}">
                <a16:creationId xmlns:a16="http://schemas.microsoft.com/office/drawing/2014/main" id="{A5DEE92E-B6F9-C2F1-4019-31AEE1E2F1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72"/>
          <a:stretch/>
        </p:blipFill>
        <p:spPr bwMode="auto">
          <a:xfrm>
            <a:off x="335360" y="1556792"/>
            <a:ext cx="2317616" cy="414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E42F95-4511-B8B5-D152-86AA94812B21}"/>
              </a:ext>
            </a:extLst>
          </p:cNvPr>
          <p:cNvSpPr txBox="1"/>
          <p:nvPr/>
        </p:nvSpPr>
        <p:spPr>
          <a:xfrm>
            <a:off x="2711624" y="1628800"/>
            <a:ext cx="3672408" cy="56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communicati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E-mail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D6C0CA-E6A7-AC67-113B-26ACEB92D24A}"/>
              </a:ext>
            </a:extLst>
          </p:cNvPr>
          <p:cNvSpPr txBox="1"/>
          <p:nvPr/>
        </p:nvSpPr>
        <p:spPr>
          <a:xfrm>
            <a:off x="2711624" y="2187151"/>
            <a:ext cx="3672408" cy="56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Encryption and data conversion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B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 representation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C8F4F-250E-4051-0A94-5B8A2BB279C4}"/>
              </a:ext>
            </a:extLst>
          </p:cNvPr>
          <p:cNvSpPr txBox="1"/>
          <p:nvPr/>
        </p:nvSpPr>
        <p:spPr>
          <a:xfrm>
            <a:off x="2711624" y="2874422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  <a:r>
              <a:rPr lang="en-BE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/stopping of a session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9BA3F2-4531-EAB0-9D3B-C045C716930E}"/>
              </a:ext>
            </a:extLst>
          </p:cNvPr>
          <p:cNvSpPr txBox="1"/>
          <p:nvPr/>
        </p:nvSpPr>
        <p:spPr>
          <a:xfrm>
            <a:off x="2729708" y="3345498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Ensure receiving a message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2C09BA-F746-F9D6-761D-F58EEA877B51}"/>
              </a:ext>
            </a:extLst>
          </p:cNvPr>
          <p:cNvSpPr txBox="1"/>
          <p:nvPr/>
        </p:nvSpPr>
        <p:spPr>
          <a:xfrm>
            <a:off x="2729708" y="4023526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routing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1FAC01-C69A-DD50-10BA-59761DEC53D2}"/>
              </a:ext>
            </a:extLst>
          </p:cNvPr>
          <p:cNvSpPr txBox="1"/>
          <p:nvPr/>
        </p:nvSpPr>
        <p:spPr>
          <a:xfrm>
            <a:off x="2729708" y="4488624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Packet transmission between neighbouring nodes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B7625C-6FFD-F993-93D1-B9E46FFED28F}"/>
              </a:ext>
            </a:extLst>
          </p:cNvPr>
          <p:cNvSpPr txBox="1"/>
          <p:nvPr/>
        </p:nvSpPr>
        <p:spPr>
          <a:xfrm>
            <a:off x="2729708" y="5167404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Electrical Signals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2490DE-1CBE-2AB5-41BB-30DABD650596}"/>
              </a:ext>
            </a:extLst>
          </p:cNvPr>
          <p:cNvSpPr/>
          <p:nvPr/>
        </p:nvSpPr>
        <p:spPr>
          <a:xfrm>
            <a:off x="1142688" y="1268760"/>
            <a:ext cx="4953312" cy="262822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9C91B9-2DFE-2ACF-AEA7-4A6588E2418D}"/>
              </a:ext>
            </a:extLst>
          </p:cNvPr>
          <p:cNvSpPr/>
          <p:nvPr/>
        </p:nvSpPr>
        <p:spPr>
          <a:xfrm>
            <a:off x="1142688" y="5021889"/>
            <a:ext cx="5040560" cy="80045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086D6E-E7A4-C9DB-16DA-70EE9852A6AA}"/>
              </a:ext>
            </a:extLst>
          </p:cNvPr>
          <p:cNvSpPr/>
          <p:nvPr/>
        </p:nvSpPr>
        <p:spPr>
          <a:xfrm>
            <a:off x="8423072" y="2671579"/>
            <a:ext cx="288032" cy="288032"/>
          </a:xfrm>
          <a:prstGeom prst="ellipse">
            <a:avLst/>
          </a:prstGeom>
          <a:solidFill>
            <a:srgbClr val="65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97DC7C8-2978-B2C5-AB33-716B257AEA45}"/>
              </a:ext>
            </a:extLst>
          </p:cNvPr>
          <p:cNvSpPr/>
          <p:nvPr/>
        </p:nvSpPr>
        <p:spPr>
          <a:xfrm>
            <a:off x="9935240" y="2671579"/>
            <a:ext cx="288032" cy="288032"/>
          </a:xfrm>
          <a:prstGeom prst="ellipse">
            <a:avLst/>
          </a:prstGeom>
          <a:solidFill>
            <a:srgbClr val="65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E0C8E4-5837-5332-6264-8E1A01F3E420}"/>
              </a:ext>
            </a:extLst>
          </p:cNvPr>
          <p:cNvSpPr/>
          <p:nvPr/>
        </p:nvSpPr>
        <p:spPr>
          <a:xfrm>
            <a:off x="9503192" y="3306510"/>
            <a:ext cx="288032" cy="2880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34CC47-B172-CF57-24F1-3407E1AD7C9E}"/>
              </a:ext>
            </a:extLst>
          </p:cNvPr>
          <p:cNvCxnSpPr/>
          <p:nvPr/>
        </p:nvCxnSpPr>
        <p:spPr>
          <a:xfrm>
            <a:off x="8783112" y="2815595"/>
            <a:ext cx="1080120" cy="0"/>
          </a:xfrm>
          <a:prstGeom prst="straightConnector1">
            <a:avLst/>
          </a:prstGeom>
          <a:ln>
            <a:solidFill>
              <a:srgbClr val="65318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92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5982-6A49-0C7B-67A8-393E5A2E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Layer 2 versus layer 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663FC-28FB-1FE2-5B3C-29ADEC13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8C9-0FC0-440B-8314-5EF9819A24DA}" type="datetime1">
              <a:rPr lang="nl-BE" smtClean="0"/>
              <a:t>27/09/2022</a:t>
            </a:fld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DBF59-EADE-5B2A-6C5A-5017A4B2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11</a:t>
            </a:fld>
            <a:endParaRPr lang="nl-BE" dirty="0"/>
          </a:p>
        </p:txBody>
      </p:sp>
      <p:pic>
        <p:nvPicPr>
          <p:cNvPr id="6" name="Picture 2" descr="Afbeeldingsresultaat voor osi model">
            <a:extLst>
              <a:ext uri="{FF2B5EF4-FFF2-40B4-BE49-F238E27FC236}">
                <a16:creationId xmlns:a16="http://schemas.microsoft.com/office/drawing/2014/main" id="{A5DEE92E-B6F9-C2F1-4019-31AEE1E2F1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72"/>
          <a:stretch/>
        </p:blipFill>
        <p:spPr bwMode="auto">
          <a:xfrm>
            <a:off x="335360" y="1556792"/>
            <a:ext cx="2317616" cy="414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E42F95-4511-B8B5-D152-86AA94812B21}"/>
              </a:ext>
            </a:extLst>
          </p:cNvPr>
          <p:cNvSpPr txBox="1"/>
          <p:nvPr/>
        </p:nvSpPr>
        <p:spPr>
          <a:xfrm>
            <a:off x="2711624" y="1628800"/>
            <a:ext cx="3672408" cy="56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communicati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E-mail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D6C0CA-E6A7-AC67-113B-26ACEB92D24A}"/>
              </a:ext>
            </a:extLst>
          </p:cNvPr>
          <p:cNvSpPr txBox="1"/>
          <p:nvPr/>
        </p:nvSpPr>
        <p:spPr>
          <a:xfrm>
            <a:off x="2711624" y="2187151"/>
            <a:ext cx="3672408" cy="56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Encryption and data conversion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B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 representation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C8F4F-250E-4051-0A94-5B8A2BB279C4}"/>
              </a:ext>
            </a:extLst>
          </p:cNvPr>
          <p:cNvSpPr txBox="1"/>
          <p:nvPr/>
        </p:nvSpPr>
        <p:spPr>
          <a:xfrm>
            <a:off x="2711624" y="2874422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  <a:r>
              <a:rPr lang="en-BE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/stopping of a session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9BA3F2-4531-EAB0-9D3B-C045C716930E}"/>
              </a:ext>
            </a:extLst>
          </p:cNvPr>
          <p:cNvSpPr txBox="1"/>
          <p:nvPr/>
        </p:nvSpPr>
        <p:spPr>
          <a:xfrm>
            <a:off x="2729708" y="3345498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Ensure receiving a message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2C09BA-F746-F9D6-761D-F58EEA877B51}"/>
              </a:ext>
            </a:extLst>
          </p:cNvPr>
          <p:cNvSpPr txBox="1"/>
          <p:nvPr/>
        </p:nvSpPr>
        <p:spPr>
          <a:xfrm>
            <a:off x="2729708" y="4023526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routing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1FAC01-C69A-DD50-10BA-59761DEC53D2}"/>
              </a:ext>
            </a:extLst>
          </p:cNvPr>
          <p:cNvSpPr txBox="1"/>
          <p:nvPr/>
        </p:nvSpPr>
        <p:spPr>
          <a:xfrm>
            <a:off x="2729708" y="4488624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Packet transmission between neighbouring nodes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B7625C-6FFD-F993-93D1-B9E46FFED28F}"/>
              </a:ext>
            </a:extLst>
          </p:cNvPr>
          <p:cNvSpPr txBox="1"/>
          <p:nvPr/>
        </p:nvSpPr>
        <p:spPr>
          <a:xfrm>
            <a:off x="2729708" y="5167404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Electrical Signals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2490DE-1CBE-2AB5-41BB-30DABD650596}"/>
              </a:ext>
            </a:extLst>
          </p:cNvPr>
          <p:cNvSpPr/>
          <p:nvPr/>
        </p:nvSpPr>
        <p:spPr>
          <a:xfrm>
            <a:off x="1142688" y="1268760"/>
            <a:ext cx="4953312" cy="262822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9C91B9-2DFE-2ACF-AEA7-4A6588E2418D}"/>
              </a:ext>
            </a:extLst>
          </p:cNvPr>
          <p:cNvSpPr/>
          <p:nvPr/>
        </p:nvSpPr>
        <p:spPr>
          <a:xfrm>
            <a:off x="1142688" y="5021889"/>
            <a:ext cx="5040560" cy="80045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086D6E-E7A4-C9DB-16DA-70EE9852A6AA}"/>
              </a:ext>
            </a:extLst>
          </p:cNvPr>
          <p:cNvSpPr/>
          <p:nvPr/>
        </p:nvSpPr>
        <p:spPr>
          <a:xfrm>
            <a:off x="8423072" y="2671579"/>
            <a:ext cx="288032" cy="2880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97DC7C8-2978-B2C5-AB33-716B257AEA45}"/>
              </a:ext>
            </a:extLst>
          </p:cNvPr>
          <p:cNvSpPr/>
          <p:nvPr/>
        </p:nvSpPr>
        <p:spPr>
          <a:xfrm>
            <a:off x="9935240" y="2671579"/>
            <a:ext cx="288032" cy="288032"/>
          </a:xfrm>
          <a:prstGeom prst="ellipse">
            <a:avLst/>
          </a:prstGeom>
          <a:solidFill>
            <a:srgbClr val="65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E0C8E4-5837-5332-6264-8E1A01F3E420}"/>
              </a:ext>
            </a:extLst>
          </p:cNvPr>
          <p:cNvSpPr/>
          <p:nvPr/>
        </p:nvSpPr>
        <p:spPr>
          <a:xfrm>
            <a:off x="9503192" y="3306510"/>
            <a:ext cx="288032" cy="288032"/>
          </a:xfrm>
          <a:prstGeom prst="ellipse">
            <a:avLst/>
          </a:prstGeom>
          <a:solidFill>
            <a:srgbClr val="65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34CC47-B172-CF57-24F1-3407E1AD7C9E}"/>
              </a:ext>
            </a:extLst>
          </p:cNvPr>
          <p:cNvCxnSpPr>
            <a:cxnSpLocks/>
          </p:cNvCxnSpPr>
          <p:nvPr/>
        </p:nvCxnSpPr>
        <p:spPr>
          <a:xfrm flipH="1">
            <a:off x="9791224" y="2996952"/>
            <a:ext cx="193208" cy="309558"/>
          </a:xfrm>
          <a:prstGeom prst="straightConnector1">
            <a:avLst/>
          </a:prstGeom>
          <a:ln>
            <a:solidFill>
              <a:srgbClr val="65318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365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5982-6A49-0C7B-67A8-393E5A2E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Layer 2 versus layer 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663FC-28FB-1FE2-5B3C-29ADEC13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8C9-0FC0-440B-8314-5EF9819A24DA}" type="datetime1">
              <a:rPr lang="nl-BE" smtClean="0"/>
              <a:t>27/09/2022</a:t>
            </a:fld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DBF59-EADE-5B2A-6C5A-5017A4B2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12</a:t>
            </a:fld>
            <a:endParaRPr lang="nl-BE" dirty="0"/>
          </a:p>
        </p:txBody>
      </p:sp>
      <p:pic>
        <p:nvPicPr>
          <p:cNvPr id="6" name="Picture 2" descr="Afbeeldingsresultaat voor osi model">
            <a:extLst>
              <a:ext uri="{FF2B5EF4-FFF2-40B4-BE49-F238E27FC236}">
                <a16:creationId xmlns:a16="http://schemas.microsoft.com/office/drawing/2014/main" id="{A5DEE92E-B6F9-C2F1-4019-31AEE1E2F1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72"/>
          <a:stretch/>
        </p:blipFill>
        <p:spPr bwMode="auto">
          <a:xfrm>
            <a:off x="335360" y="1556792"/>
            <a:ext cx="2317616" cy="414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E42F95-4511-B8B5-D152-86AA94812B21}"/>
              </a:ext>
            </a:extLst>
          </p:cNvPr>
          <p:cNvSpPr txBox="1"/>
          <p:nvPr/>
        </p:nvSpPr>
        <p:spPr>
          <a:xfrm>
            <a:off x="2711624" y="1628800"/>
            <a:ext cx="3672408" cy="56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communicati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E-mail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D6C0CA-E6A7-AC67-113B-26ACEB92D24A}"/>
              </a:ext>
            </a:extLst>
          </p:cNvPr>
          <p:cNvSpPr txBox="1"/>
          <p:nvPr/>
        </p:nvSpPr>
        <p:spPr>
          <a:xfrm>
            <a:off x="2711624" y="2187151"/>
            <a:ext cx="3672408" cy="56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Encryption and data conversion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B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 representation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C8F4F-250E-4051-0A94-5B8A2BB279C4}"/>
              </a:ext>
            </a:extLst>
          </p:cNvPr>
          <p:cNvSpPr txBox="1"/>
          <p:nvPr/>
        </p:nvSpPr>
        <p:spPr>
          <a:xfrm>
            <a:off x="2711624" y="2874422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  <a:r>
              <a:rPr lang="en-BE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/stopping of a session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9BA3F2-4531-EAB0-9D3B-C045C716930E}"/>
              </a:ext>
            </a:extLst>
          </p:cNvPr>
          <p:cNvSpPr txBox="1"/>
          <p:nvPr/>
        </p:nvSpPr>
        <p:spPr>
          <a:xfrm>
            <a:off x="2729708" y="3345498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Ensure receiving a message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2C09BA-F746-F9D6-761D-F58EEA877B51}"/>
              </a:ext>
            </a:extLst>
          </p:cNvPr>
          <p:cNvSpPr txBox="1"/>
          <p:nvPr/>
        </p:nvSpPr>
        <p:spPr>
          <a:xfrm>
            <a:off x="2729708" y="4023526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routing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1FAC01-C69A-DD50-10BA-59761DEC53D2}"/>
              </a:ext>
            </a:extLst>
          </p:cNvPr>
          <p:cNvSpPr txBox="1"/>
          <p:nvPr/>
        </p:nvSpPr>
        <p:spPr>
          <a:xfrm>
            <a:off x="2729708" y="4488624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Packet transmission between neighbouring nodes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B7625C-6FFD-F993-93D1-B9E46FFED28F}"/>
              </a:ext>
            </a:extLst>
          </p:cNvPr>
          <p:cNvSpPr txBox="1"/>
          <p:nvPr/>
        </p:nvSpPr>
        <p:spPr>
          <a:xfrm>
            <a:off x="2729708" y="5167404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Electrical Signals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2490DE-1CBE-2AB5-41BB-30DABD650596}"/>
              </a:ext>
            </a:extLst>
          </p:cNvPr>
          <p:cNvSpPr/>
          <p:nvPr/>
        </p:nvSpPr>
        <p:spPr>
          <a:xfrm>
            <a:off x="1142688" y="1268760"/>
            <a:ext cx="4953312" cy="262822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9C91B9-2DFE-2ACF-AEA7-4A6588E2418D}"/>
              </a:ext>
            </a:extLst>
          </p:cNvPr>
          <p:cNvSpPr/>
          <p:nvPr/>
        </p:nvSpPr>
        <p:spPr>
          <a:xfrm>
            <a:off x="1142688" y="5021889"/>
            <a:ext cx="5040560" cy="80045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086D6E-E7A4-C9DB-16DA-70EE9852A6AA}"/>
              </a:ext>
            </a:extLst>
          </p:cNvPr>
          <p:cNvSpPr/>
          <p:nvPr/>
        </p:nvSpPr>
        <p:spPr>
          <a:xfrm>
            <a:off x="8423072" y="2671579"/>
            <a:ext cx="288032" cy="288032"/>
          </a:xfrm>
          <a:prstGeom prst="ellipse">
            <a:avLst/>
          </a:prstGeom>
          <a:solidFill>
            <a:srgbClr val="F59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97DC7C8-2978-B2C5-AB33-716B257AEA45}"/>
              </a:ext>
            </a:extLst>
          </p:cNvPr>
          <p:cNvSpPr/>
          <p:nvPr/>
        </p:nvSpPr>
        <p:spPr>
          <a:xfrm>
            <a:off x="9935240" y="2671579"/>
            <a:ext cx="288032" cy="288032"/>
          </a:xfrm>
          <a:prstGeom prst="ellipse">
            <a:avLst/>
          </a:prstGeom>
          <a:solidFill>
            <a:srgbClr val="F59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E0C8E4-5837-5332-6264-8E1A01F3E420}"/>
              </a:ext>
            </a:extLst>
          </p:cNvPr>
          <p:cNvSpPr/>
          <p:nvPr/>
        </p:nvSpPr>
        <p:spPr>
          <a:xfrm>
            <a:off x="9503192" y="3306510"/>
            <a:ext cx="288032" cy="288032"/>
          </a:xfrm>
          <a:prstGeom prst="ellipse">
            <a:avLst/>
          </a:prstGeom>
          <a:solidFill>
            <a:srgbClr val="F59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34CC47-B172-CF57-24F1-3407E1AD7C9E}"/>
              </a:ext>
            </a:extLst>
          </p:cNvPr>
          <p:cNvCxnSpPr>
            <a:cxnSpLocks/>
          </p:cNvCxnSpPr>
          <p:nvPr/>
        </p:nvCxnSpPr>
        <p:spPr>
          <a:xfrm flipH="1">
            <a:off x="9791224" y="2996952"/>
            <a:ext cx="193208" cy="309558"/>
          </a:xfrm>
          <a:prstGeom prst="straightConnector1">
            <a:avLst/>
          </a:prstGeom>
          <a:ln>
            <a:solidFill>
              <a:srgbClr val="F5923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AEBB8A-5FA4-3964-BFBD-2252CC5F3608}"/>
              </a:ext>
            </a:extLst>
          </p:cNvPr>
          <p:cNvCxnSpPr/>
          <p:nvPr/>
        </p:nvCxnSpPr>
        <p:spPr>
          <a:xfrm>
            <a:off x="8783112" y="2815595"/>
            <a:ext cx="1080120" cy="0"/>
          </a:xfrm>
          <a:prstGeom prst="straightConnector1">
            <a:avLst/>
          </a:prstGeom>
          <a:ln>
            <a:solidFill>
              <a:srgbClr val="F5923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055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EF5605-5F50-B26E-C586-A912D9C1E1DE}"/>
              </a:ext>
            </a:extLst>
          </p:cNvPr>
          <p:cNvCxnSpPr>
            <a:cxnSpLocks/>
          </p:cNvCxnSpPr>
          <p:nvPr/>
        </p:nvCxnSpPr>
        <p:spPr>
          <a:xfrm>
            <a:off x="2637084" y="3152549"/>
            <a:ext cx="67687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0D9C8E0-91FC-E5EC-7D5F-8F3DD0D8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Timeline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491C7-F4A1-76E9-42E1-BB6DCCC4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8C9-0FC0-440B-8314-5EF9819A24DA}" type="datetime1">
              <a:rPr lang="nl-BE" smtClean="0"/>
              <a:t>27/09/2022</a:t>
            </a:fld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0CD74-CC94-91CE-44EA-1AC22CDF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30E81A-DA80-4EAB-F9B7-9206EA4163B9}"/>
              </a:ext>
            </a:extLst>
          </p:cNvPr>
          <p:cNvSpPr/>
          <p:nvPr/>
        </p:nvSpPr>
        <p:spPr>
          <a:xfrm>
            <a:off x="4059850" y="3008533"/>
            <a:ext cx="288032" cy="288032"/>
          </a:xfrm>
          <a:prstGeom prst="ellipse">
            <a:avLst/>
          </a:prstGeom>
          <a:solidFill>
            <a:srgbClr val="65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3C3FF0-041F-1631-55DB-E49C8FE62629}"/>
              </a:ext>
            </a:extLst>
          </p:cNvPr>
          <p:cNvSpPr/>
          <p:nvPr/>
        </p:nvSpPr>
        <p:spPr>
          <a:xfrm>
            <a:off x="6421366" y="3008533"/>
            <a:ext cx="288032" cy="288032"/>
          </a:xfrm>
          <a:prstGeom prst="ellipse">
            <a:avLst/>
          </a:prstGeom>
          <a:solidFill>
            <a:srgbClr val="65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A6FFF1-3017-7762-B645-5204C8C39BC6}"/>
              </a:ext>
            </a:extLst>
          </p:cNvPr>
          <p:cNvSpPr/>
          <p:nvPr/>
        </p:nvSpPr>
        <p:spPr>
          <a:xfrm>
            <a:off x="2879092" y="3008533"/>
            <a:ext cx="288032" cy="2880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E6C160-02F2-EFC7-FD9E-994FCF874B8E}"/>
              </a:ext>
            </a:extLst>
          </p:cNvPr>
          <p:cNvSpPr/>
          <p:nvPr/>
        </p:nvSpPr>
        <p:spPr>
          <a:xfrm>
            <a:off x="5240608" y="3008533"/>
            <a:ext cx="288032" cy="2880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B2D8261-DBA9-14B1-FF41-0074FB4E9387}"/>
              </a:ext>
            </a:extLst>
          </p:cNvPr>
          <p:cNvSpPr/>
          <p:nvPr/>
        </p:nvSpPr>
        <p:spPr>
          <a:xfrm>
            <a:off x="7602124" y="3008533"/>
            <a:ext cx="288032" cy="2880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6A8CCD-47BC-5E24-8666-3B738EA333BE}"/>
              </a:ext>
            </a:extLst>
          </p:cNvPr>
          <p:cNvSpPr/>
          <p:nvPr/>
        </p:nvSpPr>
        <p:spPr>
          <a:xfrm>
            <a:off x="8782882" y="3008533"/>
            <a:ext cx="288032" cy="288032"/>
          </a:xfrm>
          <a:prstGeom prst="ellipse">
            <a:avLst/>
          </a:prstGeom>
          <a:solidFill>
            <a:srgbClr val="F59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CA381C-5730-2AB8-6331-84C73FE4225B}"/>
              </a:ext>
            </a:extLst>
          </p:cNvPr>
          <p:cNvSpPr txBox="1"/>
          <p:nvPr/>
        </p:nvSpPr>
        <p:spPr>
          <a:xfrm>
            <a:off x="2914200" y="3872906"/>
            <a:ext cx="310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latin typeface="Roboto" panose="02000000000000000000" pitchFamily="2" charset="0"/>
                <a:ea typeface="Roboto" panose="02000000000000000000" pitchFamily="2" charset="0"/>
              </a:rPr>
              <a:t>Section 1, 2 &amp;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0371C1-233F-C9E4-B071-793E97E63009}"/>
              </a:ext>
            </a:extLst>
          </p:cNvPr>
          <p:cNvSpPr txBox="1"/>
          <p:nvPr/>
        </p:nvSpPr>
        <p:spPr>
          <a:xfrm>
            <a:off x="4653308" y="4735555"/>
            <a:ext cx="310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>
                <a:latin typeface="Roboto" panose="02000000000000000000" pitchFamily="2" charset="0"/>
                <a:ea typeface="Roboto" panose="02000000000000000000" pitchFamily="2" charset="0"/>
              </a:rPr>
              <a:t>Section 4, 5 &amp; 6</a:t>
            </a:r>
            <a:endParaRPr lang="en-B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D0F762-7F2E-9BE8-A181-3351DBE0AEDC}"/>
              </a:ext>
            </a:extLst>
          </p:cNvPr>
          <p:cNvSpPr txBox="1"/>
          <p:nvPr/>
        </p:nvSpPr>
        <p:spPr>
          <a:xfrm>
            <a:off x="5606955" y="3872906"/>
            <a:ext cx="310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>
                <a:latin typeface="Roboto" panose="02000000000000000000" pitchFamily="2" charset="0"/>
                <a:ea typeface="Roboto" panose="02000000000000000000" pitchFamily="2" charset="0"/>
              </a:rPr>
              <a:t>Use Case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C1922FC-0B94-1EA6-2F14-6EB70FD0C5DF}"/>
              </a:ext>
            </a:extLst>
          </p:cNvPr>
          <p:cNvCxnSpPr/>
          <p:nvPr/>
        </p:nvCxnSpPr>
        <p:spPr>
          <a:xfrm>
            <a:off x="3023108" y="3449213"/>
            <a:ext cx="0" cy="2880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88CA34-02FF-A9B8-AE11-0213CCC2E266}"/>
              </a:ext>
            </a:extLst>
          </p:cNvPr>
          <p:cNvCxnSpPr>
            <a:cxnSpLocks/>
          </p:cNvCxnSpPr>
          <p:nvPr/>
        </p:nvCxnSpPr>
        <p:spPr>
          <a:xfrm flipV="1">
            <a:off x="2892596" y="3445159"/>
            <a:ext cx="274528" cy="40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B465E5-EF14-C26D-D8C0-7EFF9700D6C8}"/>
              </a:ext>
            </a:extLst>
          </p:cNvPr>
          <p:cNvCxnSpPr>
            <a:cxnSpLocks/>
          </p:cNvCxnSpPr>
          <p:nvPr/>
        </p:nvCxnSpPr>
        <p:spPr>
          <a:xfrm>
            <a:off x="4797324" y="3464736"/>
            <a:ext cx="0" cy="126163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2709D63-1649-2B7F-7417-C5DF7AF3D27B}"/>
              </a:ext>
            </a:extLst>
          </p:cNvPr>
          <p:cNvCxnSpPr>
            <a:cxnSpLocks/>
          </p:cNvCxnSpPr>
          <p:nvPr/>
        </p:nvCxnSpPr>
        <p:spPr>
          <a:xfrm flipV="1">
            <a:off x="4106365" y="3460682"/>
            <a:ext cx="1339031" cy="40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9AEA4B-B861-636B-3B59-34E49D164002}"/>
              </a:ext>
            </a:extLst>
          </p:cNvPr>
          <p:cNvCxnSpPr>
            <a:cxnSpLocks/>
          </p:cNvCxnSpPr>
          <p:nvPr/>
        </p:nvCxnSpPr>
        <p:spPr>
          <a:xfrm flipV="1">
            <a:off x="6474178" y="3451168"/>
            <a:ext cx="1339031" cy="40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1FD05DD-7989-34FF-FB8C-5B832E79BE14}"/>
              </a:ext>
            </a:extLst>
          </p:cNvPr>
          <p:cNvCxnSpPr/>
          <p:nvPr/>
        </p:nvCxnSpPr>
        <p:spPr>
          <a:xfrm>
            <a:off x="7155261" y="3460682"/>
            <a:ext cx="0" cy="2880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BB8B9ED-873B-F033-92C1-7D9AD8ADE83D}"/>
              </a:ext>
            </a:extLst>
          </p:cNvPr>
          <p:cNvCxnSpPr/>
          <p:nvPr/>
        </p:nvCxnSpPr>
        <p:spPr>
          <a:xfrm>
            <a:off x="4203866" y="2504477"/>
            <a:ext cx="0" cy="2880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5921716-A323-1E9D-8D5C-60105685D98A}"/>
              </a:ext>
            </a:extLst>
          </p:cNvPr>
          <p:cNvSpPr txBox="1"/>
          <p:nvPr/>
        </p:nvSpPr>
        <p:spPr>
          <a:xfrm>
            <a:off x="2709092" y="2060848"/>
            <a:ext cx="310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>
                <a:latin typeface="Roboto" panose="02000000000000000000" pitchFamily="2" charset="0"/>
                <a:ea typeface="Roboto" panose="02000000000000000000" pitchFamily="2" charset="0"/>
              </a:rPr>
              <a:t>Test Lab 1 + Q4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58C34B2-8DDA-9046-536C-10209C88E1AC}"/>
              </a:ext>
            </a:extLst>
          </p:cNvPr>
          <p:cNvCxnSpPr/>
          <p:nvPr/>
        </p:nvCxnSpPr>
        <p:spPr>
          <a:xfrm>
            <a:off x="6576013" y="2506784"/>
            <a:ext cx="0" cy="2880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97BAE4A-77B6-5C1B-4F4E-0FD85CFBA031}"/>
              </a:ext>
            </a:extLst>
          </p:cNvPr>
          <p:cNvSpPr txBox="1"/>
          <p:nvPr/>
        </p:nvSpPr>
        <p:spPr>
          <a:xfrm>
            <a:off x="5081239" y="2063155"/>
            <a:ext cx="310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>
                <a:latin typeface="Roboto" panose="02000000000000000000" pitchFamily="2" charset="0"/>
                <a:ea typeface="Roboto" panose="02000000000000000000" pitchFamily="2" charset="0"/>
              </a:rPr>
              <a:t>Test Lab 2 &amp; 3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BBE4B2-6A10-0ACD-0025-B78D2475B984}"/>
              </a:ext>
            </a:extLst>
          </p:cNvPr>
          <p:cNvCxnSpPr/>
          <p:nvPr/>
        </p:nvCxnSpPr>
        <p:spPr>
          <a:xfrm>
            <a:off x="8925187" y="2509514"/>
            <a:ext cx="0" cy="2880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CB52EBE-37C6-DDC6-ABE5-4C737DBF3FD9}"/>
              </a:ext>
            </a:extLst>
          </p:cNvPr>
          <p:cNvSpPr txBox="1"/>
          <p:nvPr/>
        </p:nvSpPr>
        <p:spPr>
          <a:xfrm>
            <a:off x="7430413" y="2065885"/>
            <a:ext cx="310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>
                <a:latin typeface="Roboto" panose="02000000000000000000" pitchFamily="2" charset="0"/>
                <a:ea typeface="Roboto" panose="02000000000000000000" pitchFamily="2" charset="0"/>
              </a:rPr>
              <a:t>Present use Case</a:t>
            </a:r>
          </a:p>
        </p:txBody>
      </p:sp>
    </p:spTree>
    <p:extLst>
      <p:ext uri="{BB962C8B-B14F-4D97-AF65-F5344CB8AC3E}">
        <p14:creationId xmlns:p14="http://schemas.microsoft.com/office/powerpoint/2010/main" val="252985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2A4C-4108-4B50-BA7A-DEAEA770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en-BE" dirty="0"/>
              <a:t> communication in the </a:t>
            </a:r>
            <a:r>
              <a:rPr lang="en-US" dirty="0"/>
              <a:t>OSI model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FFEB-4F09-47A9-B3D4-D4D370C2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</a:t>
            </a:fld>
            <a:endParaRPr lang="nl-BE" dirty="0"/>
          </a:p>
        </p:txBody>
      </p:sp>
      <p:pic>
        <p:nvPicPr>
          <p:cNvPr id="1026" name="Picture 2" descr="Afbeeldingsresultaat voor osi model">
            <a:extLst>
              <a:ext uri="{FF2B5EF4-FFF2-40B4-BE49-F238E27FC236}">
                <a16:creationId xmlns:a16="http://schemas.microsoft.com/office/drawing/2014/main" id="{ADDABA99-4463-4BC9-9AE8-E83F000B16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72"/>
          <a:stretch/>
        </p:blipFill>
        <p:spPr bwMode="auto">
          <a:xfrm>
            <a:off x="335360" y="1556792"/>
            <a:ext cx="2317616" cy="414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fbeeldingsresultaat voor osi model">
            <a:extLst>
              <a:ext uri="{FF2B5EF4-FFF2-40B4-BE49-F238E27FC236}">
                <a16:creationId xmlns:a16="http://schemas.microsoft.com/office/drawing/2014/main" id="{005557DB-C040-45DD-A4D2-07A0B7195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5" r="62872"/>
          <a:stretch/>
        </p:blipFill>
        <p:spPr bwMode="auto">
          <a:xfrm>
            <a:off x="9696400" y="1556792"/>
            <a:ext cx="1248000" cy="414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F19B0A-494A-46D5-BDA4-D2D6D502BFB1}"/>
              </a:ext>
            </a:extLst>
          </p:cNvPr>
          <p:cNvSpPr txBox="1"/>
          <p:nvPr/>
        </p:nvSpPr>
        <p:spPr>
          <a:xfrm>
            <a:off x="2711624" y="1628800"/>
            <a:ext cx="3672408" cy="56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communicati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E-mail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0C5C32-80CB-465C-8FA2-E3027A7CC33E}"/>
              </a:ext>
            </a:extLst>
          </p:cNvPr>
          <p:cNvSpPr txBox="1"/>
          <p:nvPr/>
        </p:nvSpPr>
        <p:spPr>
          <a:xfrm>
            <a:off x="2711624" y="2187151"/>
            <a:ext cx="3672408" cy="56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Encryption and data conversion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B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 representation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503DF-59FB-49B6-A858-C460B3C03DEE}"/>
              </a:ext>
            </a:extLst>
          </p:cNvPr>
          <p:cNvSpPr txBox="1"/>
          <p:nvPr/>
        </p:nvSpPr>
        <p:spPr>
          <a:xfrm>
            <a:off x="2711624" y="2874422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  <a:r>
              <a:rPr lang="en-BE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/stopping of a session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A2D636-005C-4B17-BCD8-B193E674DFE3}"/>
              </a:ext>
            </a:extLst>
          </p:cNvPr>
          <p:cNvSpPr txBox="1"/>
          <p:nvPr/>
        </p:nvSpPr>
        <p:spPr>
          <a:xfrm>
            <a:off x="2729708" y="3345498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Ensure receiving a message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82F25D-A31E-4A51-BAA2-7A7404520C18}"/>
              </a:ext>
            </a:extLst>
          </p:cNvPr>
          <p:cNvSpPr txBox="1"/>
          <p:nvPr/>
        </p:nvSpPr>
        <p:spPr>
          <a:xfrm>
            <a:off x="2729708" y="4023526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routing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97A24B-B517-4AE5-A7B2-30080B4189DB}"/>
              </a:ext>
            </a:extLst>
          </p:cNvPr>
          <p:cNvSpPr txBox="1"/>
          <p:nvPr/>
        </p:nvSpPr>
        <p:spPr>
          <a:xfrm>
            <a:off x="2729708" y="4488624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Packet transmission between neighbouring nodes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10601-79EE-4A74-AA9F-4577699F7D6A}"/>
              </a:ext>
            </a:extLst>
          </p:cNvPr>
          <p:cNvSpPr txBox="1"/>
          <p:nvPr/>
        </p:nvSpPr>
        <p:spPr>
          <a:xfrm>
            <a:off x="2729708" y="5167404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Electrical Signals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77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Wireshark?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3</a:t>
            </a:fld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9496" y="1844824"/>
            <a:ext cx="8370971" cy="374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1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40A0D6-A5B0-4A30-923D-34CCB839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4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EF7C9B1-7216-4257-A4D3-D52800B73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00" y="1325179"/>
            <a:ext cx="11652000" cy="454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6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0B1E3F-3392-4BA1-8F06-95A89E3C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5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AECAA62-7509-4746-ACC5-CD0AB416F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2081875"/>
            <a:ext cx="11382000" cy="29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6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F639518-4AC1-4756-A5FD-FEECD1BE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6</a:t>
            </a:fld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8FCD688-7397-43D5-A673-9E81B881C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53" y="2638583"/>
            <a:ext cx="3509691" cy="2734634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35FC942A-D349-4E14-8212-3BC1C9619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13" y="625138"/>
            <a:ext cx="2725782" cy="148012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30A86DF7-EA50-4DD9-B977-3B0D2B619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080" y="4030066"/>
            <a:ext cx="5340526" cy="255256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4135EAE-8940-49C3-92B1-DE226574D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864" y="516014"/>
            <a:ext cx="2354667" cy="2984994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9AA8E809-F9DF-488C-83EB-79D22CE5CE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3820" y="908720"/>
            <a:ext cx="3287127" cy="129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3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324A62C-75E2-464B-B294-CD18A938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7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FA17438-47E6-4500-913F-CF0C48F80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476672"/>
            <a:ext cx="9938826" cy="589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84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CEC9C8F-DB2E-4984-9A58-2A92BE43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8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871E33F-6C53-4A41-B1CE-27EFADB84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64" y="522000"/>
            <a:ext cx="7261871" cy="5025059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1AB1F602-011E-4E99-BD0C-10D1FB06FF6A}"/>
              </a:ext>
            </a:extLst>
          </p:cNvPr>
          <p:cNvSpPr/>
          <p:nvPr/>
        </p:nvSpPr>
        <p:spPr>
          <a:xfrm>
            <a:off x="5293200" y="49411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send - Send a layer 3 packet or packet set. Do not wait for an answer. </a:t>
            </a:r>
          </a:p>
          <a:p>
            <a:r>
              <a:rPr lang="en-US" dirty="0" err="1">
                <a:solidFill>
                  <a:schemeClr val="bg1"/>
                </a:solidFill>
              </a:rPr>
              <a:t>sendp</a:t>
            </a:r>
            <a:r>
              <a:rPr lang="en-US" dirty="0">
                <a:solidFill>
                  <a:schemeClr val="bg1"/>
                </a:solidFill>
              </a:rPr>
              <a:t> - Send a layer 2 packet or packet set. Do not wait for an answer</a:t>
            </a:r>
          </a:p>
        </p:txBody>
      </p:sp>
    </p:spTree>
    <p:extLst>
      <p:ext uri="{BB962C8B-B14F-4D97-AF65-F5344CB8AC3E}">
        <p14:creationId xmlns:p14="http://schemas.microsoft.com/office/powerpoint/2010/main" val="277004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5982-6A49-0C7B-67A8-393E5A2E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Layer 2 versus layer 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663FC-28FB-1FE2-5B3C-29ADEC13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8C9-0FC0-440B-8314-5EF9819A24DA}" type="datetime1">
              <a:rPr lang="nl-BE" smtClean="0"/>
              <a:t>27/09/2022</a:t>
            </a:fld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DBF59-EADE-5B2A-6C5A-5017A4B2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9</a:t>
            </a:fld>
            <a:endParaRPr lang="nl-BE" dirty="0"/>
          </a:p>
        </p:txBody>
      </p:sp>
      <p:pic>
        <p:nvPicPr>
          <p:cNvPr id="6" name="Picture 2" descr="Afbeeldingsresultaat voor osi model">
            <a:extLst>
              <a:ext uri="{FF2B5EF4-FFF2-40B4-BE49-F238E27FC236}">
                <a16:creationId xmlns:a16="http://schemas.microsoft.com/office/drawing/2014/main" id="{A5DEE92E-B6F9-C2F1-4019-31AEE1E2F1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72"/>
          <a:stretch/>
        </p:blipFill>
        <p:spPr bwMode="auto">
          <a:xfrm>
            <a:off x="335360" y="1556792"/>
            <a:ext cx="2317616" cy="414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E42F95-4511-B8B5-D152-86AA94812B21}"/>
              </a:ext>
            </a:extLst>
          </p:cNvPr>
          <p:cNvSpPr txBox="1"/>
          <p:nvPr/>
        </p:nvSpPr>
        <p:spPr>
          <a:xfrm>
            <a:off x="2711624" y="1628800"/>
            <a:ext cx="3672408" cy="56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communicati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E-mail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D6C0CA-E6A7-AC67-113B-26ACEB92D24A}"/>
              </a:ext>
            </a:extLst>
          </p:cNvPr>
          <p:cNvSpPr txBox="1"/>
          <p:nvPr/>
        </p:nvSpPr>
        <p:spPr>
          <a:xfrm>
            <a:off x="2711624" y="2187151"/>
            <a:ext cx="3672408" cy="56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Encryption and data conversion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B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 representation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C8F4F-250E-4051-0A94-5B8A2BB279C4}"/>
              </a:ext>
            </a:extLst>
          </p:cNvPr>
          <p:cNvSpPr txBox="1"/>
          <p:nvPr/>
        </p:nvSpPr>
        <p:spPr>
          <a:xfrm>
            <a:off x="2711624" y="2874422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  <a:r>
              <a:rPr lang="en-BE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/stopping of a session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9BA3F2-4531-EAB0-9D3B-C045C716930E}"/>
              </a:ext>
            </a:extLst>
          </p:cNvPr>
          <p:cNvSpPr txBox="1"/>
          <p:nvPr/>
        </p:nvSpPr>
        <p:spPr>
          <a:xfrm>
            <a:off x="2729708" y="3345498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Ensure receiving a message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2C09BA-F746-F9D6-761D-F58EEA877B51}"/>
              </a:ext>
            </a:extLst>
          </p:cNvPr>
          <p:cNvSpPr txBox="1"/>
          <p:nvPr/>
        </p:nvSpPr>
        <p:spPr>
          <a:xfrm>
            <a:off x="2729708" y="4023526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routing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1FAC01-C69A-DD50-10BA-59761DEC53D2}"/>
              </a:ext>
            </a:extLst>
          </p:cNvPr>
          <p:cNvSpPr txBox="1"/>
          <p:nvPr/>
        </p:nvSpPr>
        <p:spPr>
          <a:xfrm>
            <a:off x="2729708" y="4488624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Packet transmission between neighbouring nodes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B7625C-6FFD-F993-93D1-B9E46FFED28F}"/>
              </a:ext>
            </a:extLst>
          </p:cNvPr>
          <p:cNvSpPr txBox="1"/>
          <p:nvPr/>
        </p:nvSpPr>
        <p:spPr>
          <a:xfrm>
            <a:off x="2729708" y="5167404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Electrical Signals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2490DE-1CBE-2AB5-41BB-30DABD650596}"/>
              </a:ext>
            </a:extLst>
          </p:cNvPr>
          <p:cNvSpPr/>
          <p:nvPr/>
        </p:nvSpPr>
        <p:spPr>
          <a:xfrm>
            <a:off x="1142688" y="1268760"/>
            <a:ext cx="4953312" cy="262822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9C91B9-2DFE-2ACF-AEA7-4A6588E2418D}"/>
              </a:ext>
            </a:extLst>
          </p:cNvPr>
          <p:cNvSpPr/>
          <p:nvPr/>
        </p:nvSpPr>
        <p:spPr>
          <a:xfrm>
            <a:off x="1142688" y="5021889"/>
            <a:ext cx="5040560" cy="80045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430980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-KU Leuven-Liggend-Achtergrond Wit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KU Leuven" id="{F2BCC727-2FE8-4CF6-A914-4F2FB01FAB1C}" vid="{5F7B67F4-B5EA-4346-9241-177087B30639}"/>
    </a:ext>
  </a:extLst>
</a:theme>
</file>

<file path=ppt/theme/theme2.xml><?xml version="1.0" encoding="utf-8"?>
<a:theme xmlns:a="http://schemas.openxmlformats.org/drawingml/2006/main" name="Corporate-KU Leuven-Liggend-Achtergrond Wit en Watermerk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0</TotalTime>
  <Words>289</Words>
  <Application>Microsoft Office PowerPoint</Application>
  <PresentationFormat>Widescreen</PresentationFormat>
  <Paragraphs>87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Open Sans</vt:lpstr>
      <vt:lpstr>Roboto</vt:lpstr>
      <vt:lpstr>Corporate-KU Leuven-Liggend-Achtergrond Wit</vt:lpstr>
      <vt:lpstr>Corporate-KU Leuven-Liggend-Achtergrond Wit en Watermerk</vt:lpstr>
      <vt:lpstr>Communication Networks </vt:lpstr>
      <vt:lpstr>Data communication in the OSI model</vt:lpstr>
      <vt:lpstr>What is Wireshark?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Layer 2 versus layer 3</vt:lpstr>
      <vt:lpstr>Layer 2 versus layer 3</vt:lpstr>
      <vt:lpstr>Layer 2 versus layer 3</vt:lpstr>
      <vt:lpstr>Layer 2 versus layer 3</vt:lpstr>
      <vt:lpstr>Timeline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</dc:creator>
  <dc:description>Huisstijl KU Leuven - versie 24 juli 2012</dc:description>
  <cp:lastModifiedBy>Gilles Callebaut</cp:lastModifiedBy>
  <cp:revision>527</cp:revision>
  <dcterms:created xsi:type="dcterms:W3CDTF">2012-07-10T07:57:57Z</dcterms:created>
  <dcterms:modified xsi:type="dcterms:W3CDTF">2022-09-27T14:32:40Z</dcterms:modified>
</cp:coreProperties>
</file>