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A7ACB-CF56-4743-B51D-BB19A4859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BDDFEA-2D7D-4318-9C8F-C70A7B77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2202D8-F56C-4863-95B0-99F47CF4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994689-8702-43B9-A674-7055FC71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7026CE-EADE-4BAA-8FDD-B101037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02685-7933-462D-A5A1-B0E664DF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C59D2B-EE2A-421E-9BCD-8AB5C5909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44E9B5-9764-4922-A148-D8EDC540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A106E4-9E93-4487-9F85-37592222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FF5C67-80B8-4430-BD89-E0F0C966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6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4E0754E-9957-4B7D-B647-DE9ADA97F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9B462D-49D1-489A-A355-72C445E66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10EEFA-828B-4998-806E-C51B9B17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91223D-A6B5-4720-BC41-2F136026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07D97A-46BA-45F2-B784-0D1BFE1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67A95-7644-4730-A99D-7EF132E4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CE3D83-CA50-414A-A8B8-A64D7950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211A66-CF3B-439C-9A21-7F4406DE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585AFB-64E5-455F-A876-8383C0CD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3071C8-F9E9-46F6-B22F-3629A2D0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9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FE160-F297-4994-96CC-6041448F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C7367F-4E26-43C9-9B1F-60E24EF9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8FAE5-9377-44E9-8F2C-703D7E3F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1E496C-BFC5-482E-B31C-A83F46DB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006D21-DC96-43F8-98EE-DB0E1209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BC23A-C312-4C89-9E48-2AA27827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25D016-1E04-4FAE-A271-05EBBF502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973195-2E0C-4570-8832-DB9759786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B73CFE-7B42-406F-B9FD-A60B6B05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403230-E1E3-4B58-BC29-372C0D12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E0A658-FF04-4F10-ADF3-C559C7A7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D015-8CCE-4BC5-8A41-063E3C5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9CB694-5723-4EAE-8C62-04531CA9A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78618D-6566-4B1B-B1B2-037EADC7E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845DAEA-297E-4F29-97EF-67EDD4024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A25B5BC-0135-4570-A8A4-F547D70AF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48EAFF6-E9F0-497E-80C9-93A4FBFB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F94D9D2-7081-41A0-8D42-DA6064F4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4361BF3-F7B7-49F7-B7DC-24DED97A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BB50-C22D-4AC1-8758-24CFAD94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B17AA2-6F98-4EB6-B0A7-96187CE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1A94B63-4581-45DF-B44C-18224909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15475B2-E754-470A-A4C8-0CF59F99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423CDAC-F43C-4C27-A0F9-B433847E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9995DAC-5836-43CD-903E-85A607D0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EF2514-26C1-4A6A-9863-EE89FB83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83B70-57B9-440C-B492-F109C934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9CDAA2-497B-44DC-98C2-AD2E36F1A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61959D-7FC8-42C6-B69D-7AAF2C67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7D58BB-4D0C-4EE9-AB30-8B676D51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90A3B3-C275-40F1-8CC9-BEB19B01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A77E09-F520-4870-86D6-C9C7D510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4C9D6-BF82-44EE-AF96-33155DDA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F0EA4E0-B31C-4F42-8BC6-8E6F739B0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A4F44D-B7B3-4B40-96DC-A8AF86609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294D8F-1267-42B4-8D31-5F2906B4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00C34E-895C-4B50-973B-ADF53781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B4A650-D6C1-45C0-8D27-BF0BEF51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9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7C88B73-329E-4FC4-BF62-E3349152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7533F4-C682-4A20-BF27-9E300D7E7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795DC2-4D5D-471E-B08D-61AF35F2E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7771A-84B5-4FA3-9BE2-11D523B08FCB}" type="datetimeFigureOut">
              <a:rPr lang="en-US" smtClean="0"/>
              <a:t>06-Mar-19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79700A-8531-411B-BA06-8F6C6838E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6EFDBA-F51C-456F-B3FC-134CC652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43FE-A7B5-4287-AFA3-723D748DAD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3D4BAF14-E782-4D3B-B785-1BA3801AAA9F}"/>
              </a:ext>
            </a:extLst>
          </p:cNvPr>
          <p:cNvSpPr/>
          <p:nvPr/>
        </p:nvSpPr>
        <p:spPr>
          <a:xfrm>
            <a:off x="237241" y="3931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NewRomanPS-BoldMT"/>
              </a:rPr>
              <a:t>Command</a:t>
            </a:r>
          </a:p>
          <a:p>
            <a:r>
              <a:rPr lang="en-US" dirty="0">
                <a:latin typeface="TimesNewRomanPSMT"/>
              </a:rPr>
              <a:t>menus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C2FEF78-F459-494C-B2E4-85F5DA8EA116}"/>
              </a:ext>
            </a:extLst>
          </p:cNvPr>
          <p:cNvSpPr/>
          <p:nvPr/>
        </p:nvSpPr>
        <p:spPr>
          <a:xfrm>
            <a:off x="237241" y="11218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NewRomanPSMT"/>
              </a:rPr>
              <a:t>Display filter</a:t>
            </a:r>
          </a:p>
          <a:p>
            <a:r>
              <a:rPr lang="en-US" dirty="0">
                <a:latin typeface="TimesNewRomanPSMT"/>
              </a:rPr>
              <a:t>specification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1E781B0-0CFF-4361-8549-E0AF3D481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65" y="393146"/>
            <a:ext cx="10025635" cy="5328894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F63C249F-5B1D-4B90-B6D2-34780884B6A5}"/>
              </a:ext>
            </a:extLst>
          </p:cNvPr>
          <p:cNvSpPr/>
          <p:nvPr/>
        </p:nvSpPr>
        <p:spPr>
          <a:xfrm>
            <a:off x="755715" y="17430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NewRomanPS-BoldMT"/>
              </a:rPr>
              <a:t>Listing </a:t>
            </a:r>
            <a:r>
              <a:rPr lang="en-US" dirty="0">
                <a:latin typeface="TimesNewRomanPSMT"/>
              </a:rPr>
              <a:t>of</a:t>
            </a:r>
          </a:p>
          <a:p>
            <a:r>
              <a:rPr lang="en-US" dirty="0">
                <a:latin typeface="TimesNewRomanPSMT"/>
              </a:rPr>
              <a:t>captured</a:t>
            </a:r>
          </a:p>
          <a:p>
            <a:r>
              <a:rPr lang="en-US" dirty="0">
                <a:latin typeface="TimesNewRomanPSMT"/>
              </a:rPr>
              <a:t>packets</a:t>
            </a:r>
            <a:endParaRPr lang="en-US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4CEF099-ED2D-4CEC-82A8-835825EA2D12}"/>
              </a:ext>
            </a:extLst>
          </p:cNvPr>
          <p:cNvSpPr/>
          <p:nvPr/>
        </p:nvSpPr>
        <p:spPr>
          <a:xfrm>
            <a:off x="237241" y="29494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NewRomanPS-BoldMT"/>
              </a:rPr>
              <a:t>details </a:t>
            </a:r>
            <a:r>
              <a:rPr lang="en-US" dirty="0">
                <a:latin typeface="TimesNewRomanPSMT"/>
              </a:rPr>
              <a:t>of</a:t>
            </a:r>
          </a:p>
          <a:p>
            <a:r>
              <a:rPr lang="en-US" dirty="0">
                <a:latin typeface="TimesNewRomanPSMT"/>
              </a:rPr>
              <a:t>selected</a:t>
            </a:r>
          </a:p>
          <a:p>
            <a:r>
              <a:rPr lang="en-US" dirty="0">
                <a:latin typeface="TimesNewRomanPSMT"/>
              </a:rPr>
              <a:t>packet</a:t>
            </a:r>
          </a:p>
          <a:p>
            <a:r>
              <a:rPr lang="en-US" dirty="0">
                <a:latin typeface="TimesNewRomanPSMT"/>
              </a:rPr>
              <a:t>header</a:t>
            </a:r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D50EF9F-1588-42C6-AE31-60A900E3FC28}"/>
              </a:ext>
            </a:extLst>
          </p:cNvPr>
          <p:cNvSpPr/>
          <p:nvPr/>
        </p:nvSpPr>
        <p:spPr>
          <a:xfrm>
            <a:off x="237241" y="44580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packet </a:t>
            </a:r>
            <a:r>
              <a:rPr lang="en-US" b="1" dirty="0">
                <a:latin typeface="TimesNewRomanPS-BoldMT"/>
              </a:rPr>
              <a:t>content</a:t>
            </a:r>
          </a:p>
          <a:p>
            <a:r>
              <a:rPr lang="en-US" dirty="0">
                <a:latin typeface="TimesNewRomanPSMT"/>
              </a:rPr>
              <a:t>in hexadecimal</a:t>
            </a:r>
          </a:p>
          <a:p>
            <a:r>
              <a:rPr lang="en-US" dirty="0">
                <a:latin typeface="TimesNewRomanPSMT"/>
              </a:rPr>
              <a:t>and ASCII</a:t>
            </a:r>
            <a:endParaRPr lang="en-US" dirty="0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0C4C473-BAC5-46B1-B56F-E9534A0E52F7}"/>
              </a:ext>
            </a:extLst>
          </p:cNvPr>
          <p:cNvCxnSpPr>
            <a:cxnSpLocks/>
          </p:cNvCxnSpPr>
          <p:nvPr/>
        </p:nvCxnSpPr>
        <p:spPr>
          <a:xfrm flipV="1">
            <a:off x="1791093" y="1121855"/>
            <a:ext cx="829559" cy="28369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EF2DC268-AC2B-435A-BBD4-5DB61923CB68}"/>
              </a:ext>
            </a:extLst>
          </p:cNvPr>
          <p:cNvCxnSpPr>
            <a:cxnSpLocks/>
          </p:cNvCxnSpPr>
          <p:nvPr/>
        </p:nvCxnSpPr>
        <p:spPr>
          <a:xfrm>
            <a:off x="1687398" y="716311"/>
            <a:ext cx="34879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nkeraccolade 23">
            <a:extLst>
              <a:ext uri="{FF2B5EF4-FFF2-40B4-BE49-F238E27FC236}">
                <a16:creationId xmlns:a16="http://schemas.microsoft.com/office/drawing/2014/main" id="{5C209B19-32CF-43F6-A69C-F5767584DEAD}"/>
              </a:ext>
            </a:extLst>
          </p:cNvPr>
          <p:cNvSpPr/>
          <p:nvPr/>
        </p:nvSpPr>
        <p:spPr>
          <a:xfrm>
            <a:off x="1965489" y="4374037"/>
            <a:ext cx="70701" cy="1102936"/>
          </a:xfrm>
          <a:prstGeom prst="leftBrac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keraccolade 24">
            <a:extLst>
              <a:ext uri="{FF2B5EF4-FFF2-40B4-BE49-F238E27FC236}">
                <a16:creationId xmlns:a16="http://schemas.microsoft.com/office/drawing/2014/main" id="{DFDD0ADC-0B68-4B48-BCB4-7E86F3C8412A}"/>
              </a:ext>
            </a:extLst>
          </p:cNvPr>
          <p:cNvSpPr/>
          <p:nvPr/>
        </p:nvSpPr>
        <p:spPr>
          <a:xfrm>
            <a:off x="1959876" y="2820483"/>
            <a:ext cx="76314" cy="1329297"/>
          </a:xfrm>
          <a:prstGeom prst="leftBrac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nkeraccolade 25">
            <a:extLst>
              <a:ext uri="{FF2B5EF4-FFF2-40B4-BE49-F238E27FC236}">
                <a16:creationId xmlns:a16="http://schemas.microsoft.com/office/drawing/2014/main" id="{F2192F75-2B5B-4933-8F87-C2DA6B2540A9}"/>
              </a:ext>
            </a:extLst>
          </p:cNvPr>
          <p:cNvSpPr/>
          <p:nvPr/>
        </p:nvSpPr>
        <p:spPr>
          <a:xfrm>
            <a:off x="1959876" y="1266930"/>
            <a:ext cx="76314" cy="1457925"/>
          </a:xfrm>
          <a:prstGeom prst="leftBrac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12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Breedbeeld</PresentationFormat>
  <Paragraphs>14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TimesNewRomanPS-BoldMT</vt:lpstr>
      <vt:lpstr>TimesNewRomanPSMT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Gilles Callebaut</dc:creator>
  <cp:lastModifiedBy>Gilles Callebaut</cp:lastModifiedBy>
  <cp:revision>1</cp:revision>
  <dcterms:created xsi:type="dcterms:W3CDTF">2019-03-06T17:07:57Z</dcterms:created>
  <dcterms:modified xsi:type="dcterms:W3CDTF">2019-03-06T17:12:38Z</dcterms:modified>
</cp:coreProperties>
</file>