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0" r:id="rId2"/>
  </p:sldMasterIdLst>
  <p:notesMasterIdLst>
    <p:notesMasterId r:id="rId12"/>
  </p:notesMasterIdLst>
  <p:handoutMasterIdLst>
    <p:handoutMasterId r:id="rId13"/>
  </p:handoutMasterIdLst>
  <p:sldIdLst>
    <p:sldId id="282" r:id="rId3"/>
    <p:sldId id="289" r:id="rId4"/>
    <p:sldId id="285" r:id="rId5"/>
    <p:sldId id="291" r:id="rId6"/>
    <p:sldId id="292" r:id="rId7"/>
    <p:sldId id="293" r:id="rId8"/>
    <p:sldId id="294" r:id="rId9"/>
    <p:sldId id="296" r:id="rId10"/>
    <p:sldId id="295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 userDrawn="1">
          <p15:clr>
            <a:srgbClr val="A4A3A4"/>
          </p15:clr>
        </p15:guide>
        <p15:guide id="2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esCallebautPC" initials="G" lastIdx="1" clrIdx="0">
    <p:extLst>
      <p:ext uri="{19B8F6BF-5375-455C-9EA6-DF929625EA0E}">
        <p15:presenceInfo xmlns:p15="http://schemas.microsoft.com/office/powerpoint/2012/main" userId="0db231f74139cf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822"/>
    <a:srgbClr val="262626"/>
    <a:srgbClr val="FF996B"/>
    <a:srgbClr val="D2E2E7"/>
    <a:srgbClr val="AFCCD5"/>
    <a:srgbClr val="B8EACF"/>
    <a:srgbClr val="8CDCB0"/>
    <a:srgbClr val="78D6A2"/>
    <a:srgbClr val="FFEFE5"/>
    <a:srgbClr val="FF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50" autoAdjust="0"/>
    <p:restoredTop sz="87119" autoAdjust="0"/>
  </p:normalViewPr>
  <p:slideViewPr>
    <p:cSldViewPr snapToObjects="1" showGuides="1">
      <p:cViewPr varScale="1">
        <p:scale>
          <a:sx n="59" d="100"/>
          <a:sy n="59" d="100"/>
        </p:scale>
        <p:origin x="648" y="52"/>
      </p:cViewPr>
      <p:guideLst>
        <p:guide orient="horz" pos="3294"/>
        <p:guide pos="74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7/03/2019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‹nr.›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7/03/2019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679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403874" y="5796914"/>
            <a:ext cx="428400" cy="720000"/>
          </a:xfrm>
          <a:prstGeom prst="rect">
            <a:avLst/>
          </a:prstGeom>
        </p:spPr>
      </p:pic>
      <p:sp>
        <p:nvSpPr>
          <p:cNvPr id="8" name="Rechthoek 12"/>
          <p:cNvSpPr/>
          <p:nvPr userDrawn="1"/>
        </p:nvSpPr>
        <p:spPr>
          <a:xfrm>
            <a:off x="0" y="648000"/>
            <a:ext cx="12192000" cy="62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13" name="Rechthoek 12"/>
          <p:cNvSpPr/>
          <p:nvPr/>
        </p:nvSpPr>
        <p:spPr>
          <a:xfrm>
            <a:off x="0" y="648000"/>
            <a:ext cx="12192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4061" y="2088000"/>
            <a:ext cx="8737939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4061" y="4193675"/>
            <a:ext cx="8737939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4" y="1800000"/>
            <a:ext cx="1837438" cy="4294800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03874" y="5796914"/>
            <a:ext cx="428126" cy="719086"/>
          </a:xfrm>
          <a:prstGeom prst="rect">
            <a:avLst/>
          </a:prstGeom>
        </p:spPr>
      </p:pic>
      <p:pic>
        <p:nvPicPr>
          <p:cNvPr id="3" name="Afbeelding 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1"/>
            <a:ext cx="2014732" cy="719329"/>
          </a:xfrm>
          <a:prstGeom prst="rect">
            <a:avLst/>
          </a:prstGeom>
        </p:spPr>
      </p:pic>
      <p:pic>
        <p:nvPicPr>
          <p:cNvPr id="14" name="Afbeelding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4" y="1800000"/>
            <a:ext cx="1837438" cy="4294800"/>
          </a:xfrm>
          <a:prstGeom prst="rect">
            <a:avLst/>
          </a:prstGeom>
        </p:spPr>
      </p:pic>
      <p:pic>
        <p:nvPicPr>
          <p:cNvPr id="16" name="Afbeelding 2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1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2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648000"/>
            <a:ext cx="12192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4732" y="2088000"/>
            <a:ext cx="8737268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4732" y="4193675"/>
            <a:ext cx="8737268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8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4" y="1800000"/>
            <a:ext cx="1837438" cy="4294800"/>
          </a:xfrm>
          <a:prstGeom prst="rect">
            <a:avLst/>
          </a:prstGeom>
        </p:spPr>
      </p:pic>
      <p:pic>
        <p:nvPicPr>
          <p:cNvPr id="14" name="Afbeelding 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1"/>
            <a:ext cx="2014732" cy="719329"/>
          </a:xfrm>
          <a:prstGeom prst="rect">
            <a:avLst/>
          </a:prstGeom>
        </p:spPr>
      </p:pic>
      <p:pic>
        <p:nvPicPr>
          <p:cNvPr id="16" name="Afbeelding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03874" y="5795267"/>
            <a:ext cx="428126" cy="7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3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1E03-75DD-4733-9EB7-E1B21C513EDE}" type="datetime1">
              <a:rPr lang="nl-BE" smtClean="0"/>
              <a:t>7/03/2019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1138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57128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0"/>
            <a:ext cx="12192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52712" y="2304000"/>
            <a:ext cx="8079288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52712" y="4419108"/>
            <a:ext cx="8079288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7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0"/>
            <a:ext cx="3302711" cy="3211200"/>
          </a:xfrm>
          <a:prstGeom prst="rect">
            <a:avLst/>
          </a:prstGeom>
        </p:spPr>
      </p:pic>
      <p:pic>
        <p:nvPicPr>
          <p:cNvPr id="8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011" y="6047127"/>
            <a:ext cx="1512989" cy="5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1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5556833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447200" y="1350000"/>
            <a:ext cx="54748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1818-9582-4953-B1EE-38B8195A306A}" type="datetime1">
              <a:rPr lang="nl-BE" smtClean="0"/>
              <a:t>7/03/2019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5591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556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5566917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432000" y="1350000"/>
            <a:ext cx="5490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432000" y="1991922"/>
            <a:ext cx="54900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6DF1-98C7-44EB-A81C-DD6332C3D0D0}" type="datetime1">
              <a:rPr lang="nl-BE" smtClean="0"/>
              <a:t>7/03/2019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484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6699-E900-4833-A806-8DC10C961E35}" type="datetime1">
              <a:rPr lang="nl-BE" smtClean="0"/>
              <a:t>7/03/2019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2451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4C1C-14AC-42EC-86A4-1A1F1C8665A0}" type="datetime1">
              <a:rPr lang="nl-BE" smtClean="0"/>
              <a:t>7/03/2019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7426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598" y="540000"/>
            <a:ext cx="4190487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015878" y="540000"/>
            <a:ext cx="691276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1435101"/>
            <a:ext cx="4190487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D2C4-6CDA-4BAF-BCA5-159D526DA322}" type="datetime1">
              <a:rPr lang="nl-BE" smtClean="0"/>
              <a:t>7/03/2019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11388648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113886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11388648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908000" y="6048000"/>
            <a:ext cx="264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1248000" cy="288000"/>
          </a:xfrm>
        </p:spPr>
        <p:txBody>
          <a:bodyPr/>
          <a:lstStyle/>
          <a:p>
            <a:fld id="{C099C56F-7887-4E01-83A4-B62C704AF368}" type="datetime1">
              <a:rPr lang="nl-BE" smtClean="0"/>
              <a:t>7/03/2019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751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8C9-0FC0-440B-8314-5EF9819A24DA}" type="datetime1">
              <a:rPr lang="nl-BE" smtClean="0"/>
              <a:t>7/03/2019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1138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291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12"/>
          <p:cNvSpPr/>
          <p:nvPr userDrawn="1"/>
        </p:nvSpPr>
        <p:spPr>
          <a:xfrm>
            <a:off x="0" y="0"/>
            <a:ext cx="12192000" cy="63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13" name="Rechthoek 12"/>
          <p:cNvSpPr/>
          <p:nvPr/>
        </p:nvSpPr>
        <p:spPr>
          <a:xfrm>
            <a:off x="0" y="-8021"/>
            <a:ext cx="12192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52712" y="2304000"/>
            <a:ext cx="8079288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52712" y="4419108"/>
            <a:ext cx="8079288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0"/>
            <a:ext cx="3302711" cy="3211200"/>
          </a:xfrm>
          <a:prstGeom prst="rect">
            <a:avLst/>
          </a:prstGeom>
        </p:spPr>
      </p:pic>
      <p:pic>
        <p:nvPicPr>
          <p:cNvPr id="7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011" y="6047127"/>
            <a:ext cx="1512989" cy="540353"/>
          </a:xfrm>
          <a:prstGeom prst="rect">
            <a:avLst/>
          </a:prstGeom>
        </p:spPr>
      </p:pic>
      <p:pic>
        <p:nvPicPr>
          <p:cNvPr id="11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0"/>
            <a:ext cx="3302711" cy="3211200"/>
          </a:xfrm>
          <a:prstGeom prst="rect">
            <a:avLst/>
          </a:prstGeom>
        </p:spPr>
      </p:pic>
      <p:pic>
        <p:nvPicPr>
          <p:cNvPr id="12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011" y="6047127"/>
            <a:ext cx="1512989" cy="5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35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55648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447200" y="1350000"/>
            <a:ext cx="54748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81F3-DF63-45EB-BC9D-33AF77580B52}" type="datetime1">
              <a:rPr lang="nl-BE" smtClean="0"/>
              <a:t>7/03/2019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932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556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5566917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432000" y="1350000"/>
            <a:ext cx="5490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432000" y="1991922"/>
            <a:ext cx="54900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AFA0-1713-4D1E-A5CE-7A72D7E34AF2}" type="datetime1">
              <a:rPr lang="nl-BE" smtClean="0"/>
              <a:t>7/03/2019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736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73DC-3C0A-4EDD-9DC2-84D707D8214B}" type="datetime1">
              <a:rPr lang="nl-BE" smtClean="0"/>
              <a:t>7/03/2019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934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2462-08EE-46A5-B614-B58F8B9D7749}" type="datetime1">
              <a:rPr lang="nl-BE" smtClean="0"/>
              <a:t>7/03/2019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076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598" y="540000"/>
            <a:ext cx="4190487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015878" y="540000"/>
            <a:ext cx="691276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1435101"/>
            <a:ext cx="4190487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67E1-890D-490E-BBA5-F7A383241BCC}" type="datetime1">
              <a:rPr lang="nl-BE" smtClean="0"/>
              <a:t>7/03/2019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13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11388648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113886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11388648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1248000" cy="288000"/>
          </a:xfrm>
        </p:spPr>
        <p:txBody>
          <a:bodyPr/>
          <a:lstStyle/>
          <a:p>
            <a:fld id="{6535815E-1DF4-4E01-BC2D-31A156755E79}" type="datetime1">
              <a:rPr lang="nl-BE" smtClean="0"/>
              <a:t>7/03/2019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908000" y="6048000"/>
            <a:ext cx="264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2251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11382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1138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40000" y="6048000"/>
            <a:ext cx="1248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9F43CF7-32C8-44EC-86BF-99A2657BA3D3}" type="datetime1">
              <a:rPr lang="nl-BE" smtClean="0"/>
              <a:t>7/03/2019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08000" y="6048000"/>
            <a:ext cx="264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669200" y="6048000"/>
            <a:ext cx="1248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12192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>
              <a:solidFill>
                <a:schemeClr val="accent1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011" y="6047127"/>
            <a:ext cx="1512989" cy="5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2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370"/>
            <a:ext cx="3301200" cy="272063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11382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1138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40000" y="6048000"/>
            <a:ext cx="1248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CC81C21-CD04-4C56-8510-F9D751A99BC5}" type="datetime1">
              <a:rPr lang="nl-BE" smtClean="0"/>
              <a:t>7/03/2019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08000" y="6048000"/>
            <a:ext cx="264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669200" y="6048000"/>
            <a:ext cx="1248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12192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pic>
        <p:nvPicPr>
          <p:cNvPr id="11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011" y="6047127"/>
            <a:ext cx="1512989" cy="5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7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7.png"/><Relationship Id="rId21" Type="http://schemas.openxmlformats.org/officeDocument/2006/relationships/image" Target="../media/image20.png"/><Relationship Id="rId7" Type="http://schemas.microsoft.com/office/2007/relationships/hdphoto" Target="../media/hdphoto2.wdp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19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5" Type="http://schemas.openxmlformats.org/officeDocument/2006/relationships/image" Target="../media/image15.png"/><Relationship Id="rId10" Type="http://schemas.openxmlformats.org/officeDocument/2006/relationships/image" Target="../media/image12.png"/><Relationship Id="rId19" Type="http://schemas.microsoft.com/office/2007/relationships/hdphoto" Target="../media/hdphoto5.wdp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microsoft.com/office/2007/relationships/hdphoto" Target="../media/hdphoto4.wdp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Afbeelding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981" y="-1571339"/>
            <a:ext cx="1015037" cy="101503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905" y="-1800779"/>
            <a:ext cx="1242681" cy="1242681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8994" y1="20567" x2="18994" y2="20567"/>
                        <a14:foregroundMark x1="57542" y1="20567" x2="57542" y2="20567"/>
                        <a14:foregroundMark x1="69274" y1="20567" x2="69274" y2="20567"/>
                        <a14:foregroundMark x1="70391" y1="51773" x2="70391" y2="51773"/>
                        <a14:foregroundMark x1="63687" y1="56028" x2="63687" y2="56028"/>
                        <a14:foregroundMark x1="26816" y1="58865" x2="26816" y2="58865"/>
                        <a14:foregroundMark x1="26816" y1="80142" x2="26816" y2="80142"/>
                        <a14:foregroundMark x1="48045" y1="80851" x2="48045" y2="80851"/>
                        <a14:foregroundMark x1="79330" y1="82979" x2="79330" y2="82979"/>
                        <a14:foregroundMark x1="37989" y1="55319" x2="37989" y2="55319"/>
                        <a14:backgroundMark x1="44134" y1="53191" x2="44134" y2="531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939" y="-2610369"/>
            <a:ext cx="776477" cy="61163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5" t="24184" r="22894" b="23279"/>
          <a:stretch/>
        </p:blipFill>
        <p:spPr>
          <a:xfrm>
            <a:off x="6741026" y="-2799095"/>
            <a:ext cx="1091519" cy="1091517"/>
          </a:xfrm>
          <a:prstGeom prst="ellipse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99656" y="2280778"/>
            <a:ext cx="9192343" cy="25163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Whireshark</a:t>
            </a:r>
            <a:br>
              <a:rPr lang="nl-NL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8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Inleiding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  <a:r>
              <a:rPr lang="en-US" sz="28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computernetwerken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999656" y="6192837"/>
            <a:ext cx="8472263" cy="404515"/>
          </a:xfrm>
        </p:spPr>
        <p:txBody>
          <a:bodyPr/>
          <a:lstStyle/>
          <a:p>
            <a:r>
              <a:rPr lang="nl-BE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Gilles Callebaut 				</a:t>
            </a:r>
            <a:r>
              <a:rPr lang="nl-BE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v0.2</a:t>
            </a:r>
            <a:r>
              <a:rPr lang="nl-BE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	</a:t>
            </a:r>
            <a:r>
              <a:rPr lang="en-GB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06/02/2018</a:t>
            </a:r>
            <a:endParaRPr lang="nl-BE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018" y="-2645060"/>
            <a:ext cx="2199710" cy="1356488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417" b="90000" l="9962" r="89962">
                        <a14:foregroundMark x1="51711" y1="9417" x2="68593" y2="18667"/>
                        <a14:foregroundMark x1="55209" y1="24667" x2="55209" y2="24667"/>
                        <a14:foregroundMark x1="69962" y1="26333" x2="69125" y2="22417"/>
                        <a14:foregroundMark x1="67376" y1="14667" x2="57643" y2="8333"/>
                        <a14:foregroundMark x1="39163" y1="27417" x2="45627" y2="26333"/>
                        <a14:foregroundMark x1="35285" y1="31083" x2="35285" y2="31083"/>
                        <a14:foregroundMark x1="35285" y1="26500" x2="35285" y2="26500"/>
                        <a14:foregroundMark x1="35057" y1="31667" x2="34753" y2="32167"/>
                        <a14:foregroundMark x1="35209" y1="27167" x2="34829" y2="28000"/>
                        <a14:foregroundMark x1="34601" y1="32583" x2="34601" y2="32583"/>
                        <a14:foregroundMark x1="34601" y1="28500" x2="34601" y2="28500"/>
                        <a14:foregroundMark x1="36806" y1="19000" x2="36806" y2="19000"/>
                        <a14:foregroundMark x1="40760" y1="46083" x2="40837" y2="61167"/>
                        <a14:foregroundMark x1="19924" y1="48667" x2="20380" y2="62417"/>
                        <a14:foregroundMark x1="33460" y1="57167" x2="33536" y2="64583"/>
                        <a14:foregroundMark x1="30266" y1="46833" x2="30114" y2="52500"/>
                        <a14:foregroundMark x1="14753" y1="43917" x2="14753" y2="75000"/>
                        <a14:foregroundMark x1="56426" y1="51417" x2="52319" y2="56333"/>
                        <a14:foregroundMark x1="51255" y1="60583" x2="51027" y2="6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71" y="-2158456"/>
            <a:ext cx="2131615" cy="1945200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07" y="-2119436"/>
            <a:ext cx="1026139" cy="1565376"/>
          </a:xfrm>
          <a:prstGeom prst="rect">
            <a:avLst/>
          </a:prstGeom>
        </p:spPr>
      </p:pic>
      <p:pic>
        <p:nvPicPr>
          <p:cNvPr id="18" name="Afbeelding 17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16185" y1="34500" x2="81118" y2="41333"/>
                        <a14:foregroundMark x1="25626" y1="73833" x2="65703" y2="76667"/>
                        <a14:foregroundMark x1="75530" y1="18000" x2="33911" y2="43167"/>
                        <a14:foregroundMark x1="15607" y1="29333" x2="92100" y2="54167"/>
                        <a14:foregroundMark x1="80539" y1="20667" x2="75915" y2="55333"/>
                        <a14:foregroundMark x1="66281" y1="20167" x2="61079" y2="46500"/>
                        <a14:foregroundMark x1="49326" y1="19833" x2="46243" y2="54500"/>
                        <a14:foregroundMark x1="21773" y1="26833" x2="24277" y2="51500"/>
                        <a14:foregroundMark x1="60501" y1="12833" x2="63198" y2="57333"/>
                        <a14:foregroundMark x1="74374" y1="8667" x2="75915" y2="55500"/>
                        <a14:foregroundMark x1="24277" y1="82667" x2="88632" y2="84000"/>
                        <a14:foregroundMark x1="75145" y1="76000" x2="28709" y2="65500"/>
                        <a14:foregroundMark x1="73988" y1="66167" x2="72640" y2="86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573" y="-2554446"/>
            <a:ext cx="812420" cy="939214"/>
          </a:xfrm>
          <a:prstGeom prst="rect">
            <a:avLst/>
          </a:prstGeom>
        </p:spPr>
      </p:pic>
      <p:pic>
        <p:nvPicPr>
          <p:cNvPr id="21" name="Afbeelding 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58" y="-2634618"/>
            <a:ext cx="1262955" cy="609703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53" y="-3510326"/>
            <a:ext cx="1637713" cy="899957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372" y="-1071491"/>
            <a:ext cx="831726" cy="854409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0" b="100000" l="0" r="100000">
                        <a14:foregroundMark x1="35500" y1="59717" x2="30500" y2="37456"/>
                        <a14:foregroundMark x1="35500" y1="22968" x2="41250" y2="24735"/>
                        <a14:foregroundMark x1="40500" y1="23322" x2="34750" y2="19081"/>
                        <a14:foregroundMark x1="43750" y1="44170" x2="42750" y2="41696"/>
                        <a14:foregroundMark x1="42500" y1="42049" x2="41750" y2="40636"/>
                        <a14:foregroundMark x1="19750" y1="93286" x2="19250" y2="89046"/>
                        <a14:foregroundMark x1="31000" y1="88339" x2="44250" y2="88693"/>
                        <a14:foregroundMark x1="54500" y1="84099" x2="54750" y2="91873"/>
                        <a14:foregroundMark x1="80250" y1="85159" x2="82500" y2="97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682" y="-3121209"/>
            <a:ext cx="1040904" cy="73644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992" y="-3396506"/>
            <a:ext cx="2551013" cy="295697"/>
          </a:xfrm>
          <a:prstGeom prst="rect">
            <a:avLst/>
          </a:prstGeom>
        </p:spPr>
      </p:pic>
      <p:pic>
        <p:nvPicPr>
          <p:cNvPr id="22" name="Afbeelding 2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983" y="-2773570"/>
            <a:ext cx="1723005" cy="1105146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71" y="-1772279"/>
            <a:ext cx="3287688" cy="151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4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-0.13449 L 0.00938 1.325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" y="72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6389 L 0.00013 1.32385 " pathEditMode="relative" rAng="0" ptsTypes="AA">
                                      <p:cBhvr>
                                        <p:cTn id="8" dur="3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8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0.1051 L -0.00651 1.41736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" y="761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0.17199 L -0.00313 1.40278 " pathEditMode="relative" rAng="0" ptsTypes="AA">
                                      <p:cBhvr>
                                        <p:cTn id="12" dur="6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72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-0.09051 L -0.00391 1.41759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753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59259E-6 L -0.00235 1.44328 " pathEditMode="relative" rAng="0" ptsTypes="AA">
                                      <p:cBhvr>
                                        <p:cTn id="16" dur="4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7215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6 -0.40208 L 0.00391 1.37246 " pathEditMode="relative" rAng="0" ptsTypes="AA">
                                      <p:cBhvr>
                                        <p:cTn id="18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8872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0.00494 1.42153 " pathEditMode="relative" rAng="0" ptsTypes="AA">
                                      <p:cBhvr>
                                        <p:cTn id="20" dur="4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7106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6 0.01366 L 0.0125 1.56342 " pathEditMode="relative" rAng="0" ptsTypes="AA">
                                      <p:cBhvr>
                                        <p:cTn id="22" dur="6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" y="7747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0.22246 L -0.00104 1.41297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5951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26319 L -0.00729 1.4588 " pathEditMode="relative" rAng="0" ptsTypes="AA">
                                      <p:cBhvr>
                                        <p:cTn id="2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8608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81481E-6 L -0.00599 1.70208 " pathEditMode="relative" rAng="0" ptsTypes="AA">
                                      <p:cBhvr>
                                        <p:cTn id="28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" y="8509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0.00104 1.23449 " pathEditMode="relative" rAng="0" ptsTypes="AA">
                                      <p:cBhvr>
                                        <p:cTn id="30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171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0.0125 1.47894 " pathEditMode="relative" rAng="0" ptsTypes="AA">
                                      <p:cBhvr>
                                        <p:cTn id="3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7393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0.00937 1.56157 " pathEditMode="relative" rAng="0" ptsTypes="AA">
                                      <p:cBhvr>
                                        <p:cTn id="34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7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2A4C-4108-4B50-BA7A-DEAEA770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Datacommunicatiestandaarden</a:t>
            </a:r>
            <a:r>
              <a:rPr lang="en-US" dirty="0"/>
              <a:t> in het OSI model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717A0-6CC1-4551-BB49-D89C4027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8C9-0FC0-440B-8314-5EF9819A24DA}" type="datetime1">
              <a:rPr lang="nl-BE" smtClean="0"/>
              <a:t>7/03/2019</a:t>
            </a:fld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FFEB-4F09-47A9-B3D4-D4D370C2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</a:t>
            </a:fld>
            <a:endParaRPr lang="nl-BE" dirty="0"/>
          </a:p>
        </p:txBody>
      </p:sp>
      <p:pic>
        <p:nvPicPr>
          <p:cNvPr id="1026" name="Picture 2" descr="Afbeeldingsresultaat voor osi model">
            <a:extLst>
              <a:ext uri="{FF2B5EF4-FFF2-40B4-BE49-F238E27FC236}">
                <a16:creationId xmlns:a16="http://schemas.microsoft.com/office/drawing/2014/main" id="{ADDABA99-4463-4BC9-9AE8-E83F000B1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72"/>
          <a:stretch/>
        </p:blipFill>
        <p:spPr bwMode="auto">
          <a:xfrm>
            <a:off x="335360" y="1556792"/>
            <a:ext cx="2317616" cy="414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fbeeldingsresultaat voor osi model">
            <a:extLst>
              <a:ext uri="{FF2B5EF4-FFF2-40B4-BE49-F238E27FC236}">
                <a16:creationId xmlns:a16="http://schemas.microsoft.com/office/drawing/2014/main" id="{005557DB-C040-45DD-A4D2-07A0B7195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5" r="62872"/>
          <a:stretch/>
        </p:blipFill>
        <p:spPr bwMode="auto">
          <a:xfrm>
            <a:off x="9696400" y="1556792"/>
            <a:ext cx="1248000" cy="414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F19B0A-494A-46D5-BDA4-D2D6D502BFB1}"/>
              </a:ext>
            </a:extLst>
          </p:cNvPr>
          <p:cNvSpPr txBox="1"/>
          <p:nvPr/>
        </p:nvSpPr>
        <p:spPr>
          <a:xfrm>
            <a:off x="2711624" y="1628800"/>
            <a:ext cx="36724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of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communicatie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Bv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E-mail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0C5C32-80CB-465C-8FA2-E3027A7CC33E}"/>
              </a:ext>
            </a:extLst>
          </p:cNvPr>
          <p:cNvSpPr txBox="1"/>
          <p:nvPr/>
        </p:nvSpPr>
        <p:spPr>
          <a:xfrm>
            <a:off x="2711624" y="2187151"/>
            <a:ext cx="36724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Encryptie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conversie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Bv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binaire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voorstelling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503DF-59FB-49B6-A858-C460B3C03DEE}"/>
              </a:ext>
            </a:extLst>
          </p:cNvPr>
          <p:cNvSpPr txBox="1"/>
          <p:nvPr/>
        </p:nvSpPr>
        <p:spPr>
          <a:xfrm>
            <a:off x="2711624" y="2874422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stoppen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van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een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sessie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A2D636-005C-4B17-BCD8-B193E674DFE3}"/>
              </a:ext>
            </a:extLst>
          </p:cNvPr>
          <p:cNvSpPr txBox="1"/>
          <p:nvPr/>
        </p:nvSpPr>
        <p:spPr>
          <a:xfrm>
            <a:off x="2729708" y="3345498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Verzekering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van het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ontvangst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van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een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bestand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bericht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82F25D-A31E-4A51-BAA2-7A7404520C18}"/>
              </a:ext>
            </a:extLst>
          </p:cNvPr>
          <p:cNvSpPr txBox="1"/>
          <p:nvPr/>
        </p:nvSpPr>
        <p:spPr>
          <a:xfrm>
            <a:off x="2729708" y="4023526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navigeren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97A24B-B517-4AE5-A7B2-30080B4189DB}"/>
              </a:ext>
            </a:extLst>
          </p:cNvPr>
          <p:cNvSpPr txBox="1"/>
          <p:nvPr/>
        </p:nvSpPr>
        <p:spPr>
          <a:xfrm>
            <a:off x="2729708" y="4488624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Pakket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doorsturen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van node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naar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node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10601-79EE-4A74-AA9F-4577699F7D6A}"/>
              </a:ext>
            </a:extLst>
          </p:cNvPr>
          <p:cNvSpPr txBox="1"/>
          <p:nvPr/>
        </p:nvSpPr>
        <p:spPr>
          <a:xfrm>
            <a:off x="2729708" y="516740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Elektrische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signalen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7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</a:t>
            </a:r>
            <a:r>
              <a:rPr lang="en-GB"/>
              <a:t>is Wireshark</a:t>
            </a:r>
            <a:r>
              <a:rPr lang="en-GB" dirty="0"/>
              <a:t>?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8C9-0FC0-440B-8314-5EF9819A24DA}" type="datetime1">
              <a:rPr lang="nl-BE" smtClean="0"/>
              <a:t>7/03/2019</a:t>
            </a:fld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3</a:t>
            </a:fld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496" y="1844824"/>
            <a:ext cx="8370971" cy="374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1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0B1E3F-3392-4BA1-8F06-95A89E3C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4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AECAA62-7509-4746-ACC5-CD0AB416F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2081875"/>
            <a:ext cx="11382000" cy="29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639518-4AC1-4756-A5FD-FEECD1BE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5</a:t>
            </a:fld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8FCD688-7397-43D5-A673-9E81B881C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53" y="2638583"/>
            <a:ext cx="3509691" cy="273463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5FC942A-D349-4E14-8212-3BC1C9619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13" y="625138"/>
            <a:ext cx="2725782" cy="148012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0A86DF7-EA50-4DD9-B977-3B0D2B619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80" y="4030066"/>
            <a:ext cx="5340526" cy="255256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4135EAE-8940-49C3-92B1-DE226574D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864" y="516014"/>
            <a:ext cx="2354667" cy="298499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AA8E809-F9DF-488C-83EB-79D22CE5CE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3820" y="908720"/>
            <a:ext cx="3287127" cy="129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3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24A62C-75E2-464B-B294-CD18A938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6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FA17438-47E6-4500-913F-CF0C48F80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476672"/>
            <a:ext cx="9938826" cy="589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8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CEC9C8F-DB2E-4984-9A58-2A92BE43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7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871E33F-6C53-4A41-B1CE-27EFADB84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64" y="522000"/>
            <a:ext cx="7261871" cy="5025059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1AB1F602-011E-4E99-BD0C-10D1FB06FF6A}"/>
              </a:ext>
            </a:extLst>
          </p:cNvPr>
          <p:cNvSpPr/>
          <p:nvPr/>
        </p:nvSpPr>
        <p:spPr>
          <a:xfrm>
            <a:off x="5293200" y="49411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send - Send a layer 3 packet or packet set. Do not wait for an answer. </a:t>
            </a:r>
          </a:p>
          <a:p>
            <a:r>
              <a:rPr lang="en-US" dirty="0" err="1">
                <a:solidFill>
                  <a:schemeClr val="bg1"/>
                </a:solidFill>
              </a:rPr>
              <a:t>sendp</a:t>
            </a:r>
            <a:r>
              <a:rPr lang="en-US" dirty="0">
                <a:solidFill>
                  <a:schemeClr val="bg1"/>
                </a:solidFill>
              </a:rPr>
              <a:t> - Send a layer 2 packet or packet set. Do not wait for an answer</a:t>
            </a:r>
          </a:p>
        </p:txBody>
      </p:sp>
    </p:spTree>
    <p:extLst>
      <p:ext uri="{BB962C8B-B14F-4D97-AF65-F5344CB8AC3E}">
        <p14:creationId xmlns:p14="http://schemas.microsoft.com/office/powerpoint/2010/main" val="277004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40A0D6-A5B0-4A30-923D-34CCB839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8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EF7C9B1-7216-4257-A4D3-D52800B73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00" y="1325179"/>
            <a:ext cx="11652000" cy="454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D7248-DA1F-4BFF-BE11-51EB71E3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2A49E34-3EA3-4389-8796-329578D5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8C9-0FC0-440B-8314-5EF9819A24DA}" type="datetime1">
              <a:rPr lang="nl-BE" smtClean="0"/>
              <a:t>7/03/2019</a:t>
            </a:fld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4B270BB-82F7-43AE-B159-C029B5C5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C588C89-4BDE-40F7-ADA6-E422E2CC0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279F885-A5DA-40F1-83B1-57310148C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09" y="471074"/>
            <a:ext cx="8459381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54081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KU Leuven-Liggend-Achtergrond Wit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KU Leuven" id="{F2BCC727-2FE8-4CF6-A914-4F2FB01FAB1C}" vid="{5F7B67F4-B5EA-4346-9241-177087B30639}"/>
    </a:ext>
  </a:extLst>
</a:theme>
</file>

<file path=ppt/theme/theme2.xml><?xml version="1.0" encoding="utf-8"?>
<a:theme xmlns:a="http://schemas.openxmlformats.org/drawingml/2006/main" name="Corporate-KU Leuven-Liggend-Achtergrond Wit en Watermerk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807</TotalTime>
  <Words>100</Words>
  <Application>Microsoft Office PowerPoint</Application>
  <PresentationFormat>Breedbeeld</PresentationFormat>
  <Paragraphs>27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Open Sans</vt:lpstr>
      <vt:lpstr>Corporate-KU Leuven-Liggend-Achtergrond Wit</vt:lpstr>
      <vt:lpstr>Corporate-KU Leuven-Liggend-Achtergrond Wit en Watermerk</vt:lpstr>
      <vt:lpstr>Whireshark Inleiding to computernetwerken</vt:lpstr>
      <vt:lpstr>Datacommunicatiestandaarden in het OSI model</vt:lpstr>
      <vt:lpstr>What is Wireshark?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Gilles Callebaut</cp:lastModifiedBy>
  <cp:revision>522</cp:revision>
  <dcterms:created xsi:type="dcterms:W3CDTF">2012-07-10T07:57:57Z</dcterms:created>
  <dcterms:modified xsi:type="dcterms:W3CDTF">2019-03-07T21:12:47Z</dcterms:modified>
</cp:coreProperties>
</file>