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29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8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7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DE83-AA87-47BD-A179-90F7B88ED6F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A02B-DA34-4BD4-A131-981F817E7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2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7815" y="598714"/>
            <a:ext cx="3227614" cy="3345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FRONT END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6986" y="622300"/>
            <a:ext cx="3608614" cy="3345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BACK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/>
                </a:solidFill>
              </a:rPr>
              <a:t>END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ylindre 5"/>
          <p:cNvSpPr/>
          <p:nvPr/>
        </p:nvSpPr>
        <p:spPr>
          <a:xfrm>
            <a:off x="1442357" y="1081314"/>
            <a:ext cx="859972" cy="889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MYSQL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Cylindre 6"/>
          <p:cNvSpPr/>
          <p:nvPr/>
        </p:nvSpPr>
        <p:spPr>
          <a:xfrm>
            <a:off x="4953000" y="4640942"/>
            <a:ext cx="1676400" cy="19068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ORACLE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Organigramme : Document 7"/>
          <p:cNvSpPr/>
          <p:nvPr/>
        </p:nvSpPr>
        <p:spPr>
          <a:xfrm>
            <a:off x="2726871" y="945242"/>
            <a:ext cx="1175657" cy="812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 smtClean="0"/>
              <a:t>Angular</a:t>
            </a:r>
            <a:r>
              <a:rPr lang="fr-FR" sz="1600" dirty="0" smtClean="0"/>
              <a:t> JS</a:t>
            </a:r>
            <a:endParaRPr lang="fr-FR" sz="1600" dirty="0"/>
          </a:p>
        </p:txBody>
      </p:sp>
      <p:sp>
        <p:nvSpPr>
          <p:cNvPr id="9" name="Organigramme : Document 8"/>
          <p:cNvSpPr/>
          <p:nvPr/>
        </p:nvSpPr>
        <p:spPr>
          <a:xfrm>
            <a:off x="2950702" y="1304080"/>
            <a:ext cx="1175657" cy="812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 smtClean="0"/>
              <a:t>Bootstrap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245429" y="1877785"/>
            <a:ext cx="2661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83568" y="1525814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Appels WEB SERVICE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245429" y="2726871"/>
            <a:ext cx="2661557" cy="16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373755" y="2373868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Réponses WEB SERVICE</a:t>
            </a:r>
            <a:endParaRPr lang="fr-FR" dirty="0"/>
          </a:p>
        </p:txBody>
      </p:sp>
      <p:sp>
        <p:nvSpPr>
          <p:cNvPr id="17" name="Organigramme : Document 16"/>
          <p:cNvSpPr/>
          <p:nvPr/>
        </p:nvSpPr>
        <p:spPr>
          <a:xfrm>
            <a:off x="7931534" y="1865085"/>
            <a:ext cx="1175657" cy="812800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err="1" smtClean="0"/>
              <a:t>Node</a:t>
            </a:r>
            <a:r>
              <a:rPr lang="fr-FR" sz="1600" dirty="0" smtClean="0"/>
              <a:t> JS</a:t>
            </a:r>
            <a:endParaRPr lang="fr-FR" sz="16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6515100" y="2764517"/>
            <a:ext cx="1289957" cy="187642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721283" y="2803194"/>
            <a:ext cx="1302134" cy="18590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ocument 30"/>
          <p:cNvSpPr/>
          <p:nvPr/>
        </p:nvSpPr>
        <p:spPr>
          <a:xfrm>
            <a:off x="8162210" y="2212293"/>
            <a:ext cx="1175657" cy="812800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dirty="0" smtClean="0"/>
              <a:t>Express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85218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La Poste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BACHELIER Gilles</dc:creator>
  <cp:lastModifiedBy>LE BACHELIER Gilles</cp:lastModifiedBy>
  <cp:revision>4</cp:revision>
  <dcterms:created xsi:type="dcterms:W3CDTF">2018-05-31T14:04:10Z</dcterms:created>
  <dcterms:modified xsi:type="dcterms:W3CDTF">2018-05-31T14:24:20Z</dcterms:modified>
</cp:coreProperties>
</file>