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00CC6CB-5CCB-4F09-887F-CBE4BA076FFE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04/06/2018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7D2577-3A36-4679-B0E0-DCB7BF770C3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017720" y="598680"/>
            <a:ext cx="3227400" cy="334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906960" y="622440"/>
            <a:ext cx="3608280" cy="3345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BACK</a:t>
            </a: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442520" y="1081440"/>
            <a:ext cx="859680" cy="88848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4952880" y="4641120"/>
            <a:ext cx="1676160" cy="1906560"/>
          </a:xfrm>
          <a:prstGeom prst="can">
            <a:avLst>
              <a:gd name="adj" fmla="val 25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ORACLE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2727000" y="945360"/>
            <a:ext cx="1175400" cy="812520"/>
          </a:xfrm>
          <a:prstGeom prst="flowChartDocumen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Angular JS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2950560" y="1303920"/>
            <a:ext cx="1175400" cy="812520"/>
          </a:xfrm>
          <a:prstGeom prst="flowChartDocumen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Bootstrap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4245480" y="1877760"/>
            <a:ext cx="266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4520520" y="1525680"/>
            <a:ext cx="211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Appels WEB SERVICE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 flipH="1">
            <a:off x="4245480" y="2727000"/>
            <a:ext cx="266112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4385160" y="2373840"/>
            <a:ext cx="237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Réponses WEB SERVICE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7931520" y="1865160"/>
            <a:ext cx="1175400" cy="812520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Node JS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 flipH="1">
            <a:off x="6515280" y="2764440"/>
            <a:ext cx="1289520" cy="18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3"/>
          <p:cNvSpPr/>
          <p:nvPr/>
        </p:nvSpPr>
        <p:spPr>
          <a:xfrm flipV="1">
            <a:off x="6721200" y="943920"/>
            <a:ext cx="1301760" cy="18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8162280" y="2212200"/>
            <a:ext cx="1175400" cy="812520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Express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LibreOffice/6.0.3.2$Windows_X86_64 LibreOffice_project/8f48d515416608e3a835360314dac7e47fd0b821</Application>
  <Words>18</Words>
  <Paragraphs>30</Paragraphs>
  <Company>La Poste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2018-05-31T14:04:10Z</dcterms:created>
  <dc:creator>LE BACHELIER Gilles</dc:creator>
  <dc:description/>
  <dc:language>fr-FR</dc:language>
  <cp:lastModifiedBy/>
  <dcterms:modified xsi:type="dcterms:W3CDTF">2018-06-04T15:56:59Z</dcterms:modified>
  <cp:revision>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La Poste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