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2" r:id="rId9"/>
    <p:sldId id="266" r:id="rId10"/>
    <p:sldId id="267" r:id="rId11"/>
    <p:sldId id="269" r:id="rId12"/>
    <p:sldId id="268" r:id="rId13"/>
    <p:sldId id="270" r:id="rId14"/>
    <p:sldId id="272" r:id="rId15"/>
    <p:sldId id="264" r:id="rId16"/>
    <p:sldId id="26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57"/>
            <p14:sldId id="258"/>
            <p14:sldId id="259"/>
            <p14:sldId id="260"/>
            <p14:sldId id="261"/>
            <p14:sldId id="263"/>
            <p14:sldId id="262"/>
            <p14:sldId id="266"/>
            <p14:sldId id="267"/>
            <p14:sldId id="269"/>
            <p14:sldId id="268"/>
            <p14:sldId id="270"/>
            <p14:sldId id="272"/>
            <p14:sldId id="264"/>
            <p14:sldId id="265"/>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58" d="100"/>
          <a:sy n="58" d="100"/>
        </p:scale>
        <p:origin x="72" y="217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10/02/2023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3169331"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793678" y="3324744"/>
            <a:ext cx="3647913" cy="3611580"/>
          </a:xfrm>
          <a:prstGeom prst="rect">
            <a:avLst/>
          </a:prstGeom>
        </p:spPr>
      </p:pic>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Tree>
    <p:extLst>
      <p:ext uri="{BB962C8B-B14F-4D97-AF65-F5344CB8AC3E}">
        <p14:creationId xmlns:p14="http://schemas.microsoft.com/office/powerpoint/2010/main" val="85906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Tree>
    <p:extLst>
      <p:ext uri="{BB962C8B-B14F-4D97-AF65-F5344CB8AC3E}">
        <p14:creationId xmlns:p14="http://schemas.microsoft.com/office/powerpoint/2010/main" val="291718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Tree>
    <p:extLst>
      <p:ext uri="{BB962C8B-B14F-4D97-AF65-F5344CB8AC3E}">
        <p14:creationId xmlns:p14="http://schemas.microsoft.com/office/powerpoint/2010/main" val="331669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6" name="Image 5">
            <a:extLst>
              <a:ext uri="{FF2B5EF4-FFF2-40B4-BE49-F238E27FC236}">
                <a16:creationId xmlns:a16="http://schemas.microsoft.com/office/drawing/2014/main" id="{9FB551D1-D1B1-B209-E8BF-60658D476CD6}"/>
              </a:ext>
            </a:extLst>
          </p:cNvPr>
          <p:cNvPicPr>
            <a:picLocks noChangeAspect="1"/>
          </p:cNvPicPr>
          <p:nvPr/>
        </p:nvPicPr>
        <p:blipFill>
          <a:blip r:embed="rId2"/>
          <a:stretch>
            <a:fillRect/>
          </a:stretch>
        </p:blipFill>
        <p:spPr>
          <a:xfrm>
            <a:off x="3072809" y="625548"/>
            <a:ext cx="6046384" cy="5606905"/>
          </a:xfrm>
          <a:prstGeom prst="rect">
            <a:avLst/>
          </a:prstGeom>
        </p:spPr>
      </p:pic>
    </p:spTree>
    <p:extLst>
      <p:ext uri="{BB962C8B-B14F-4D97-AF65-F5344CB8AC3E}">
        <p14:creationId xmlns:p14="http://schemas.microsoft.com/office/powerpoint/2010/main" val="10270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D61C898B-5A8D-7239-E984-EF216276A305}"/>
              </a:ext>
            </a:extLst>
          </p:cNvPr>
          <p:cNvPicPr>
            <a:picLocks noChangeAspect="1"/>
          </p:cNvPicPr>
          <p:nvPr/>
        </p:nvPicPr>
        <p:blipFill>
          <a:blip r:embed="rId2"/>
          <a:stretch>
            <a:fillRect/>
          </a:stretch>
        </p:blipFill>
        <p:spPr>
          <a:xfrm>
            <a:off x="1807534" y="1082827"/>
            <a:ext cx="9851065" cy="5389410"/>
          </a:xfrm>
          <a:prstGeom prst="rect">
            <a:avLst/>
          </a:prstGeom>
        </p:spPr>
      </p:pic>
    </p:spTree>
    <p:extLst>
      <p:ext uri="{BB962C8B-B14F-4D97-AF65-F5344CB8AC3E}">
        <p14:creationId xmlns:p14="http://schemas.microsoft.com/office/powerpoint/2010/main" val="405399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611579"/>
            <a:ext cx="9429008" cy="2031325"/>
          </a:xfrm>
          <a:prstGeom prst="rect">
            <a:avLst/>
          </a:prstGeom>
          <a:noFill/>
        </p:spPr>
        <p:txBody>
          <a:bodyPr wrap="square" rtlCol="0">
            <a:spAutoFit/>
          </a:bodyPr>
          <a:lstStyle/>
          <a:p>
            <a:r>
              <a:rPr lang="fr-FR" b="1" u="sng" dirty="0">
                <a:solidFill>
                  <a:srgbClr val="751515"/>
                </a:solidFill>
              </a:rPr>
              <a:t>Les contraintes:</a:t>
            </a:r>
          </a:p>
          <a:p>
            <a:pPr lvl="1"/>
            <a:r>
              <a:rPr lang="fr-FR" dirty="0"/>
              <a:t>- Présence d’un carrousel pour visionner les tableaux.</a:t>
            </a:r>
          </a:p>
          <a:p>
            <a:pPr lvl="1"/>
            <a:r>
              <a:rPr lang="fr-FR" dirty="0"/>
              <a:t>- Développer une base de données pour les commentaires et les tableaux.</a:t>
            </a:r>
          </a:p>
          <a:p>
            <a:pPr lvl="1"/>
            <a:r>
              <a:rPr lang="fr-FR" dirty="0"/>
              <a:t>- Utilisation du HTML/CSS, JavaScript, PHP,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2642904"/>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8" name="ZoneTexte 7">
            <a:extLst>
              <a:ext uri="{FF2B5EF4-FFF2-40B4-BE49-F238E27FC236}">
                <a16:creationId xmlns:a16="http://schemas.microsoft.com/office/drawing/2014/main" id="{D50139A6-F1AF-17F1-F1DF-8CEF331330BB}"/>
              </a:ext>
            </a:extLst>
          </p:cNvPr>
          <p:cNvSpPr txBox="1"/>
          <p:nvPr/>
        </p:nvSpPr>
        <p:spPr>
          <a:xfrm>
            <a:off x="1050966" y="4138551"/>
            <a:ext cx="9909959" cy="1477328"/>
          </a:xfrm>
          <a:prstGeom prst="rect">
            <a:avLst/>
          </a:prstGeom>
          <a:noFill/>
        </p:spPr>
        <p:txBody>
          <a:bodyPr wrap="square" rtlCol="0">
            <a:spAutoFit/>
          </a:bodyPr>
          <a:lstStyle/>
          <a:p>
            <a:r>
              <a:rPr lang="fr-FR" b="1" u="sng" dirty="0">
                <a:solidFill>
                  <a:srgbClr val="751515"/>
                </a:solidFill>
              </a:rPr>
              <a:t>Les coûts et délais:</a:t>
            </a:r>
          </a:p>
          <a:p>
            <a:r>
              <a:rPr lang="fr-FR" dirty="0"/>
              <a:t>	- Sites offert soit un gain de 150 euros/jour/développeur pour 10 jours.</a:t>
            </a:r>
          </a:p>
          <a:p>
            <a:r>
              <a:rPr lang="fr-FR" dirty="0"/>
              <a:t>	  comprenant le cahier des charges, le maquettage, la création d’un logo, la 	  	      	  création du site, la création de la base de données, la mise en ligne.</a:t>
            </a:r>
          </a:p>
          <a:p>
            <a:r>
              <a:rPr lang="fr-FR" dirty="0"/>
              <a:t>	- Livraisons prévu </a:t>
            </a:r>
            <a:r>
              <a:rPr lang="fr-FR" dirty="0" err="1"/>
              <a:t>debut</a:t>
            </a:r>
            <a:r>
              <a:rPr lang="fr-FR" dirty="0"/>
              <a:t> juillet 2023.</a:t>
            </a:r>
          </a:p>
        </p:txBody>
      </p:sp>
    </p:spTree>
    <p:extLst>
      <p:ext uri="{BB962C8B-B14F-4D97-AF65-F5344CB8AC3E}">
        <p14:creationId xmlns:p14="http://schemas.microsoft.com/office/powerpoint/2010/main" val="127967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la dernière peinture et des commentaires, une page galerie contenant les peintures du client, une page de contact, une page de gestion des tableaux.	</a:t>
            </a:r>
          </a:p>
          <a:p>
            <a:pPr lvl="1"/>
            <a:endParaRPr lang="fr-FR" dirty="0"/>
          </a:p>
        </p:txBody>
      </p:sp>
    </p:spTree>
    <p:extLst>
      <p:ext uri="{BB962C8B-B14F-4D97-AF65-F5344CB8AC3E}">
        <p14:creationId xmlns:p14="http://schemas.microsoft.com/office/powerpoint/2010/main" val="369042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A66F914-04BA-DAC5-3CB8-39C1C8CBFE25}"/>
              </a:ext>
            </a:extLst>
          </p:cNvPr>
          <p:cNvSpPr txBox="1"/>
          <p:nvPr/>
        </p:nvSpPr>
        <p:spPr>
          <a:xfrm>
            <a:off x="950026" y="528452"/>
            <a:ext cx="2844140" cy="646331"/>
          </a:xfrm>
          <a:prstGeom prst="rect">
            <a:avLst/>
          </a:prstGeom>
          <a:noFill/>
        </p:spPr>
        <p:txBody>
          <a:bodyPr wrap="square" rtlCol="0">
            <a:spAutoFit/>
          </a:bodyPr>
          <a:lstStyle/>
          <a:p>
            <a:r>
              <a:rPr lang="fr-FR" b="1" u="sng" dirty="0">
                <a:solidFill>
                  <a:srgbClr val="751515"/>
                </a:solidFill>
              </a:rPr>
              <a:t>Planning:</a:t>
            </a:r>
          </a:p>
          <a:p>
            <a:endParaRPr lang="fr-FR" dirty="0"/>
          </a:p>
        </p:txBody>
      </p:sp>
      <p:pic>
        <p:nvPicPr>
          <p:cNvPr id="6" name="Image 5">
            <a:extLst>
              <a:ext uri="{FF2B5EF4-FFF2-40B4-BE49-F238E27FC236}">
                <a16:creationId xmlns:a16="http://schemas.microsoft.com/office/drawing/2014/main" id="{1E25515D-80E7-CBC6-C036-7660A343731E}"/>
              </a:ext>
            </a:extLst>
          </p:cNvPr>
          <p:cNvPicPr>
            <a:picLocks noChangeAspect="1"/>
          </p:cNvPicPr>
          <p:nvPr/>
        </p:nvPicPr>
        <p:blipFill>
          <a:blip r:embed="rId2"/>
          <a:stretch>
            <a:fillRect/>
          </a:stretch>
        </p:blipFill>
        <p:spPr>
          <a:xfrm>
            <a:off x="2600696" y="876504"/>
            <a:ext cx="8390279" cy="5877509"/>
          </a:xfrm>
          <a:prstGeom prst="rect">
            <a:avLst/>
          </a:prstGeom>
        </p:spPr>
      </p:pic>
    </p:spTree>
    <p:extLst>
      <p:ext uri="{BB962C8B-B14F-4D97-AF65-F5344CB8AC3E}">
        <p14:creationId xmlns:p14="http://schemas.microsoft.com/office/powerpoint/2010/main" val="236810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large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Tree>
    <p:extLst>
      <p:ext uri="{BB962C8B-B14F-4D97-AF65-F5344CB8AC3E}">
        <p14:creationId xmlns:p14="http://schemas.microsoft.com/office/powerpoint/2010/main" val="28521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aux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Tree>
    <p:extLst>
      <p:ext uri="{BB962C8B-B14F-4D97-AF65-F5344CB8AC3E}">
        <p14:creationId xmlns:p14="http://schemas.microsoft.com/office/powerpoint/2010/main" val="36621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d’ajouter des commentaires</a:t>
            </a:r>
          </a:p>
          <a:p>
            <a:pPr marL="0" indent="0">
              <a:buNone/>
            </a:pPr>
            <a:r>
              <a:rPr lang="fr-FR" dirty="0"/>
              <a:t>                      - Utilisation de la police </a:t>
            </a:r>
            <a:r>
              <a:rPr lang="fr-FR" dirty="0" err="1"/>
              <a:t>brushed</a:t>
            </a:r>
            <a:endParaRPr lang="fr-FR" dirty="0"/>
          </a:p>
          <a:p>
            <a:pPr marL="0" indent="0">
              <a:buNone/>
            </a:pPr>
            <a:r>
              <a:rPr lang="fr-FR" dirty="0"/>
              <a:t>			  -  Affichage d’un carrousel</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71999" y="153553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05152"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Tree>
    <p:extLst>
      <p:ext uri="{BB962C8B-B14F-4D97-AF65-F5344CB8AC3E}">
        <p14:creationId xmlns:p14="http://schemas.microsoft.com/office/powerpoint/2010/main" val="7282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Tree>
    <p:extLst>
      <p:ext uri="{BB962C8B-B14F-4D97-AF65-F5344CB8AC3E}">
        <p14:creationId xmlns:p14="http://schemas.microsoft.com/office/powerpoint/2010/main" val="16515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2" name="Groupe 1">
            <a:extLst>
              <a:ext uri="{FF2B5EF4-FFF2-40B4-BE49-F238E27FC236}">
                <a16:creationId xmlns:a16="http://schemas.microsoft.com/office/drawing/2014/main" id="{F2AA259E-0216-8617-6653-DCBD2A531A64}"/>
              </a:ext>
            </a:extLst>
          </p:cNvPr>
          <p:cNvGrpSpPr/>
          <p:nvPr/>
        </p:nvGrpSpPr>
        <p:grpSpPr>
          <a:xfrm>
            <a:off x="3353413" y="3871084"/>
            <a:ext cx="5383858" cy="2371106"/>
            <a:chOff x="3353413" y="3871084"/>
            <a:chExt cx="5383858" cy="2371106"/>
          </a:xfrm>
        </p:grpSpPr>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82832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Tree>
    <p:extLst>
      <p:ext uri="{BB962C8B-B14F-4D97-AF65-F5344CB8AC3E}">
        <p14:creationId xmlns:p14="http://schemas.microsoft.com/office/powerpoint/2010/main" val="24174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Tree>
    <p:extLst>
      <p:ext uri="{BB962C8B-B14F-4D97-AF65-F5344CB8AC3E}">
        <p14:creationId xmlns:p14="http://schemas.microsoft.com/office/powerpoint/2010/main" val="24444994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1124</TotalTime>
  <Words>572</Words>
  <Application>Microsoft Office PowerPoint</Application>
  <PresentationFormat>Grand écran</PresentationFormat>
  <Paragraphs>88</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pierrot gilles</cp:lastModifiedBy>
  <cp:revision>15</cp:revision>
  <dcterms:created xsi:type="dcterms:W3CDTF">2022-12-23T08:07:04Z</dcterms:created>
  <dcterms:modified xsi:type="dcterms:W3CDTF">2023-02-10T12:52:47Z</dcterms:modified>
</cp:coreProperties>
</file>