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0FD83FE-DD4F-41E3-99BA-977709F7E92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515"/>
    <a:srgbClr val="951A1B"/>
    <a:srgbClr val="86535C"/>
    <a:srgbClr val="8F1919"/>
    <a:srgbClr val="84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F9B10-F744-47E1-871E-98B3AC9B3E4F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1219-A99D-471B-86CD-CA487E08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57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cocheril.wixsite.com/jacquescocher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B9329-42EB-99A2-DDFA-E4AD68EA9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907" y="1491909"/>
            <a:ext cx="3169331" cy="1092530"/>
          </a:xfrm>
        </p:spPr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Brushed" panose="00000400000000000000" pitchFamily="2" charset="0"/>
              </a:rPr>
              <a:t>L’artiste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DB388B-3652-B48F-068F-E31B48CA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907" y="2745850"/>
            <a:ext cx="4214359" cy="496564"/>
          </a:xfrm>
        </p:spPr>
        <p:txBody>
          <a:bodyPr/>
          <a:lstStyle/>
          <a:p>
            <a:r>
              <a:rPr lang="fr-FR" dirty="0"/>
              <a:t>Site internet pour Mr souliers.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571731-E9A2-1906-5DA6-977DDCF9EBD4}"/>
              </a:ext>
            </a:extLst>
          </p:cNvPr>
          <p:cNvSpPr txBox="1"/>
          <p:nvPr/>
        </p:nvSpPr>
        <p:spPr>
          <a:xfrm>
            <a:off x="522514" y="5961413"/>
            <a:ext cx="305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</a:t>
            </a:r>
          </a:p>
          <a:p>
            <a:r>
              <a:rPr lang="fr-FR" dirty="0"/>
              <a:t>Pierrot Gilles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25DDF7-4CE6-3ECD-4DFE-E7358BEA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678" y="3324744"/>
            <a:ext cx="3647913" cy="36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551ABD-6FAB-93DD-EEED-18CCA669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E59F9-2186-3922-B135-0813426D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823576" cy="6172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4200" b="1" u="sng" dirty="0">
                <a:solidFill>
                  <a:srgbClr val="8F1919"/>
                </a:solidFill>
              </a:rPr>
              <a:t>Présentation de l’entreprise :</a:t>
            </a:r>
          </a:p>
          <a:p>
            <a:pPr marL="0" indent="0">
              <a:buNone/>
            </a:pPr>
            <a:r>
              <a:rPr lang="fr-FR" sz="4200" dirty="0"/>
              <a:t>	- Créé au mois d’avril 2022.</a:t>
            </a:r>
          </a:p>
          <a:p>
            <a:pPr marL="0" indent="0">
              <a:buNone/>
            </a:pPr>
            <a:r>
              <a:rPr lang="fr-FR" sz="4200" dirty="0"/>
              <a:t>	- Activité principale : la création d’œuvres artistiques.</a:t>
            </a:r>
          </a:p>
          <a:p>
            <a:pPr marL="0" indent="0">
              <a:buNone/>
            </a:pPr>
            <a:r>
              <a:rPr lang="fr-FR" sz="4200" dirty="0"/>
              <a:t>	- services et produits vendus : Des tableaux et proposition de cours de 	           	  peinture.</a:t>
            </a:r>
          </a:p>
          <a:p>
            <a:pPr marL="0" indent="0">
              <a:buNone/>
            </a:pPr>
            <a:r>
              <a:rPr lang="fr-FR" sz="4200" dirty="0"/>
              <a:t>	- 2 salariés.</a:t>
            </a:r>
          </a:p>
          <a:p>
            <a:pPr marL="0" indent="0">
              <a:buNone/>
            </a:pPr>
            <a:r>
              <a:rPr lang="fr-FR" sz="4200" dirty="0"/>
              <a:t>	- Les axes de développement : La création d’une galerie d’art.</a:t>
            </a:r>
          </a:p>
          <a:p>
            <a:pPr marL="0" indent="0">
              <a:buNone/>
            </a:pPr>
            <a:r>
              <a:rPr lang="fr-FR" sz="4200" dirty="0"/>
              <a:t>	- Concurrents : Les Associations de peintures et les autres galeries.</a:t>
            </a:r>
          </a:p>
          <a:p>
            <a:endParaRPr lang="fr-FR" sz="4200" dirty="0"/>
          </a:p>
          <a:p>
            <a:pPr marL="0" indent="0">
              <a:buNone/>
            </a:pPr>
            <a:r>
              <a:rPr lang="fr-FR" sz="4200" b="1" u="sng" dirty="0">
                <a:solidFill>
                  <a:srgbClr val="8F1919"/>
                </a:solidFill>
              </a:rPr>
              <a:t>Intervenant principaux:</a:t>
            </a:r>
          </a:p>
          <a:p>
            <a:pPr marL="0" indent="0">
              <a:buNone/>
            </a:pPr>
            <a:r>
              <a:rPr lang="fr-FR" sz="4200" dirty="0"/>
              <a:t>	Mr Patrick Souliers.</a:t>
            </a:r>
          </a:p>
          <a:p>
            <a:pPr marL="0" indent="0">
              <a:buNone/>
            </a:pPr>
            <a:r>
              <a:rPr lang="fr-FR" sz="4200" dirty="0"/>
              <a:t>	PDG</a:t>
            </a:r>
          </a:p>
          <a:p>
            <a:pPr marL="0" indent="0">
              <a:buNone/>
            </a:pPr>
            <a:r>
              <a:rPr lang="fr-FR" sz="4200" dirty="0"/>
              <a:t>	Téléphone : 06 74 07 32 67</a:t>
            </a:r>
          </a:p>
          <a:p>
            <a:pPr marL="0" indent="0">
              <a:buNone/>
            </a:pPr>
            <a:r>
              <a:rPr lang="fr-FR" sz="4200" dirty="0"/>
              <a:t>	email : lepeintrepassionne@gmail.com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06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99893-F9CD-D377-D0BD-A4BF2EA6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61551-1A6D-04D0-AAAA-66A31A17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8F1919"/>
                </a:solidFill>
              </a:rPr>
              <a:t>Objectif du site :</a:t>
            </a:r>
          </a:p>
          <a:p>
            <a:pPr marL="0" indent="0">
              <a:buNone/>
            </a:pPr>
            <a:r>
              <a:rPr lang="fr-FR" dirty="0"/>
              <a:t>	- Se faire connaitre.</a:t>
            </a:r>
          </a:p>
          <a:p>
            <a:pPr marL="0" indent="0">
              <a:buNone/>
            </a:pPr>
            <a:r>
              <a:rPr lang="fr-FR" dirty="0"/>
              <a:t>	- Toucher un plus grand publique.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Les cibles :</a:t>
            </a:r>
          </a:p>
          <a:p>
            <a:pPr marL="0" indent="0">
              <a:buNone/>
            </a:pPr>
            <a:r>
              <a:rPr lang="fr-FR" dirty="0"/>
              <a:t>	- Toutes les personnes qui s’intéressent à la peinture.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2BA736-F620-4898-8F22-AB41C117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07" y="3328058"/>
            <a:ext cx="1431356" cy="34290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EFE073-DB3C-45A0-66C5-757EC85D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57" y="3328058"/>
            <a:ext cx="1431356" cy="3429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040BB7-ACC7-0DBB-2D29-ADB52AA61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097" y="3328058"/>
            <a:ext cx="137251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08DB1-CA55-CD0D-E7F2-701CA6A9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F65EC15-BD93-EAD6-2E6F-108D73657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87" y="573515"/>
            <a:ext cx="10824615" cy="5532744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89E724-FCD5-AB0E-6921-F7CA85046940}"/>
              </a:ext>
            </a:extLst>
          </p:cNvPr>
          <p:cNvSpPr txBox="1"/>
          <p:nvPr/>
        </p:nvSpPr>
        <p:spPr>
          <a:xfrm>
            <a:off x="871827" y="3990020"/>
            <a:ext cx="246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1515"/>
                </a:solidFill>
              </a:rPr>
              <a:t>Créations de qualités.</a:t>
            </a:r>
          </a:p>
          <a:p>
            <a:endParaRPr lang="fr-FR" dirty="0">
              <a:solidFill>
                <a:srgbClr val="751515"/>
              </a:solidFill>
            </a:endParaRPr>
          </a:p>
          <a:p>
            <a:r>
              <a:rPr lang="fr-FR" dirty="0">
                <a:solidFill>
                  <a:srgbClr val="751515"/>
                </a:solidFill>
              </a:rPr>
              <a:t>Sens du relationnel.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D2EBA3-93E8-0461-5989-2AB5BFE86279}"/>
              </a:ext>
            </a:extLst>
          </p:cNvPr>
          <p:cNvSpPr txBox="1"/>
          <p:nvPr/>
        </p:nvSpPr>
        <p:spPr>
          <a:xfrm>
            <a:off x="3430576" y="3998025"/>
            <a:ext cx="256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1515"/>
                </a:solidFill>
              </a:rPr>
              <a:t>Manque de visibilités.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0C6172-77A3-A4C5-0754-455797D81E38}"/>
              </a:ext>
            </a:extLst>
          </p:cNvPr>
          <p:cNvSpPr txBox="1"/>
          <p:nvPr/>
        </p:nvSpPr>
        <p:spPr>
          <a:xfrm>
            <a:off x="6280982" y="3887167"/>
            <a:ext cx="239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1515"/>
                </a:solidFill>
              </a:rPr>
              <a:t>Augmentation des </a:t>
            </a:r>
          </a:p>
          <a:p>
            <a:r>
              <a:rPr lang="fr-FR" dirty="0">
                <a:solidFill>
                  <a:srgbClr val="751515"/>
                </a:solidFill>
              </a:rPr>
              <a:t>Des ventes grâce a une plus grande accessibilité.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13F609-954A-71F5-9473-8FEAB88C39F1}"/>
              </a:ext>
            </a:extLst>
          </p:cNvPr>
          <p:cNvSpPr txBox="1"/>
          <p:nvPr/>
        </p:nvSpPr>
        <p:spPr>
          <a:xfrm>
            <a:off x="9005263" y="3887167"/>
            <a:ext cx="2314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51515"/>
                </a:solidFill>
              </a:rPr>
              <a:t>Couverture Médiatique faible.</a:t>
            </a:r>
          </a:p>
          <a:p>
            <a:r>
              <a:rPr lang="fr-FR" dirty="0">
                <a:solidFill>
                  <a:srgbClr val="751515"/>
                </a:solidFill>
              </a:rPr>
              <a:t>De nombreux concurrents.</a:t>
            </a:r>
          </a:p>
        </p:txBody>
      </p:sp>
    </p:spTree>
    <p:extLst>
      <p:ext uri="{BB962C8B-B14F-4D97-AF65-F5344CB8AC3E}">
        <p14:creationId xmlns:p14="http://schemas.microsoft.com/office/powerpoint/2010/main" val="366212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4AA3D-1A24-09FC-7BEA-EC3F7796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A935-ECE1-FE60-4019-67800596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23583" cy="533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La charte graphique:</a:t>
            </a:r>
          </a:p>
          <a:p>
            <a:pPr marL="0" indent="0">
              <a:buNone/>
            </a:pPr>
            <a:r>
              <a:rPr lang="fr-FR" dirty="0"/>
              <a:t>   La palette de couleur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Les effets : - agrandissement des images par clic de la souris.</a:t>
            </a:r>
          </a:p>
          <a:p>
            <a:pPr marL="0" indent="0">
              <a:buNone/>
            </a:pPr>
            <a:r>
              <a:rPr lang="fr-FR" dirty="0"/>
              <a:t>                      - Possibilité de slide sur la galerie.</a:t>
            </a:r>
          </a:p>
          <a:p>
            <a:pPr marL="0" indent="0">
              <a:buNone/>
            </a:pPr>
            <a:r>
              <a:rPr lang="fr-FR" dirty="0"/>
              <a:t>                      - Utilisation de la police </a:t>
            </a:r>
            <a:r>
              <a:rPr lang="fr-FR" dirty="0" err="1"/>
              <a:t>brushed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Eléments à conserver:</a:t>
            </a:r>
          </a:p>
          <a:p>
            <a:pPr marL="0" indent="0">
              <a:buNone/>
            </a:pPr>
            <a:r>
              <a:rPr lang="fr-FR" dirty="0"/>
              <a:t>	Le tableau de la carte de visite.</a:t>
            </a:r>
          </a:p>
          <a:p>
            <a:pPr marL="0" indent="0">
              <a:buNone/>
            </a:pPr>
            <a:r>
              <a:rPr lang="fr-FR" b="1" u="sng" dirty="0">
                <a:solidFill>
                  <a:srgbClr val="751515"/>
                </a:solidFill>
              </a:rPr>
              <a:t>Site exemple : </a:t>
            </a:r>
          </a:p>
          <a:p>
            <a:pPr marL="0" indent="0">
              <a:buNone/>
            </a:pPr>
            <a:r>
              <a:rPr lang="fr-FR" dirty="0"/>
              <a:t>			    - </a:t>
            </a:r>
            <a:r>
              <a:rPr lang="fr-FR" dirty="0">
                <a:hlinkClick r:id="rId2"/>
              </a:rPr>
              <a:t>https://jcocheril.wixsite.com/jacquescocheril</a:t>
            </a:r>
            <a:endParaRPr lang="fr-FR" dirty="0"/>
          </a:p>
          <a:p>
            <a:pPr marL="0" indent="0">
              <a:buNone/>
            </a:pPr>
            <a:r>
              <a:rPr lang="fr-FR"/>
              <a:t>                        - </a:t>
            </a:r>
            <a:r>
              <a:rPr lang="fr-FR" dirty="0"/>
              <a:t>http://www.joannaflatau-leblog</a:t>
            </a:r>
            <a:r>
              <a:rPr lang="fr-FR"/>
              <a:t>.com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5F0144-20A3-CC92-7FE4-2DDD63E9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92" y="1500874"/>
            <a:ext cx="3500637" cy="8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709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360</TotalTime>
  <Words>252</Words>
  <Application>Microsoft Office PowerPoint</Application>
  <PresentationFormat>Grand écran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Brushed</vt:lpstr>
      <vt:lpstr>Calibri</vt:lpstr>
      <vt:lpstr>Century Gothic</vt:lpstr>
      <vt:lpstr>Wingdings 3</vt:lpstr>
      <vt:lpstr>Secteur</vt:lpstr>
      <vt:lpstr>L’artiste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L’artiste</dc:title>
  <dc:creator>pierrot gilles</dc:creator>
  <cp:lastModifiedBy>pierrot gilles</cp:lastModifiedBy>
  <cp:revision>3</cp:revision>
  <dcterms:created xsi:type="dcterms:W3CDTF">2022-12-23T08:07:04Z</dcterms:created>
  <dcterms:modified xsi:type="dcterms:W3CDTF">2022-12-23T14:22:04Z</dcterms:modified>
</cp:coreProperties>
</file>