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8"/>
  </p:notesMasterIdLst>
  <p:sldIdLst>
    <p:sldId id="256" r:id="rId2"/>
    <p:sldId id="273" r:id="rId3"/>
    <p:sldId id="266" r:id="rId4"/>
    <p:sldId id="268" r:id="rId5"/>
    <p:sldId id="344" r:id="rId6"/>
    <p:sldId id="279" r:id="rId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9"/>
      <p:bold r:id="rId10"/>
      <p:italic r:id="rId11"/>
      <p:boldItalic r:id="rId12"/>
    </p:embeddedFont>
    <p:embeddedFont>
      <p:font typeface="Roboto Condensed Light" panose="02000000000000000000" pitchFamily="2" charset="0"/>
      <p:regular r:id="rId13"/>
      <p:bold r:id="rId14"/>
      <p:italic r:id="rId15"/>
      <p:boldItalic r:id="rId16"/>
    </p:embeddedFont>
    <p:embeddedFont>
      <p:font typeface="Squada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39e48574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39e48574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26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1028700" y="1289662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1028700" y="451462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14" name="Google Shape;114;p16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2" r:id="rId9"/>
    <p:sldLayoutId id="214748366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Sensitive Big Boys</a:t>
            </a:r>
            <a:endParaRPr dirty="0"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Case 3 – Bank Van Breda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580" name="Google Shape;580;p77"/>
          <p:cNvSpPr txBox="1">
            <a:spLocks noGrp="1"/>
          </p:cNvSpPr>
          <p:nvPr>
            <p:ph type="subTitle" idx="1"/>
          </p:nvPr>
        </p:nvSpPr>
        <p:spPr>
          <a:xfrm>
            <a:off x="3106650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want to make sure my potential new customer is performing well.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Sentiment</a:t>
            </a:r>
            <a:endParaRPr dirty="0"/>
          </a:p>
        </p:txBody>
      </p:sp>
      <p:sp>
        <p:nvSpPr>
          <p:cNvPr id="516" name="Google Shape;516;p70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881886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Employees</a:t>
            </a:r>
            <a:r>
              <a:rPr lang="fr-FR" dirty="0"/>
              <a:t>’, </a:t>
            </a:r>
            <a:r>
              <a:rPr lang="fr-FR" dirty="0" err="1"/>
              <a:t>customers</a:t>
            </a:r>
            <a:r>
              <a:rPr lang="fr-FR" dirty="0"/>
              <a:t>’ and experts’.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Sentiment of Breda</a:t>
            </a:r>
            <a:endParaRPr dirty="0"/>
          </a:p>
        </p:txBody>
      </p:sp>
      <p:sp>
        <p:nvSpPr>
          <p:cNvPr id="528" name="Google Shape;528;p72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Understand sentiment in one glance.</a:t>
            </a:r>
            <a:endParaRPr dirty="0"/>
          </a:p>
        </p:txBody>
      </p:sp>
      <p:cxnSp>
        <p:nvCxnSpPr>
          <p:cNvPr id="534" name="Google Shape;534;p72"/>
          <p:cNvCxnSpPr/>
          <p:nvPr/>
        </p:nvCxnSpPr>
        <p:spPr>
          <a:xfrm>
            <a:off x="1482719" y="269355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In practice</a:t>
            </a:r>
            <a:endParaRPr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FFEAEA-68D3-4E8A-BC72-4FE81970D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63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3"/>
          <p:cNvSpPr/>
          <p:nvPr/>
        </p:nvSpPr>
        <p:spPr>
          <a:xfrm>
            <a:off x="324758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83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83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83"/>
          <p:cNvSpPr/>
          <p:nvPr/>
        </p:nvSpPr>
        <p:spPr>
          <a:xfrm>
            <a:off x="334932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83"/>
          <p:cNvSpPr/>
          <p:nvPr/>
        </p:nvSpPr>
        <p:spPr>
          <a:xfrm>
            <a:off x="471400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83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3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83"/>
          <p:cNvSpPr/>
          <p:nvPr/>
        </p:nvSpPr>
        <p:spPr>
          <a:xfrm>
            <a:off x="4815752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83"/>
          <p:cNvSpPr/>
          <p:nvPr/>
        </p:nvSpPr>
        <p:spPr>
          <a:xfrm>
            <a:off x="618043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83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83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83"/>
          <p:cNvSpPr/>
          <p:nvPr/>
        </p:nvSpPr>
        <p:spPr>
          <a:xfrm>
            <a:off x="628217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83"/>
          <p:cNvSpPr/>
          <p:nvPr/>
        </p:nvSpPr>
        <p:spPr>
          <a:xfrm>
            <a:off x="178115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83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3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3"/>
          <p:cNvSpPr/>
          <p:nvPr/>
        </p:nvSpPr>
        <p:spPr>
          <a:xfrm>
            <a:off x="1882902" y="197690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83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639" name="Google Shape;639;p83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DEVELOP</a:t>
            </a:r>
            <a:endParaRPr dirty="0"/>
          </a:p>
        </p:txBody>
      </p:sp>
      <p:sp>
        <p:nvSpPr>
          <p:cNvPr id="640" name="Google Shape;640;p83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TRAIN</a:t>
            </a:r>
            <a:endParaRPr dirty="0"/>
          </a:p>
        </p:txBody>
      </p:sp>
      <p:sp>
        <p:nvSpPr>
          <p:cNvPr id="641" name="Google Shape;641;p83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MAINTAIN</a:t>
            </a:r>
            <a:endParaRPr dirty="0"/>
          </a:p>
        </p:txBody>
      </p:sp>
      <p:sp>
        <p:nvSpPr>
          <p:cNvPr id="642" name="Google Shape;642;p83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IMPROVE</a:t>
            </a:r>
            <a:endParaRPr dirty="0"/>
          </a:p>
        </p:txBody>
      </p:sp>
      <p:sp>
        <p:nvSpPr>
          <p:cNvPr id="643" name="Google Shape;643;p83"/>
          <p:cNvSpPr txBox="1"/>
          <p:nvPr/>
        </p:nvSpPr>
        <p:spPr>
          <a:xfrm>
            <a:off x="1936500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1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4" name="Google Shape;644;p83"/>
          <p:cNvSpPr txBox="1"/>
          <p:nvPr/>
        </p:nvSpPr>
        <p:spPr>
          <a:xfrm>
            <a:off x="3408125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2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5" name="Google Shape;645;p83"/>
          <p:cNvSpPr txBox="1"/>
          <p:nvPr/>
        </p:nvSpPr>
        <p:spPr>
          <a:xfrm>
            <a:off x="4869325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3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46" name="Google Shape;646;p83"/>
          <p:cNvSpPr txBox="1"/>
          <p:nvPr/>
        </p:nvSpPr>
        <p:spPr>
          <a:xfrm>
            <a:off x="6335738" y="207543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4</a:t>
            </a:r>
            <a:endParaRPr sz="24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647" name="Google Shape;647;p83"/>
          <p:cNvCxnSpPr/>
          <p:nvPr/>
        </p:nvCxnSpPr>
        <p:spPr>
          <a:xfrm>
            <a:off x="379575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48" name="Google Shape;648;p83"/>
          <p:cNvCxnSpPr/>
          <p:nvPr/>
        </p:nvCxnSpPr>
        <p:spPr>
          <a:xfrm>
            <a:off x="52626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49" name="Google Shape;649;p83"/>
          <p:cNvCxnSpPr/>
          <p:nvPr/>
        </p:nvCxnSpPr>
        <p:spPr>
          <a:xfrm>
            <a:off x="6728025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50" name="Google Shape;650;p83"/>
          <p:cNvCxnSpPr/>
          <p:nvPr/>
        </p:nvCxnSpPr>
        <p:spPr>
          <a:xfrm>
            <a:off x="23289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08DD10B5-6EB2-4504-B229-AB0C71555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E6A8929-08F6-4828-B20C-68D8D782945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5AF41B3C-8EBC-4674-9333-CD648F2DCAA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FE809635-72DB-47FA-8020-3296B25F357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Affichage à l'écran (16:9)</PresentationFormat>
  <Paragraphs>18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Fira Sans Extra Condensed Medium</vt:lpstr>
      <vt:lpstr>Arial</vt:lpstr>
      <vt:lpstr>Roboto Condensed Light</vt:lpstr>
      <vt:lpstr>Squada One</vt:lpstr>
      <vt:lpstr>Tech Startup by Slidesgo</vt:lpstr>
      <vt:lpstr>Sensitive Big Boys</vt:lpstr>
      <vt:lpstr>PROBLEM</vt:lpstr>
      <vt:lpstr>Sentiment</vt:lpstr>
      <vt:lpstr>Sentiment of Breda</vt:lpstr>
      <vt:lpstr>In practice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Big Boys</dc:title>
  <cp:lastModifiedBy>Jeanne BLAIN</cp:lastModifiedBy>
  <cp:revision>2</cp:revision>
  <dcterms:modified xsi:type="dcterms:W3CDTF">2022-03-19T17:51:01Z</dcterms:modified>
</cp:coreProperties>
</file>