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-4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BA90-CD99-4A16-B044-545A23C4C08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-2166938"/>
            <a:ext cx="1933575" cy="1285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05751" y="-2674143"/>
            <a:ext cx="46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5451" y="9911953"/>
            <a:ext cx="46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7" y="2008187"/>
            <a:ext cx="9648825" cy="94202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1889125" y="9316471"/>
            <a:ext cx="46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2420938"/>
            <a:ext cx="549275" cy="597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0402" y="8648699"/>
            <a:ext cx="798907" cy="6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Omega Callista</dc:creator>
  <cp:lastModifiedBy>Omega Callista</cp:lastModifiedBy>
  <cp:revision>12</cp:revision>
  <dcterms:created xsi:type="dcterms:W3CDTF">2020-08-16T16:44:58Z</dcterms:created>
  <dcterms:modified xsi:type="dcterms:W3CDTF">2020-08-19T23:29:18Z</dcterms:modified>
</cp:coreProperties>
</file>