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8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6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2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BA90-CD99-4A16-B044-545A23C4C08C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A57E-9AE3-4B57-8637-C7E5423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2808" cy="3878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0" y="0"/>
            <a:ext cx="5108702" cy="3878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90" y="314325"/>
            <a:ext cx="199072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33" y="314325"/>
            <a:ext cx="1990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Omega Callista</dc:creator>
  <cp:lastModifiedBy>Omega Callista</cp:lastModifiedBy>
  <cp:revision>2</cp:revision>
  <dcterms:created xsi:type="dcterms:W3CDTF">2020-08-16T16:44:58Z</dcterms:created>
  <dcterms:modified xsi:type="dcterms:W3CDTF">2020-08-16T16:48:05Z</dcterms:modified>
</cp:coreProperties>
</file>