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34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8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BA90-CD99-4A16-B044-545A23C4C08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6200000">
            <a:off x="1786755" y="8543497"/>
            <a:ext cx="2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50"/>
            <a:ext cx="9144000" cy="1367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8" y="10596563"/>
            <a:ext cx="1933575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8" y="-2166938"/>
            <a:ext cx="1933575" cy="1285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05751" y="-2674143"/>
            <a:ext cx="46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5451" y="9911953"/>
            <a:ext cx="46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05750" y="3002756"/>
            <a:ext cx="46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08" y="3614889"/>
            <a:ext cx="1933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Omega Callista</dc:creator>
  <cp:lastModifiedBy>Omega Callista</cp:lastModifiedBy>
  <cp:revision>9</cp:revision>
  <dcterms:created xsi:type="dcterms:W3CDTF">2020-08-16T16:44:58Z</dcterms:created>
  <dcterms:modified xsi:type="dcterms:W3CDTF">2020-08-17T23:32:46Z</dcterms:modified>
</cp:coreProperties>
</file>