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52B6-4D5C-468D-BEC6-B5F05FA64EE0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78C3-553C-4AC9-90D0-C6B8D0DEF5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Código de Ética Liderança</a:t>
            </a:r>
            <a:r>
              <a:rPr lang="pt-BR" dirty="0" smtClean="0"/>
              <a:t>.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1</a:t>
            </a:r>
            <a:r>
              <a:rPr lang="pt-BR" dirty="0" smtClean="0"/>
              <a:t> Nas relações com a Liderança, os seus Empregados comprometem-se a: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      1. cumprir com o máximo empenho, qualidade técnica e</a:t>
            </a:r>
          </a:p>
          <a:p>
            <a:r>
              <a:rPr lang="pt-BR" dirty="0" smtClean="0"/>
              <a:t>assiduidade as obrigações de seu contrato de trabalho, aproveitar as</a:t>
            </a:r>
          </a:p>
          <a:p>
            <a:r>
              <a:rPr lang="pt-BR" dirty="0" smtClean="0"/>
              <a:t>oportunidades de capacitação permanente, avaliar se</a:t>
            </a:r>
          </a:p>
          <a:p>
            <a:r>
              <a:rPr lang="pt-BR" dirty="0" smtClean="0"/>
              <a:t>sistematicamente e aprender com os erros seus ou de outrem;</a:t>
            </a:r>
          </a:p>
          <a:p>
            <a:pPr>
              <a:buNone/>
            </a:pPr>
            <a:r>
              <a:rPr lang="pt-BR" dirty="0" smtClean="0"/>
              <a:t>	2. Agir de forma honesta, justa, digna, cortês, com disponibilidade e</a:t>
            </a:r>
          </a:p>
          <a:p>
            <a:r>
              <a:rPr lang="pt-BR" dirty="0" smtClean="0"/>
              <a:t>atenção a todas as pessoas com as quais se relacionam,</a:t>
            </a:r>
          </a:p>
          <a:p>
            <a:r>
              <a:rPr lang="pt-BR" dirty="0" smtClean="0"/>
              <a:t>internamente e externamente, respeitando quaisquer diferenças</a:t>
            </a:r>
          </a:p>
          <a:p>
            <a:r>
              <a:rPr lang="pt-BR" dirty="0" smtClean="0"/>
              <a:t>individuais;</a:t>
            </a:r>
          </a:p>
          <a:p>
            <a:endParaRPr lang="pt-BR" dirty="0" smtClean="0"/>
          </a:p>
          <a:p>
            <a:r>
              <a:rPr lang="pt-BR" dirty="0" smtClean="0"/>
              <a:t>3. Utilizar adequadamente os canais internos para manifestar</a:t>
            </a:r>
          </a:p>
          <a:p>
            <a:r>
              <a:rPr lang="pt-BR" dirty="0" smtClean="0"/>
              <a:t>opiniões, sugestões, reclamações, críticas e denúncias, engajando-se</a:t>
            </a:r>
          </a:p>
          <a:p>
            <a:r>
              <a:rPr lang="pt-BR" dirty="0" smtClean="0"/>
              <a:t>na melhoria contínua dos processos e procedimentos do Sistema;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2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4. não se envolver em qualquer atividade que seja conflitante com</a:t>
            </a:r>
          </a:p>
          <a:p>
            <a:r>
              <a:rPr lang="pt-BR" dirty="0" smtClean="0"/>
              <a:t>os interesses da empresa e comunicar aos superiores hierárquicos</a:t>
            </a:r>
          </a:p>
          <a:p>
            <a:r>
              <a:rPr lang="pt-BR" dirty="0" smtClean="0"/>
              <a:t>qualquer situação que configure aparente ou potencial conflito de</a:t>
            </a:r>
          </a:p>
          <a:p>
            <a:r>
              <a:rPr lang="pt-BR" dirty="0" smtClean="0"/>
              <a:t>interesses;</a:t>
            </a:r>
          </a:p>
          <a:p>
            <a:endParaRPr lang="pt-BR" dirty="0" smtClean="0"/>
          </a:p>
          <a:p>
            <a:r>
              <a:rPr lang="pt-BR" dirty="0" smtClean="0"/>
              <a:t>5. respeitar o sigilo profissional, exceto quando autorizado ou</a:t>
            </a:r>
          </a:p>
          <a:p>
            <a:r>
              <a:rPr lang="pt-BR" dirty="0" smtClean="0"/>
              <a:t>exigido por lei, preservar os interesses do Sistema sempre que se</a:t>
            </a:r>
          </a:p>
          <a:p>
            <a:r>
              <a:rPr lang="pt-BR" dirty="0" smtClean="0"/>
              <a:t>manifestarem, em ambiente público ou privado, e zelar para que</a:t>
            </a:r>
          </a:p>
          <a:p>
            <a:r>
              <a:rPr lang="pt-BR" dirty="0" smtClean="0"/>
              <a:t>todos o façam;</a:t>
            </a:r>
          </a:p>
          <a:p>
            <a:endParaRPr lang="pt-BR" dirty="0" smtClean="0"/>
          </a:p>
          <a:p>
            <a:r>
              <a:rPr lang="pt-BR" dirty="0" smtClean="0"/>
              <a:t>6. guardar sigilo das informações estratégicas e das relativas a atos</a:t>
            </a:r>
          </a:p>
          <a:p>
            <a:r>
              <a:rPr lang="pt-BR" dirty="0" smtClean="0"/>
              <a:t>ou fatos relevantes ainda não divulgados ao mercado, às quais</a:t>
            </a:r>
          </a:p>
          <a:p>
            <a:r>
              <a:rPr lang="pt-BR" dirty="0" smtClean="0"/>
              <a:t>tenham tido acesso, bem como zelar para que outros também o</a:t>
            </a:r>
          </a:p>
          <a:p>
            <a:r>
              <a:rPr lang="pt-BR" dirty="0" smtClean="0"/>
              <a:t>façam, exceto quando autorizados ou exigidos por lei;</a:t>
            </a:r>
          </a:p>
          <a:p>
            <a:endParaRPr lang="pt-BR" dirty="0" smtClean="0"/>
          </a:p>
          <a:p>
            <a:r>
              <a:rPr lang="pt-BR" dirty="0" smtClean="0"/>
              <a:t>7. assegurar o uso adequado do patrimônio material e imaterial da</a:t>
            </a:r>
          </a:p>
          <a:p>
            <a:r>
              <a:rPr lang="pt-BR" dirty="0" smtClean="0"/>
              <a:t>empresa atendendo ao seu legítimo propósito, inclusive para</a:t>
            </a:r>
          </a:p>
          <a:p>
            <a:r>
              <a:rPr lang="pt-BR" dirty="0" smtClean="0"/>
              <a:t>preservar a imagem e reputação da empresa que o compõem e não</a:t>
            </a:r>
          </a:p>
          <a:p>
            <a:r>
              <a:rPr lang="pt-BR" dirty="0" smtClean="0"/>
              <a:t>utilizá-lo para obter qualquer tipo de vantagem pessoal;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28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8. não obter vantagens indevidas decorrentes de função ou cargo</a:t>
            </a:r>
          </a:p>
          <a:p>
            <a:r>
              <a:rPr lang="pt-BR" dirty="0" smtClean="0"/>
              <a:t>que ocupam na empresa;</a:t>
            </a:r>
          </a:p>
          <a:p>
            <a:endParaRPr lang="pt-BR" dirty="0" smtClean="0"/>
          </a:p>
          <a:p>
            <a:r>
              <a:rPr lang="pt-BR" dirty="0" smtClean="0"/>
              <a:t>9. não praticarem nem se submeter a atos de preconceito,</a:t>
            </a:r>
          </a:p>
          <a:p>
            <a:r>
              <a:rPr lang="pt-BR" dirty="0" smtClean="0"/>
              <a:t>discriminação, ameaça chantagem, falso testemunho, assédio moral,</a:t>
            </a:r>
          </a:p>
          <a:p>
            <a:r>
              <a:rPr lang="pt-BR" dirty="0" smtClean="0"/>
              <a:t>assédio sexual ou qualquer outro ato contrário aos princípios e</a:t>
            </a:r>
          </a:p>
          <a:p>
            <a:r>
              <a:rPr lang="pt-BR" dirty="0" smtClean="0"/>
              <a:t>compromissos deste Código de Ética, e denunciar imediatamente os</a:t>
            </a:r>
          </a:p>
          <a:p>
            <a:r>
              <a:rPr lang="pt-BR" dirty="0" smtClean="0"/>
              <a:t>transgressores;</a:t>
            </a:r>
          </a:p>
          <a:p>
            <a:endParaRPr lang="pt-BR" dirty="0" smtClean="0"/>
          </a:p>
          <a:p>
            <a:r>
              <a:rPr lang="pt-BR" dirty="0" smtClean="0"/>
              <a:t>10. respeitar a propriedade intelectual e reconhecer os méritos</a:t>
            </a:r>
          </a:p>
          <a:p>
            <a:r>
              <a:rPr lang="pt-BR" dirty="0" smtClean="0"/>
              <a:t>relativos aos trabalhos desenvolvidos por colegas,</a:t>
            </a:r>
          </a:p>
          <a:p>
            <a:r>
              <a:rPr lang="pt-BR" dirty="0" smtClean="0"/>
              <a:t>independentemente de sua posição hierárquica;</a:t>
            </a:r>
          </a:p>
          <a:p>
            <a:endParaRPr lang="pt-BR" dirty="0" smtClean="0"/>
          </a:p>
          <a:p>
            <a:r>
              <a:rPr lang="pt-BR" dirty="0" smtClean="0"/>
              <a:t>11. cultivar uma aparência pessoal e vestuário compatíveis com o</a:t>
            </a:r>
          </a:p>
          <a:p>
            <a:r>
              <a:rPr lang="pt-BR" dirty="0" smtClean="0"/>
              <a:t>ambiente institucional e cultural em que atuam.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320</Words>
  <Application>Microsoft Office PowerPoint</Application>
  <PresentationFormat>Apresentação na tela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Código de Ética Liderança.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de Ética Liderança. </dc:title>
  <dc:creator>itamar</dc:creator>
  <cp:lastModifiedBy>itamar</cp:lastModifiedBy>
  <cp:revision>1</cp:revision>
  <dcterms:created xsi:type="dcterms:W3CDTF">2021-04-12T17:55:56Z</dcterms:created>
  <dcterms:modified xsi:type="dcterms:W3CDTF">2021-04-12T18:05:13Z</dcterms:modified>
</cp:coreProperties>
</file>