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7E98-59ED-4950-83E2-A3995BAFEBE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7742-1B8A-4BF8-A7C9-728604BD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8470"/>
          </a:xfrm>
        </p:spPr>
        <p:txBody>
          <a:bodyPr/>
          <a:lstStyle/>
          <a:p>
            <a:r>
              <a:rPr lang="en-US" dirty="0" smtClean="0"/>
              <a:t>Smart Homes for Disabled Veterans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5"/>
            <a:ext cx="4833299" cy="4679467"/>
          </a:xfrm>
        </p:spPr>
        <p:txBody>
          <a:bodyPr/>
          <a:lstStyle/>
          <a:p>
            <a:r>
              <a:rPr lang="en-US" dirty="0" smtClean="0"/>
              <a:t>iPad-controlled lighting, HVAC, security, entertainment </a:t>
            </a:r>
          </a:p>
          <a:p>
            <a:r>
              <a:rPr lang="en-US" dirty="0" smtClean="0"/>
              <a:t>Motorized cabinets that raise and lower contents</a:t>
            </a:r>
          </a:p>
          <a:p>
            <a:r>
              <a:rPr lang="en-US" dirty="0" smtClean="0"/>
              <a:t>Mirrors that tilt downward</a:t>
            </a:r>
          </a:p>
          <a:p>
            <a:r>
              <a:rPr lang="en-US" dirty="0" smtClean="0"/>
              <a:t>Motorized doors</a:t>
            </a:r>
            <a:endParaRPr lang="en-US" dirty="0"/>
          </a:p>
        </p:txBody>
      </p:sp>
      <p:pic>
        <p:nvPicPr>
          <p:cNvPr id="1026" name="Picture 2" descr="http://h.fastcompany.net/multisite_files/coexist/slideshow/2012/12/1681128-slide-12683-447757271953686-1472179718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99" y="2114976"/>
            <a:ext cx="6092980" cy="40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8470"/>
          </a:xfrm>
        </p:spPr>
        <p:txBody>
          <a:bodyPr/>
          <a:lstStyle/>
          <a:p>
            <a:r>
              <a:rPr lang="en-US" dirty="0" smtClean="0"/>
              <a:t>Smart Kitchen for Disabled/Elderly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5"/>
            <a:ext cx="5185410" cy="4679467"/>
          </a:xfrm>
        </p:spPr>
        <p:txBody>
          <a:bodyPr/>
          <a:lstStyle/>
          <a:p>
            <a:r>
              <a:rPr lang="en-US" dirty="0" smtClean="0"/>
              <a:t>Connect existing smart devices with e-servant to form kitchen network</a:t>
            </a:r>
          </a:p>
          <a:p>
            <a:r>
              <a:rPr lang="en-US" dirty="0" smtClean="0"/>
              <a:t>Variable assistance based on needs</a:t>
            </a:r>
          </a:p>
          <a:p>
            <a:r>
              <a:rPr lang="en-US" dirty="0" smtClean="0"/>
              <a:t>Detect and react to emergencies</a:t>
            </a:r>
          </a:p>
          <a:p>
            <a:r>
              <a:rPr lang="en-US" dirty="0" smtClean="0"/>
              <a:t>Give notifications about events</a:t>
            </a:r>
          </a:p>
          <a:p>
            <a:r>
              <a:rPr lang="en-US" dirty="0" smtClean="0"/>
              <a:t>Learn routines and watch for </a:t>
            </a:r>
            <a:r>
              <a:rPr lang="en-US" smtClean="0"/>
              <a:t>changing habits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354" t="10000" r="19896" b="8885"/>
          <a:stretch/>
        </p:blipFill>
        <p:spPr>
          <a:xfrm>
            <a:off x="6023610" y="1127467"/>
            <a:ext cx="6000750" cy="56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Homes for Disabled Veterans</vt:lpstr>
      <vt:lpstr>Smart Kitchen for Disabled/Elderly People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 for Disabled Veterans</dc:title>
  <dc:creator>Gillian Rosen</dc:creator>
  <cp:lastModifiedBy>Gillian Rosen</cp:lastModifiedBy>
  <cp:revision>4</cp:revision>
  <dcterms:created xsi:type="dcterms:W3CDTF">2015-10-14T02:43:43Z</dcterms:created>
  <dcterms:modified xsi:type="dcterms:W3CDTF">2015-10-14T02:54:10Z</dcterms:modified>
</cp:coreProperties>
</file>