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63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36" autoAdjust="0"/>
  </p:normalViewPr>
  <p:slideViewPr>
    <p:cSldViewPr>
      <p:cViewPr varScale="1">
        <p:scale>
          <a:sx n="78" d="100"/>
          <a:sy n="78" d="100"/>
        </p:scale>
        <p:origin x="-17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C0277-2B85-43A0-944B-425305496915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ECE84-249F-4171-B47D-FD266474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62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Throw</a:t>
            </a:r>
            <a:r>
              <a:rPr lang="en-US" baseline="0" dirty="0" smtClean="0"/>
              <a:t> things over the QA wall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ECE84-249F-4171-B47D-FD2664747E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68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slide per section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ECE84-249F-4171-B47D-FD2664747E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78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Incremental fashion. Strangler Pattern.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ECE84-249F-4171-B47D-FD2664747E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99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Software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voer</a:t>
            </a:r>
            <a:r>
              <a:rPr lang="en-US" baseline="0" dirty="0" smtClean="0"/>
              <a:t> metrics, or have metrics be based off of real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ECE84-249F-4171-B47D-FD2664747E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19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Check-in (like Continuous Integration)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system for deployment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Tries to prove your software is not production ready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ECE84-249F-4171-B47D-FD2664747E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72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Separate out </a:t>
            </a:r>
            <a:r>
              <a:rPr lang="en-US" dirty="0" err="1" smtClean="0"/>
              <a:t>config</a:t>
            </a:r>
            <a:r>
              <a:rPr lang="en-US" baseline="0" dirty="0" smtClean="0"/>
              <a:t>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ECE84-249F-4171-B47D-FD2664747E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64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you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checkin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less than once a day? Do you have branches that last more than a couple days?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ECE84-249F-4171-B47D-FD2664747E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65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Brian </a:t>
            </a:r>
            <a:r>
              <a:rPr lang="en-US" dirty="0" err="1" smtClean="0"/>
              <a:t>Marick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ECE84-249F-4171-B47D-FD2664747E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81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Frog and boiling</a:t>
            </a:r>
            <a:r>
              <a:rPr lang="en-US" baseline="0" dirty="0" smtClean="0"/>
              <a:t> water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ECE84-249F-4171-B47D-FD2664747E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27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Saturday, April 04,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Saturday, April 04,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Saturday, April 04,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Saturday, April 04,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Saturday, April 04,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Saturday, April 04,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Saturday, April 04,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Saturday, April 04,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Saturday, April 04,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Saturday, April 04,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Saturday, April 04,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Saturday, April 04,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illigan128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gilligan128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Continuous Delivery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Mark Henke, Ryder Logistics </a:t>
            </a:r>
          </a:p>
          <a:p>
            <a:r>
              <a:rPr lang="en-US" smtClean="0"/>
              <a:t>@gilligan128</a:t>
            </a:r>
          </a:p>
          <a:p>
            <a:r>
              <a:rPr lang="en-US" smtClean="0">
                <a:hlinkClick r:id="rId2"/>
              </a:rPr>
              <a:t>gilligan128@gmail.com</a:t>
            </a:r>
            <a:r>
              <a:rPr lang="en-US" smtClean="0"/>
              <a:t>	</a:t>
            </a:r>
          </a:p>
          <a:p>
            <a:r>
              <a:rPr lang="en-US" smtClean="0"/>
              <a:t>Penguicon, April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46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Teams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Cross-functional teams</a:t>
            </a:r>
          </a:p>
          <a:p>
            <a:r>
              <a:rPr lang="en-US" dirty="0" smtClean="0"/>
              <a:t>Teams by Product, not Project</a:t>
            </a:r>
          </a:p>
          <a:p>
            <a:pPr fontAlgn="base"/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centralized technical roles (QA, DBA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Will require org </a:t>
            </a:r>
            <a:r>
              <a:rPr lang="en-US" dirty="0" smtClean="0"/>
              <a:t>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8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Value Stream Mapping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28800"/>
            <a:ext cx="8300357" cy="3486150"/>
          </a:xfrm>
        </p:spPr>
      </p:pic>
    </p:spTree>
    <p:extLst>
      <p:ext uri="{BB962C8B-B14F-4D97-AF65-F5344CB8AC3E}">
        <p14:creationId xmlns:p14="http://schemas.microsoft.com/office/powerpoint/2010/main" val="299083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Deployment Pipeline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51" y="1600200"/>
            <a:ext cx="6808897" cy="4876800"/>
          </a:xfrm>
        </p:spPr>
      </p:pic>
    </p:spTree>
    <p:extLst>
      <p:ext uri="{BB962C8B-B14F-4D97-AF65-F5344CB8AC3E}">
        <p14:creationId xmlns:p14="http://schemas.microsoft.com/office/powerpoint/2010/main" val="1923176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Deployment Pipeline </a:t>
            </a:r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Commit </a:t>
            </a:r>
            <a:r>
              <a:rPr lang="en-US" dirty="0"/>
              <a:t>Stage. Build, package. Machines aren’t production-like</a:t>
            </a:r>
          </a:p>
          <a:p>
            <a:pPr fontAlgn="base"/>
            <a:r>
              <a:rPr lang="en-US" dirty="0"/>
              <a:t>Later stages, Acceptance, performance and UA Testing, need to be as much like production as possible.</a:t>
            </a:r>
          </a:p>
          <a:p>
            <a:pPr fontAlgn="base"/>
            <a:r>
              <a:rPr lang="en-US" dirty="0" err="1"/>
              <a:t>AUtomated</a:t>
            </a:r>
            <a:r>
              <a:rPr lang="en-US" dirty="0"/>
              <a:t> testing is essential.</a:t>
            </a:r>
          </a:p>
          <a:p>
            <a:pPr fontAlgn="base"/>
            <a:r>
              <a:rPr lang="en-US" dirty="0"/>
              <a:t>Infrastructure automated.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82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Create a repeatable, reliable build for releasing software. (Should be push-button)</a:t>
            </a:r>
          </a:p>
          <a:p>
            <a:pPr fontAlgn="base"/>
            <a:r>
              <a:rPr lang="en-US" dirty="0"/>
              <a:t>Automate almost everything</a:t>
            </a:r>
            <a:r>
              <a:rPr lang="en-US" dirty="0" smtClean="0"/>
              <a:t>.</a:t>
            </a:r>
            <a:endParaRPr lang="en-US" dirty="0"/>
          </a:p>
          <a:p>
            <a:pPr fontAlgn="base"/>
            <a:r>
              <a:rPr lang="en-US" dirty="0"/>
              <a:t>If it hurts do it more often, and bring the pain forward</a:t>
            </a:r>
            <a:endParaRPr lang="en-US" dirty="0"/>
          </a:p>
          <a:p>
            <a:pPr fontAlgn="base"/>
            <a:r>
              <a:rPr lang="en-US" dirty="0"/>
              <a:t>Keep everything in version control. Including </a:t>
            </a:r>
            <a:r>
              <a:rPr lang="en-US" dirty="0" err="1"/>
              <a:t>config</a:t>
            </a:r>
            <a:r>
              <a:rPr lang="en-US" dirty="0"/>
              <a:t> and infrastructure.</a:t>
            </a:r>
          </a:p>
          <a:p>
            <a:pPr fontAlgn="base"/>
            <a:r>
              <a:rPr lang="en-US" dirty="0"/>
              <a:t>Done means </a:t>
            </a:r>
            <a:r>
              <a:rPr lang="en-US" dirty="0" smtClean="0"/>
              <a:t>released</a:t>
            </a:r>
          </a:p>
          <a:p>
            <a:pPr fontAlgn="base"/>
            <a:r>
              <a:rPr lang="en-US" dirty="0"/>
              <a:t>Build quality in</a:t>
            </a:r>
            <a:r>
              <a:rPr lang="en-US" dirty="0" smtClean="0"/>
              <a:t>.</a:t>
            </a:r>
            <a:endParaRPr lang="en-US" dirty="0"/>
          </a:p>
          <a:p>
            <a:pPr fontAlgn="base"/>
            <a:r>
              <a:rPr lang="en-US" dirty="0"/>
              <a:t>Everybody is responsible for delivery</a:t>
            </a:r>
          </a:p>
          <a:p>
            <a:pPr fontAlgn="base"/>
            <a:r>
              <a:rPr lang="en-US" dirty="0"/>
              <a:t>Continuous Improvement</a:t>
            </a:r>
            <a:r>
              <a:rPr lang="en-US" dirty="0" smtClean="0"/>
              <a:t>..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06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Ask the </a:t>
            </a:r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“How long would it take to your organization to deploy a change that involved just one single line of code? Do you do this on a repeatable, reliable basis</a:t>
            </a:r>
            <a:r>
              <a:rPr lang="en-US" dirty="0" smtClean="0"/>
              <a:t>?” - Mary </a:t>
            </a:r>
            <a:r>
              <a:rPr lang="en-US" dirty="0"/>
              <a:t>and Tom </a:t>
            </a:r>
            <a:r>
              <a:rPr lang="en-US" dirty="0" err="1"/>
              <a:t>Poppendieck</a:t>
            </a:r>
            <a:r>
              <a:rPr lang="en-US" dirty="0"/>
              <a:t>, Implementing Lean Software Development, </a:t>
            </a:r>
            <a:r>
              <a:rPr lang="en-US" dirty="0" smtClean="0"/>
              <a:t>p59</a:t>
            </a:r>
          </a:p>
          <a:p>
            <a:pPr fontAlgn="base"/>
            <a:r>
              <a:rPr lang="en-US" dirty="0"/>
              <a:t>What obstacles are there to getting software out the door?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14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Only build your binaries once</a:t>
            </a:r>
          </a:p>
          <a:p>
            <a:pPr fontAlgn="base"/>
            <a:r>
              <a:rPr lang="en-US" dirty="0"/>
              <a:t>Deploy the same way to every </a:t>
            </a:r>
            <a:r>
              <a:rPr lang="en-US" dirty="0" smtClean="0"/>
              <a:t>environment</a:t>
            </a:r>
          </a:p>
          <a:p>
            <a:pPr fontAlgn="base"/>
            <a:r>
              <a:rPr lang="en-US" dirty="0" smtClean="0"/>
              <a:t> Smoke </a:t>
            </a:r>
            <a:r>
              <a:rPr lang="en-US" dirty="0"/>
              <a:t>test your deployments</a:t>
            </a:r>
          </a:p>
          <a:p>
            <a:pPr fontAlgn="base"/>
            <a:r>
              <a:rPr lang="en-US" dirty="0"/>
              <a:t>Keep your environments similar. Every difference is a chance for error.</a:t>
            </a:r>
          </a:p>
          <a:p>
            <a:pPr fontAlgn="base"/>
            <a:r>
              <a:rPr lang="en-US" dirty="0"/>
              <a:t>If anything fails, stop the line.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563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Everybody checks into main branch. </a:t>
            </a:r>
            <a:r>
              <a:rPr lang="en-US" dirty="0" smtClean="0"/>
              <a:t>x </a:t>
            </a:r>
            <a:r>
              <a:rPr lang="en-US" dirty="0"/>
              <a:t>(more often than you think)</a:t>
            </a:r>
          </a:p>
          <a:p>
            <a:pPr fontAlgn="base"/>
            <a:r>
              <a:rPr lang="en-US" dirty="0"/>
              <a:t>Use branch by abstraction for architectural changes</a:t>
            </a:r>
          </a:p>
          <a:p>
            <a:pPr fontAlgn="base"/>
            <a:r>
              <a:rPr lang="en-US" dirty="0"/>
              <a:t>use feature </a:t>
            </a:r>
            <a:r>
              <a:rPr lang="en-US" dirty="0" smtClean="0"/>
              <a:t>toggles to </a:t>
            </a:r>
            <a:r>
              <a:rPr lang="en-US" dirty="0"/>
              <a:t>switch off incomplete features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98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5400"/>
            <a:ext cx="6353175" cy="4648200"/>
          </a:xfrm>
        </p:spPr>
      </p:pic>
      <p:sp>
        <p:nvSpPr>
          <p:cNvPr id="5" name="TextBox 4"/>
          <p:cNvSpPr txBox="1"/>
          <p:nvPr/>
        </p:nvSpPr>
        <p:spPr>
          <a:xfrm>
            <a:off x="914400" y="6014966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Brian </a:t>
            </a:r>
            <a:r>
              <a:rPr lang="en-US" dirty="0" err="1" smtClean="0"/>
              <a:t>Marick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77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Canary Releasing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24000"/>
            <a:ext cx="6502400" cy="4876800"/>
          </a:xfrm>
        </p:spPr>
      </p:pic>
    </p:spTree>
    <p:extLst>
      <p:ext uri="{BB962C8B-B14F-4D97-AF65-F5344CB8AC3E}">
        <p14:creationId xmlns:p14="http://schemas.microsoft.com/office/powerpoint/2010/main" val="289844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1833562"/>
            <a:ext cx="24765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2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 </a:t>
            </a:r>
            <a:r>
              <a:rPr lang="en-US" dirty="0" smtClean="0"/>
              <a:t>Manager</a:t>
            </a:r>
          </a:p>
          <a:p>
            <a:r>
              <a:rPr lang="en-US" dirty="0" smtClean="0"/>
              <a:t>Expand/Contract</a:t>
            </a:r>
          </a:p>
          <a:p>
            <a:r>
              <a:rPr lang="en-US" dirty="0" smtClean="0"/>
              <a:t>Abstract Data Access</a:t>
            </a:r>
          </a:p>
        </p:txBody>
      </p:sp>
    </p:spTree>
    <p:extLst>
      <p:ext uri="{BB962C8B-B14F-4D97-AF65-F5344CB8AC3E}">
        <p14:creationId xmlns:p14="http://schemas.microsoft.com/office/powerpoint/2010/main" val="3669939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Visibility and control over locking down</a:t>
            </a:r>
          </a:p>
          <a:p>
            <a:pPr fontAlgn="base"/>
            <a:r>
              <a:rPr lang="en-US" dirty="0"/>
              <a:t>Compliance - automation over documentation</a:t>
            </a:r>
          </a:p>
          <a:p>
            <a:pPr fontAlgn="base"/>
            <a:r>
              <a:rPr lang="en-US" dirty="0"/>
              <a:t>Auditing - see who does what</a:t>
            </a:r>
          </a:p>
          <a:p>
            <a:pPr fontAlgn="base"/>
            <a:r>
              <a:rPr lang="en-US" dirty="0"/>
              <a:t>Make it easy to </a:t>
            </a:r>
            <a:r>
              <a:rPr lang="en-US" dirty="0" smtClean="0"/>
              <a:t>fix outages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206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Octopus Deploy</a:t>
            </a:r>
          </a:p>
          <a:p>
            <a:r>
              <a:rPr lang="en-US" dirty="0" smtClean="0"/>
              <a:t>TeamCity</a:t>
            </a:r>
          </a:p>
          <a:p>
            <a:r>
              <a:rPr lang="en-US" dirty="0" err="1" smtClean="0"/>
              <a:t>Thoughtworks</a:t>
            </a:r>
            <a:r>
              <a:rPr lang="en-US" dirty="0" smtClean="0"/>
              <a:t> Go</a:t>
            </a:r>
          </a:p>
          <a:p>
            <a:r>
              <a:rPr lang="en-US" dirty="0" smtClean="0"/>
              <a:t>Jenkins</a:t>
            </a:r>
          </a:p>
          <a:p>
            <a:r>
              <a:rPr lang="en-US" dirty="0" smtClean="0"/>
              <a:t>Travis CI</a:t>
            </a:r>
          </a:p>
          <a:p>
            <a:r>
              <a:rPr lang="en-US" dirty="0" err="1" smtClean="0"/>
              <a:t>Powershell</a:t>
            </a:r>
            <a:r>
              <a:rPr lang="en-US" dirty="0" smtClean="0"/>
              <a:t> &amp; DSC</a:t>
            </a:r>
          </a:p>
          <a:p>
            <a:r>
              <a:rPr lang="en-US" dirty="0" smtClean="0"/>
              <a:t>Chef</a:t>
            </a:r>
          </a:p>
          <a:p>
            <a:r>
              <a:rPr lang="en-US" dirty="0" smtClean="0"/>
              <a:t>Puppet</a:t>
            </a:r>
          </a:p>
        </p:txBody>
      </p:sp>
    </p:spTree>
    <p:extLst>
      <p:ext uri="{BB962C8B-B14F-4D97-AF65-F5344CB8AC3E}">
        <p14:creationId xmlns:p14="http://schemas.microsoft.com/office/powerpoint/2010/main" val="3334392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Change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mindset, a culture.</a:t>
            </a:r>
          </a:p>
          <a:p>
            <a:r>
              <a:rPr lang="en-US" dirty="0" smtClean="0"/>
              <a:t>You have to change it little by little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88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@gilligan128</a:t>
            </a:r>
          </a:p>
          <a:p>
            <a:r>
              <a:rPr lang="en-US" dirty="0" smtClean="0">
                <a:hlinkClick r:id="rId2"/>
              </a:rPr>
              <a:t>gilligan128@gmail.com</a:t>
            </a:r>
            <a:endParaRPr lang="en-US" dirty="0" smtClean="0"/>
          </a:p>
          <a:p>
            <a:r>
              <a:rPr lang="en-US" dirty="0"/>
              <a:t>http://www.amazon.com/Continuous-Delivery-Deployment-Automation-Addison-Wesley/dp/0321601912</a:t>
            </a:r>
          </a:p>
        </p:txBody>
      </p:sp>
    </p:spTree>
    <p:extLst>
      <p:ext uri="{BB962C8B-B14F-4D97-AF65-F5344CB8AC3E}">
        <p14:creationId xmlns:p14="http://schemas.microsoft.com/office/powerpoint/2010/main" val="265992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is Agile but it stops after the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4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Releasing Frequently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Faster Feedback</a:t>
            </a:r>
          </a:p>
          <a:p>
            <a:r>
              <a:rPr lang="en-US" dirty="0" smtClean="0"/>
              <a:t>Lower Risk</a:t>
            </a:r>
          </a:p>
          <a:p>
            <a:r>
              <a:rPr lang="en-US" dirty="0" smtClean="0"/>
              <a:t>Real Project 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26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Faster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5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Risk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6489268" cy="4872037"/>
          </a:xfrm>
        </p:spPr>
      </p:pic>
    </p:spTree>
    <p:extLst>
      <p:ext uri="{BB962C8B-B14F-4D97-AF65-F5344CB8AC3E}">
        <p14:creationId xmlns:p14="http://schemas.microsoft.com/office/powerpoint/2010/main" val="168866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Project Progress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“Show me the Software!”</a:t>
            </a:r>
          </a:p>
        </p:txBody>
      </p:sp>
    </p:spTree>
    <p:extLst>
      <p:ext uri="{BB962C8B-B14F-4D97-AF65-F5344CB8AC3E}">
        <p14:creationId xmlns:p14="http://schemas.microsoft.com/office/powerpoint/2010/main" val="4026541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Production-Ready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Fast, automated feedback </a:t>
            </a:r>
            <a:r>
              <a:rPr lang="en-US" dirty="0" smtClean="0"/>
              <a:t>every time </a:t>
            </a:r>
            <a:r>
              <a:rPr lang="en-US" dirty="0"/>
              <a:t>there is a change. code, db.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Includes configuration and Infrastructure changes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95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Software always production-ready</a:t>
            </a:r>
          </a:p>
          <a:p>
            <a:pPr fontAlgn="base"/>
            <a:r>
              <a:rPr lang="en-US" dirty="0"/>
              <a:t>Releases tied to business needs, not operational constraints.</a:t>
            </a:r>
          </a:p>
          <a:p>
            <a:pPr fontAlgn="base"/>
            <a:r>
              <a:rPr lang="en-US" dirty="0"/>
              <a:t>You know you are deploying fast enough when </a:t>
            </a:r>
            <a:r>
              <a:rPr lang="en-US" dirty="0" smtClean="0"/>
              <a:t>the business </a:t>
            </a:r>
            <a:r>
              <a:rPr lang="en-US" dirty="0"/>
              <a:t>asks you to slow down.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837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10054</TotalTime>
  <Words>528</Words>
  <Application>Microsoft Office PowerPoint</Application>
  <PresentationFormat>On-screen Show (4:3)</PresentationFormat>
  <Paragraphs>105</Paragraphs>
  <Slides>24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Clarity</vt:lpstr>
      <vt:lpstr>Continuous Delivery</vt:lpstr>
      <vt:lpstr>Background </vt:lpstr>
      <vt:lpstr>Agile Team</vt:lpstr>
      <vt:lpstr>Releasing Frequently </vt:lpstr>
      <vt:lpstr>Faster Feedback</vt:lpstr>
      <vt:lpstr>Reduce Risk</vt:lpstr>
      <vt:lpstr>Real Project Progress </vt:lpstr>
      <vt:lpstr>Production-Ready Software</vt:lpstr>
      <vt:lpstr>Continuous Delivery</vt:lpstr>
      <vt:lpstr>Product Teams </vt:lpstr>
      <vt:lpstr>Value Stream Mapping</vt:lpstr>
      <vt:lpstr>Deployment Pipeline</vt:lpstr>
      <vt:lpstr>Deployment Pipeline Characteristics</vt:lpstr>
      <vt:lpstr>Principles</vt:lpstr>
      <vt:lpstr>Ask the question</vt:lpstr>
      <vt:lpstr>Practices</vt:lpstr>
      <vt:lpstr>Continuous Integration</vt:lpstr>
      <vt:lpstr>Testing</vt:lpstr>
      <vt:lpstr>Canary Releasing</vt:lpstr>
      <vt:lpstr>Database Migration</vt:lpstr>
      <vt:lpstr>Objections</vt:lpstr>
      <vt:lpstr>Tools</vt:lpstr>
      <vt:lpstr>Organizational Change 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Delivery</dc:title>
  <dc:creator>Mark</dc:creator>
  <cp:lastModifiedBy>Mark</cp:lastModifiedBy>
  <cp:revision>25</cp:revision>
  <dcterms:created xsi:type="dcterms:W3CDTF">2015-04-04T23:51:23Z</dcterms:created>
  <dcterms:modified xsi:type="dcterms:W3CDTF">2015-04-11T23:25:25Z</dcterms:modified>
</cp:coreProperties>
</file>