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and Tricks with MVC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“Works on my machine”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Henke	</a:t>
            </a:r>
          </a:p>
          <a:p>
            <a:r>
              <a:rPr lang="en-US" smtClean="0"/>
              <a:t>Ryder </a:t>
            </a:r>
            <a:r>
              <a:rPr lang="en-US" smtClean="0"/>
              <a:t>Systems,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/gilligan128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by Business, not technical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1:1 with Views</a:t>
            </a:r>
          </a:p>
        </p:txBody>
      </p:sp>
    </p:spTree>
    <p:extLst>
      <p:ext uri="{BB962C8B-B14F-4D97-AF65-F5344CB8AC3E}">
        <p14:creationId xmlns:p14="http://schemas.microsoft.com/office/powerpoint/2010/main" val="9649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6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Metadata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Redirects on Post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43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Tips and Tricks with MVC 5</vt:lpstr>
      <vt:lpstr>Introduction  </vt:lpstr>
      <vt:lpstr>Feature Folders</vt:lpstr>
      <vt:lpstr>View Models</vt:lpstr>
      <vt:lpstr>Link Models</vt:lpstr>
      <vt:lpstr>Model Metadata Conventions</vt:lpstr>
      <vt:lpstr>Auto-Validation</vt:lpstr>
      <vt:lpstr>Redirects on Post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 with MVC 5</dc:title>
  <dc:creator>Mark</dc:creator>
  <cp:lastModifiedBy>Mark</cp:lastModifiedBy>
  <cp:revision>7</cp:revision>
  <dcterms:created xsi:type="dcterms:W3CDTF">2006-08-16T00:00:00Z</dcterms:created>
  <dcterms:modified xsi:type="dcterms:W3CDTF">2015-04-12T22:02:37Z</dcterms:modified>
</cp:coreProperties>
</file>