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>
        <p:scale>
          <a:sx n="148" d="100"/>
          <a:sy n="148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605242-4A35-4D26-99B5-04A535E7CE3A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3DC8D826-3465-4E90-83D1-CBB072ECA5AF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C4CF3E-A475-4D61-9580-7D8493D978B9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8E4E23B5-0141-4744-9C5D-A0929A1D56E3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3.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Characterization of the biochemical activities of RAD52WT, RAD521–209, RAD52YI65–66AA and RAD52K102A/K133A proteins. (A) The scheme of RAD52 constructs similar to Figure 1A except 6× His tag was added at their N-terminus. RAD521–209 contains 1–209 residues., RAD52YI65–66AA and RAD52K102A/K133A are generated by mutating Y65/I66 and K102/K133 to alanine residues, respectively. (B) A 15% SDS-PAGE gel of purified proteins (1 μg each) stained with coomassie blue. Molecular weight markers shown in lane 1. (C and D) Top: the scheme of the ssDNA annealing assay without (C) and with RPA (D). Fluorescently labeled ssDNA (no. 337-F; 0.5, nM molecules) was pre-incubated with RPA dilution buffer (C) or RPA (1 nM) (D). RAD52WT (10 nM), RAD521–209 (40 nM), RAD52YI65–66AA (10 nM) or RAD52K102A/K133A (10 nM) was then added to the reaction, followed by addition of complimentary ssDNA carrying a quencher (no. 1337-BHQ; 0.5 nM molecules). Bottom: the kinetics of ssDNA annealing. (E) Top: the scheme of the D-loop assay. The asterisk denotes 32P-label. RAD52WT (450 nM), RAD521–209 (800 nM), RAD52YI65–66AA (450 nM) or RAD52K102A/K133A (450 nM) was incubated with ssDNA (no. 160; 3 μM, nucleotide) followed by addition of supercoiled pUC19 dsDNA (50 μM, nucleotide) Bottom: the kinetics of D-loop formation. (F) Top: the scheme of inverse RNA strand exchange. Asterisk represents 32P-label. RAD52WT (900 nM), RAD521–209 (1.4 μM), RAD52YI65–66AA (900 nM), RAD52K102A/K133A (900 nM) was incubated with the 3′-tailed DNA (no. 1/no. 117; 68.6 nM molecules) followed by addition of RNA (no. 2R; 205.8 nM molecules). Bottom: the kinetics of inverse RNA strand exchange. Oligonucleotide sequences for C, D, E and F are shown in Supplementary Table S1. Error bars indicate S.E.M. (n = 3) and statistical analysis was performed using Two-way ANOVA with Dunnette's multiple comparison test; ns P &gt; 0.05, *P ≤ 0.05, **P ≤ 0.01, ***P ≤ 0.001 and ****P ≤ 0.0001. Significance shown for last time-point in C, D, E and F.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2020. Published by Oxford University Press on behalf of Nucleic Acids Research.This is an Open Access article distributed under the terms of the Creative Commons Attribution License (http://creativecommons.org/licenses/by/4.0/), which permits unrestricted reuse, distribution, and reproduction in any medium, provided the original work is properly cited.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70332F63-19EB-4A9F-99B8-8E139B17C041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nar/gkaa1145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Nucleic Acids Res</a:t>
            </a:r>
            <a:r>
              <a:rPr lang="en-US" altLang="en-US" sz="1000">
                <a:solidFill>
                  <a:srgbClr val="333333"/>
                </a:solidFill>
              </a:rPr>
              <a:t>, Volume 48, Issue 22, 16 December 2020, Pages 12778–12791,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https://doi.org/10.1093/nar/gkaa1145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3. </a:t>
            </a:r>
            <a:r>
              <a:rPr lang="en-US" altLang="en-US" b="0"/>
              <a:t>Characterization of the biochemical activities of RAD52</a:t>
            </a:r>
            <a:r>
              <a:rPr lang="en-US" altLang="en-US" b="0" baseline="-25000"/>
              <a:t>WT</a:t>
            </a:r>
            <a:r>
              <a:rPr lang="en-US" altLang="en-US" b="0"/>
              <a:t>, RAD52</a:t>
            </a:r>
            <a:r>
              <a:rPr lang="en-US" altLang="en-US" b="0" baseline="-25000"/>
              <a:t>1–209,</a:t>
            </a:r>
            <a:r>
              <a:rPr lang="en-US" altLang="en-US" b="0"/>
              <a:t> ...</a:t>
            </a:r>
            <a:endParaRPr lang="en-US" altLang="en-US" b="0"/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67450"/>
            <a:ext cx="1058862" cy="298450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844800" y="1371600"/>
            <a:ext cx="3457339" cy="44577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3. Characterization of the biochemical activities of RAD52WT, RAD521–209,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Kirsten Colen</cp:lastModifiedBy>
  <cp:revision>163</cp:revision>
  <dcterms:created xsi:type="dcterms:W3CDTF">2015-12-31T14:57:12Z</dcterms:created>
  <dcterms:modified xsi:type="dcterms:W3CDTF">2021-08-10T11:39:17Z</dcterms:modified>
</cp:coreProperties>
</file>