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3" r:id="rId7"/>
    <p:sldId id="261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665D5-A0FF-43D7-9080-8806549515B2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3E11C-7115-46AD-833C-23A58BCD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3E11C-7115-46AD-833C-23A58BCD6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AEA1-84B7-4535-A6EB-2190F52DC093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83D6-4790-41E0-9281-7811C0839998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Armies Of </a:t>
            </a:r>
            <a:r>
              <a:rPr lang="en-US" dirty="0" err="1" smtClean="0"/>
              <a:t>Animalia</a:t>
            </a:r>
            <a:endParaRPr lang="en-US" dirty="0"/>
          </a:p>
        </p:txBody>
      </p:sp>
      <p:pic>
        <p:nvPicPr>
          <p:cNvPr id="2050" name="Picture 2" descr="C:\Users\Gillium\Desktop\f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0"/>
            <a:ext cx="2438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rough sketches of the game </a:t>
            </a:r>
            <a:r>
              <a:rPr lang="en-US" dirty="0" smtClean="0"/>
              <a:t>world - Joe</a:t>
            </a:r>
          </a:p>
          <a:p>
            <a:r>
              <a:rPr lang="en-US" dirty="0"/>
              <a:t>R</a:t>
            </a:r>
            <a:r>
              <a:rPr lang="en-US" dirty="0" smtClean="0"/>
              <a:t>ender </a:t>
            </a:r>
            <a:r>
              <a:rPr lang="en-US" dirty="0"/>
              <a:t>game world </a:t>
            </a:r>
            <a:r>
              <a:rPr lang="en-US" dirty="0" smtClean="0"/>
              <a:t>details - Joe</a:t>
            </a:r>
          </a:p>
          <a:p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player and/or creature </a:t>
            </a:r>
            <a:r>
              <a:rPr lang="en-US" dirty="0" smtClean="0"/>
              <a:t>graphics - Joe</a:t>
            </a:r>
          </a:p>
          <a:p>
            <a:r>
              <a:rPr lang="en-US" dirty="0"/>
              <a:t>C</a:t>
            </a:r>
            <a:r>
              <a:rPr lang="en-US" dirty="0" smtClean="0"/>
              <a:t>reate audio - Kyle</a:t>
            </a:r>
          </a:p>
          <a:p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player/creature actions and </a:t>
            </a:r>
            <a:r>
              <a:rPr lang="en-US" dirty="0" smtClean="0"/>
              <a:t>responses - Joe</a:t>
            </a:r>
          </a:p>
          <a:p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level data file </a:t>
            </a:r>
            <a:r>
              <a:rPr lang="en-US" dirty="0" smtClean="0"/>
              <a:t>format - Kyle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level data </a:t>
            </a:r>
            <a:r>
              <a:rPr lang="en-US" dirty="0" smtClean="0"/>
              <a:t>content - Joe</a:t>
            </a:r>
          </a:p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/>
              <a:t>modules </a:t>
            </a:r>
            <a:r>
              <a:rPr lang="en-US" dirty="0" smtClean="0"/>
              <a:t>for …</a:t>
            </a:r>
          </a:p>
          <a:p>
            <a:r>
              <a:rPr lang="en-US" dirty="0"/>
              <a:t>U</a:t>
            </a:r>
            <a:r>
              <a:rPr lang="en-US" dirty="0" smtClean="0"/>
              <a:t>ser interaction - Kyle</a:t>
            </a:r>
          </a:p>
          <a:p>
            <a:r>
              <a:rPr lang="en-US" dirty="0"/>
              <a:t>G</a:t>
            </a:r>
            <a:r>
              <a:rPr lang="en-US" dirty="0" smtClean="0"/>
              <a:t>ame mechanics - Peter</a:t>
            </a:r>
          </a:p>
          <a:p>
            <a:r>
              <a:rPr lang="en-US" dirty="0"/>
              <a:t>G</a:t>
            </a:r>
            <a:r>
              <a:rPr lang="en-US" dirty="0" smtClean="0"/>
              <a:t>ame configuration - Peter</a:t>
            </a:r>
          </a:p>
          <a:p>
            <a:r>
              <a:rPr lang="en-US" dirty="0"/>
              <a:t>S</a:t>
            </a:r>
            <a:r>
              <a:rPr lang="en-US" dirty="0" smtClean="0"/>
              <a:t>core </a:t>
            </a:r>
            <a:r>
              <a:rPr lang="en-US" dirty="0"/>
              <a:t>keeping and </a:t>
            </a:r>
            <a:r>
              <a:rPr lang="en-US" dirty="0" smtClean="0"/>
              <a:t>display – Kyle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88" y="685800"/>
            <a:ext cx="7125112" cy="380139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ide-scrolling </a:t>
            </a:r>
            <a:r>
              <a:rPr lang="en-US" dirty="0"/>
              <a:t>2-D platform with a 2.5-D </a:t>
            </a:r>
            <a:r>
              <a:rPr lang="en-US" dirty="0" smtClean="0"/>
              <a:t>feel</a:t>
            </a:r>
          </a:p>
          <a:p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place in a parallel universe combining magic and technology—</a:t>
            </a:r>
            <a:r>
              <a:rPr lang="en-US" i="1" dirty="0" err="1"/>
              <a:t>magitek</a:t>
            </a:r>
            <a:r>
              <a:rPr lang="en-US" dirty="0"/>
              <a:t>. </a:t>
            </a:r>
          </a:p>
        </p:txBody>
      </p:sp>
      <p:pic>
        <p:nvPicPr>
          <p:cNvPr id="1027" name="Picture 3" descr="C:\Users\Gillium\Desktop\magict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75" y="3276600"/>
            <a:ext cx="28078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32925"/>
            <a:ext cx="7125113" cy="92447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196963"/>
            <a:ext cx="7125112" cy="405143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stop an enemy army that is invading the kingdom</a:t>
            </a:r>
          </a:p>
          <a:p>
            <a:r>
              <a:rPr lang="en-US" dirty="0"/>
              <a:t>R</a:t>
            </a:r>
            <a:r>
              <a:rPr lang="en-US" dirty="0" smtClean="0"/>
              <a:t>un through levels fighting off minions</a:t>
            </a:r>
          </a:p>
          <a:p>
            <a:r>
              <a:rPr lang="en-US" dirty="0" smtClean="0"/>
              <a:t>Collect power-ups to improve chances of survival</a:t>
            </a:r>
          </a:p>
          <a:p>
            <a:r>
              <a:rPr lang="en-US" dirty="0"/>
              <a:t>T</a:t>
            </a:r>
            <a:r>
              <a:rPr lang="en-US" dirty="0" smtClean="0"/>
              <a:t>o defeat the General at the end of each level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85800"/>
            <a:ext cx="16764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7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Sword</a:t>
            </a:r>
            <a:endParaRPr lang="en-US" dirty="0" smtClean="0"/>
          </a:p>
          <a:p>
            <a:r>
              <a:rPr lang="en-US" dirty="0" smtClean="0"/>
              <a:t>Jumps </a:t>
            </a:r>
          </a:p>
          <a:p>
            <a:r>
              <a:rPr lang="en-US" dirty="0" smtClean="0"/>
              <a:t>Magic - </a:t>
            </a:r>
          </a:p>
          <a:p>
            <a:pPr marL="0" indent="0">
              <a:buNone/>
            </a:pPr>
            <a:r>
              <a:rPr lang="en-US" dirty="0" smtClean="0"/>
              <a:t>	fireball</a:t>
            </a:r>
          </a:p>
          <a:p>
            <a:pPr marL="0" indent="0">
              <a:buNone/>
            </a:pPr>
            <a:r>
              <a:rPr lang="en-US" dirty="0" smtClean="0"/>
              <a:t>	wind gust</a:t>
            </a:r>
          </a:p>
          <a:p>
            <a:pPr marL="0" indent="0">
              <a:buNone/>
            </a:pPr>
            <a:r>
              <a:rPr lang="en-US" dirty="0" smtClean="0"/>
              <a:t>	ice </a:t>
            </a:r>
            <a:r>
              <a:rPr lang="en-US" dirty="0" smtClean="0"/>
              <a:t>blast</a:t>
            </a:r>
          </a:p>
          <a:p>
            <a:pPr marL="0" indent="0">
              <a:buNone/>
            </a:pPr>
            <a:r>
              <a:rPr lang="en-US" sz="1400" dirty="0" smtClean="0"/>
              <a:t>*revise as needed</a:t>
            </a:r>
            <a:endParaRPr lang="en-US" sz="1400" dirty="0" smtClean="0"/>
          </a:p>
        </p:txBody>
      </p:sp>
      <p:pic>
        <p:nvPicPr>
          <p:cNvPr id="6146" name="Picture 2" descr="C:\Users\Gillium\Desktop\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81200"/>
            <a:ext cx="4800600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3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Forest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Mountain</a:t>
            </a:r>
          </a:p>
          <a:p>
            <a:r>
              <a:rPr lang="en-US" dirty="0" smtClean="0"/>
              <a:t>Ocean</a:t>
            </a:r>
          </a:p>
          <a:p>
            <a:r>
              <a:rPr lang="en-US" dirty="0" smtClean="0"/>
              <a:t>Desert</a:t>
            </a:r>
          </a:p>
          <a:p>
            <a:r>
              <a:rPr lang="en-US" dirty="0" smtClean="0"/>
              <a:t>Moon</a:t>
            </a:r>
          </a:p>
          <a:p>
            <a:r>
              <a:rPr lang="en-US" dirty="0" smtClean="0"/>
              <a:t>Castle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*revise as needed</a:t>
            </a:r>
            <a:endParaRPr lang="en-US" sz="1400" dirty="0"/>
          </a:p>
        </p:txBody>
      </p:sp>
      <p:pic>
        <p:nvPicPr>
          <p:cNvPr id="5122" name="Picture 2" descr="C:\Users\Gillium\Desktop\lev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1676400"/>
            <a:ext cx="3932237" cy="35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Squids</a:t>
            </a:r>
          </a:p>
          <a:p>
            <a:r>
              <a:rPr lang="en-US" dirty="0" smtClean="0"/>
              <a:t>Elephants</a:t>
            </a:r>
          </a:p>
          <a:p>
            <a:r>
              <a:rPr lang="en-US" dirty="0" smtClean="0"/>
              <a:t>Wolves</a:t>
            </a:r>
          </a:p>
          <a:p>
            <a:r>
              <a:rPr lang="en-US" dirty="0"/>
              <a:t>M</a:t>
            </a:r>
            <a:r>
              <a:rPr lang="en-US" dirty="0" smtClean="0"/>
              <a:t>ushroom people</a:t>
            </a:r>
          </a:p>
          <a:p>
            <a:r>
              <a:rPr lang="en-US" dirty="0" smtClean="0"/>
              <a:t>“Ninja” turtles</a:t>
            </a:r>
          </a:p>
          <a:p>
            <a:r>
              <a:rPr lang="en-US" dirty="0"/>
              <a:t>M</a:t>
            </a:r>
            <a:r>
              <a:rPr lang="en-US" dirty="0" smtClean="0"/>
              <a:t>oon men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*revise as needed</a:t>
            </a:r>
            <a:endParaRPr lang="en-US" sz="1400" dirty="0"/>
          </a:p>
        </p:txBody>
      </p:sp>
      <p:pic>
        <p:nvPicPr>
          <p:cNvPr id="4098" name="Picture 2" descr="C:\Users\Gillium\Desktop\turt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71475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illium\Desktop\t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62000"/>
            <a:ext cx="1438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COLLECTABLES/REWARDS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Collectables -</a:t>
            </a:r>
          </a:p>
          <a:p>
            <a:r>
              <a:rPr lang="en-US" dirty="0" smtClean="0"/>
              <a:t>Gems</a:t>
            </a:r>
          </a:p>
          <a:p>
            <a:r>
              <a:rPr lang="en-US" dirty="0" smtClean="0"/>
              <a:t>Magic “</a:t>
            </a:r>
            <a:r>
              <a:rPr lang="en-US" dirty="0" err="1" smtClean="0"/>
              <a:t>mana</a:t>
            </a:r>
            <a:r>
              <a:rPr lang="en-US" dirty="0" smtClean="0"/>
              <a:t>” potions</a:t>
            </a:r>
          </a:p>
          <a:p>
            <a:r>
              <a:rPr lang="en-US" dirty="0"/>
              <a:t>H</a:t>
            </a:r>
            <a:r>
              <a:rPr lang="en-US" dirty="0" smtClean="0"/>
              <a:t>ealth potions</a:t>
            </a:r>
          </a:p>
          <a:p>
            <a:r>
              <a:rPr lang="en-US" dirty="0" smtClean="0"/>
              <a:t>1-ups.</a:t>
            </a:r>
          </a:p>
          <a:p>
            <a:pPr marL="0" indent="0">
              <a:buNone/>
            </a:pPr>
            <a:r>
              <a:rPr lang="en-US" dirty="0" smtClean="0"/>
              <a:t>Rewards - </a:t>
            </a:r>
          </a:p>
          <a:p>
            <a:r>
              <a:rPr lang="en-US" dirty="0"/>
              <a:t>H</a:t>
            </a:r>
            <a:r>
              <a:rPr lang="en-US" dirty="0" smtClean="0"/>
              <a:t>ealth-ups</a:t>
            </a:r>
          </a:p>
          <a:p>
            <a:r>
              <a:rPr lang="en-US" dirty="0"/>
              <a:t>M</a:t>
            </a:r>
            <a:r>
              <a:rPr lang="en-US" dirty="0" smtClean="0"/>
              <a:t>agic-ups.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*revise as needed</a:t>
            </a:r>
            <a:endParaRPr lang="en-US" sz="1400" dirty="0"/>
          </a:p>
        </p:txBody>
      </p:sp>
      <p:pic>
        <p:nvPicPr>
          <p:cNvPr id="3074" name="Picture 2" descr="C:\Users\Gillium\Desktop\1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pragmatic programming approach in the beginning to have an early alpha game</a:t>
            </a:r>
          </a:p>
          <a:p>
            <a:pPr lvl="0"/>
            <a:r>
              <a:rPr lang="en-US" dirty="0" smtClean="0"/>
              <a:t>Use </a:t>
            </a:r>
            <a:r>
              <a:rPr lang="en-US" dirty="0"/>
              <a:t>pixel collision to collect rewards as well as fighting enemies</a:t>
            </a:r>
          </a:p>
          <a:p>
            <a:pPr lvl="0"/>
            <a:r>
              <a:rPr lang="en-US" dirty="0" smtClean="0"/>
              <a:t>Use </a:t>
            </a:r>
            <a:r>
              <a:rPr lang="en-US" dirty="0"/>
              <a:t>sprite sheets for animations of the player, minions, generals, and power-ups</a:t>
            </a:r>
          </a:p>
          <a:p>
            <a:pPr lvl="0"/>
            <a:r>
              <a:rPr lang="en-US" dirty="0" smtClean="0"/>
              <a:t>Integrate </a:t>
            </a:r>
            <a:r>
              <a:rPr lang="en-US" dirty="0"/>
              <a:t>parallax effects to simulate a 2.5-D feel</a:t>
            </a:r>
          </a:p>
          <a:p>
            <a:pPr lvl="0"/>
            <a:r>
              <a:rPr lang="en-US" dirty="0" smtClean="0"/>
              <a:t>Use </a:t>
            </a:r>
            <a:r>
              <a:rPr lang="en-US" dirty="0"/>
              <a:t>C# and the XNA framework</a:t>
            </a:r>
          </a:p>
          <a:p>
            <a:r>
              <a:rPr lang="en-US" dirty="0" smtClean="0"/>
              <a:t>Use </a:t>
            </a:r>
            <a:r>
              <a:rPr lang="en-US" dirty="0"/>
              <a:t>Adobe Sound Booth for sounds, Adobe Photoshop and Flash for the art, and Adobe Illustrator for the vector art</a:t>
            </a:r>
          </a:p>
        </p:txBody>
      </p:sp>
    </p:spTree>
    <p:extLst>
      <p:ext uri="{BB962C8B-B14F-4D97-AF65-F5344CB8AC3E}">
        <p14:creationId xmlns:p14="http://schemas.microsoft.com/office/powerpoint/2010/main" val="21882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600200"/>
            <a:ext cx="7125112" cy="4051437"/>
          </a:xfrm>
        </p:spPr>
        <p:txBody>
          <a:bodyPr/>
          <a:lstStyle/>
          <a:p>
            <a:r>
              <a:rPr lang="en-US" dirty="0"/>
              <a:t>Joe </a:t>
            </a:r>
            <a:r>
              <a:rPr lang="en-US" dirty="0" err="1" smtClean="0"/>
              <a:t>Goudreau</a:t>
            </a:r>
            <a:r>
              <a:rPr lang="en-US" dirty="0" smtClean="0"/>
              <a:t> -  Artist and AI Developer</a:t>
            </a:r>
          </a:p>
          <a:p>
            <a:r>
              <a:rPr lang="en-US" dirty="0" smtClean="0"/>
              <a:t>Kyle </a:t>
            </a:r>
            <a:r>
              <a:rPr lang="en-US" dirty="0"/>
              <a:t>Groom </a:t>
            </a:r>
            <a:r>
              <a:rPr lang="en-US" dirty="0" smtClean="0"/>
              <a:t>- Game Designer and Sound Engineer</a:t>
            </a:r>
          </a:p>
          <a:p>
            <a:r>
              <a:rPr lang="en-US" dirty="0" smtClean="0"/>
              <a:t>Peter </a:t>
            </a:r>
            <a:r>
              <a:rPr lang="en-US" dirty="0"/>
              <a:t>Piper </a:t>
            </a:r>
            <a:r>
              <a:rPr lang="en-US" dirty="0" smtClean="0"/>
              <a:t>- Software </a:t>
            </a:r>
            <a:r>
              <a:rPr lang="en-US" dirty="0"/>
              <a:t>Architect and Product </a:t>
            </a: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152</TotalTime>
  <Words>285</Words>
  <Application>Microsoft Office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Summer</vt:lpstr>
      <vt:lpstr>Armies Of Animalia</vt:lpstr>
      <vt:lpstr>OUR GAME</vt:lpstr>
      <vt:lpstr>OBJECTIVE</vt:lpstr>
      <vt:lpstr>ABILITIES</vt:lpstr>
      <vt:lpstr>LEVELS</vt:lpstr>
      <vt:lpstr>ENEMIES</vt:lpstr>
      <vt:lpstr>COLLECTABLES/REWARDS</vt:lpstr>
      <vt:lpstr>PROGRAMMING TECHNIQUES</vt:lpstr>
      <vt:lpstr>PROJECT CAREERS</vt:lpstr>
      <vt:lpstr>RESPONSIBILITIES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Armies Of Animalia</dc:title>
  <dc:creator>Gillium</dc:creator>
  <cp:lastModifiedBy>Gillium</cp:lastModifiedBy>
  <cp:revision>15</cp:revision>
  <dcterms:created xsi:type="dcterms:W3CDTF">2012-10-18T01:05:05Z</dcterms:created>
  <dcterms:modified xsi:type="dcterms:W3CDTF">2012-10-18T18:04:21Z</dcterms:modified>
</cp:coreProperties>
</file>