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6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1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49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5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2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34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0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99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31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69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4E486-577B-4B99-8FAB-D7B3492DD90C}" type="datetimeFigureOut">
              <a:rPr lang="fr-FR" smtClean="0"/>
              <a:t>25/10/2017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282A-A56E-4670-A763-B04C73ED4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79283" y="1451759"/>
            <a:ext cx="1612712" cy="71234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PF1 : Dry dietary product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4779248" y="1555670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By solar input</a:t>
            </a:r>
          </a:p>
        </p:txBody>
      </p:sp>
      <p:grpSp>
        <p:nvGrpSpPr>
          <p:cNvPr id="6" name="Groupe 19"/>
          <p:cNvGrpSpPr/>
          <p:nvPr/>
        </p:nvGrpSpPr>
        <p:grpSpPr>
          <a:xfrm>
            <a:off x="2213355" y="714479"/>
            <a:ext cx="1574502" cy="334153"/>
            <a:chOff x="1788785" y="537826"/>
            <a:chExt cx="1333059" cy="282912"/>
          </a:xfrm>
        </p:grpSpPr>
        <p:sp>
          <p:nvSpPr>
            <p:cNvPr id="7" name="ZoneTexte 6"/>
            <p:cNvSpPr txBox="1"/>
            <p:nvPr/>
          </p:nvSpPr>
          <p:spPr>
            <a:xfrm>
              <a:off x="2198657" y="537826"/>
              <a:ext cx="923187" cy="2616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8002" tIns="54001" rIns="108002" bIns="54001" anchor="t" anchorCtr="0" compatLnSpc="1">
              <a:spAutoFit/>
            </a:bodyPr>
            <a:lstStyle/>
            <a:p>
              <a:pPr defTabSz="1079998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299" i="1" dirty="0">
                  <a:solidFill>
                    <a:srgbClr val="000000"/>
                  </a:solidFill>
                  <a:latin typeface="Calibri"/>
                </a:rPr>
                <a:t>How ?</a:t>
              </a:r>
            </a:p>
          </p:txBody>
        </p:sp>
        <p:cxnSp>
          <p:nvCxnSpPr>
            <p:cNvPr id="8" name="Connecteur droit avec flèche 8"/>
            <p:cNvCxnSpPr/>
            <p:nvPr/>
          </p:nvCxnSpPr>
          <p:spPr>
            <a:xfrm>
              <a:off x="1788785" y="820738"/>
              <a:ext cx="1278258" cy="0"/>
            </a:xfrm>
            <a:prstGeom prst="straightConnector1">
              <a:avLst/>
            </a:prstGeom>
            <a:noFill/>
            <a:ln w="9528">
              <a:solidFill>
                <a:srgbClr val="000000"/>
              </a:solidFill>
              <a:prstDash val="solid"/>
              <a:tailEnd type="arrow"/>
            </a:ln>
          </p:spPr>
        </p:cxnSp>
      </p:grpSp>
      <p:grpSp>
        <p:nvGrpSpPr>
          <p:cNvPr id="9" name="Groupe 18"/>
          <p:cNvGrpSpPr/>
          <p:nvPr/>
        </p:nvGrpSpPr>
        <p:grpSpPr>
          <a:xfrm>
            <a:off x="2179544" y="1097382"/>
            <a:ext cx="1539188" cy="327646"/>
            <a:chOff x="1763969" y="845827"/>
            <a:chExt cx="1303160" cy="277403"/>
          </a:xfrm>
        </p:grpSpPr>
        <p:sp>
          <p:nvSpPr>
            <p:cNvPr id="10" name="ZoneTexte 9"/>
            <p:cNvSpPr txBox="1"/>
            <p:nvPr/>
          </p:nvSpPr>
          <p:spPr>
            <a:xfrm>
              <a:off x="2179613" y="845827"/>
              <a:ext cx="887516" cy="2616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8002" tIns="54001" rIns="108002" bIns="54001" anchor="t" anchorCtr="0" compatLnSpc="1">
              <a:spAutoFit/>
            </a:bodyPr>
            <a:lstStyle/>
            <a:p>
              <a:pPr defTabSz="1079998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299" i="1" dirty="0">
                  <a:solidFill>
                    <a:srgbClr val="000000"/>
                  </a:solidFill>
                  <a:latin typeface="Calibri"/>
                </a:rPr>
                <a:t>Why ?</a:t>
              </a:r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H="1">
              <a:off x="1763969" y="1123230"/>
              <a:ext cx="1263005" cy="0"/>
            </a:xfrm>
            <a:prstGeom prst="straightConnector1">
              <a:avLst/>
            </a:prstGeom>
            <a:noFill/>
            <a:ln w="9528">
              <a:solidFill>
                <a:srgbClr val="000000"/>
              </a:solidFill>
              <a:prstDash val="solid"/>
              <a:tailEnd type="arrow"/>
            </a:ln>
          </p:spPr>
        </p:cxnSp>
      </p:grpSp>
      <p:cxnSp>
        <p:nvCxnSpPr>
          <p:cNvPr id="12" name="Connecteur droit 21"/>
          <p:cNvCxnSpPr>
            <a:stCxn id="4" idx="1"/>
            <a:endCxn id="13" idx="3"/>
          </p:cNvCxnSpPr>
          <p:nvPr/>
        </p:nvCxnSpPr>
        <p:spPr>
          <a:xfrm>
            <a:off x="1991994" y="1807932"/>
            <a:ext cx="705469" cy="2758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sp>
        <p:nvSpPr>
          <p:cNvPr id="13" name="Rectangle à coins arrondis 22"/>
          <p:cNvSpPr/>
          <p:nvPr/>
        </p:nvSpPr>
        <p:spPr>
          <a:xfrm>
            <a:off x="2697463" y="1555670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Increase temperature</a:t>
            </a:r>
          </a:p>
        </p:txBody>
      </p:sp>
      <p:cxnSp>
        <p:nvCxnSpPr>
          <p:cNvPr id="14" name="Connecteur droit 24"/>
          <p:cNvCxnSpPr>
            <a:stCxn id="13" idx="1"/>
            <a:endCxn id="5" idx="3"/>
          </p:cNvCxnSpPr>
          <p:nvPr/>
        </p:nvCxnSpPr>
        <p:spPr>
          <a:xfrm>
            <a:off x="4005654" y="1810690"/>
            <a:ext cx="773594" cy="0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sp>
        <p:nvSpPr>
          <p:cNvPr id="16" name="ZoneTexte 188"/>
          <p:cNvSpPr txBox="1"/>
          <p:nvPr/>
        </p:nvSpPr>
        <p:spPr>
          <a:xfrm>
            <a:off x="293660" y="210850"/>
            <a:ext cx="4757311" cy="436198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2" tIns="54001" rIns="108002" bIns="54001" anchor="t" anchorCtr="0" compatLnSpc="1">
            <a:spAutoFit/>
          </a:bodyPr>
          <a:lstStyle/>
          <a:p>
            <a:pPr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126" b="1" dirty="0">
                <a:solidFill>
                  <a:srgbClr val="9BBB59"/>
                </a:solidFill>
                <a:latin typeface="Calibri"/>
              </a:rPr>
              <a:t>Principal function : Dry dietary product</a:t>
            </a:r>
          </a:p>
        </p:txBody>
      </p:sp>
      <p:sp>
        <p:nvSpPr>
          <p:cNvPr id="17" name="Rectangle à coins arrondis 22"/>
          <p:cNvSpPr/>
          <p:nvPr/>
        </p:nvSpPr>
        <p:spPr>
          <a:xfrm>
            <a:off x="2715637" y="8055432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Create an airflow</a:t>
            </a:r>
          </a:p>
        </p:txBody>
      </p:sp>
      <p:sp>
        <p:nvSpPr>
          <p:cNvPr id="18" name="Rectangle à coins arrondis 22"/>
          <p:cNvSpPr/>
          <p:nvPr/>
        </p:nvSpPr>
        <p:spPr>
          <a:xfrm>
            <a:off x="2715637" y="8924317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Reduce airflow humidity</a:t>
            </a:r>
          </a:p>
        </p:txBody>
      </p:sp>
      <p:grpSp>
        <p:nvGrpSpPr>
          <p:cNvPr id="119" name="Groupe 118"/>
          <p:cNvGrpSpPr/>
          <p:nvPr/>
        </p:nvGrpSpPr>
        <p:grpSpPr>
          <a:xfrm>
            <a:off x="10746524" y="334340"/>
            <a:ext cx="1837376" cy="470440"/>
            <a:chOff x="6035758" y="534992"/>
            <a:chExt cx="1837376" cy="470440"/>
          </a:xfrm>
        </p:grpSpPr>
        <p:cxnSp>
          <p:nvCxnSpPr>
            <p:cNvPr id="26" name="Connecteur droit 24"/>
            <p:cNvCxnSpPr/>
            <p:nvPr/>
          </p:nvCxnSpPr>
          <p:spPr>
            <a:xfrm>
              <a:off x="6035758" y="534992"/>
              <a:ext cx="773594" cy="0"/>
            </a:xfrm>
            <a:prstGeom prst="straightConnector1">
              <a:avLst/>
            </a:prstGeom>
            <a:noFill/>
            <a:ln w="9528">
              <a:solidFill>
                <a:srgbClr val="9BBB59"/>
              </a:solidFill>
              <a:prstDash val="solid"/>
            </a:ln>
          </p:spPr>
        </p:cxnSp>
        <p:cxnSp>
          <p:nvCxnSpPr>
            <p:cNvPr id="27" name="Connecteur droit 24"/>
            <p:cNvCxnSpPr/>
            <p:nvPr/>
          </p:nvCxnSpPr>
          <p:spPr>
            <a:xfrm flipH="1">
              <a:off x="6422554" y="534992"/>
              <a:ext cx="4523" cy="470440"/>
            </a:xfrm>
            <a:prstGeom prst="straightConnector1">
              <a:avLst/>
            </a:prstGeom>
            <a:noFill/>
            <a:ln w="9528">
              <a:solidFill>
                <a:srgbClr val="9BBB59"/>
              </a:solidFill>
              <a:prstDash val="solid"/>
            </a:ln>
          </p:spPr>
        </p:cxnSp>
        <p:sp>
          <p:nvSpPr>
            <p:cNvPr id="33" name="ZoneTexte 32"/>
            <p:cNvSpPr txBox="1"/>
            <p:nvPr/>
          </p:nvSpPr>
          <p:spPr>
            <a:xfrm>
              <a:off x="6824871" y="598608"/>
              <a:ext cx="1048263" cy="30898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8002" tIns="54001" rIns="108002" bIns="54001" anchor="t" anchorCtr="0" compatLnSpc="1">
              <a:spAutoFit/>
            </a:bodyPr>
            <a:lstStyle/>
            <a:p>
              <a:pPr defTabSz="1079998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299" i="1" dirty="0">
                  <a:solidFill>
                    <a:srgbClr val="000000"/>
                  </a:solidFill>
                  <a:latin typeface="Calibri"/>
                </a:rPr>
                <a:t>: And</a:t>
              </a:r>
            </a:p>
          </p:txBody>
        </p:sp>
      </p:grpSp>
      <p:grpSp>
        <p:nvGrpSpPr>
          <p:cNvPr id="120" name="Groupe 119"/>
          <p:cNvGrpSpPr/>
          <p:nvPr/>
        </p:nvGrpSpPr>
        <p:grpSpPr>
          <a:xfrm>
            <a:off x="12583900" y="283268"/>
            <a:ext cx="1950163" cy="446237"/>
            <a:chOff x="7673283" y="534992"/>
            <a:chExt cx="1950163" cy="446237"/>
          </a:xfrm>
        </p:grpSpPr>
        <p:cxnSp>
          <p:nvCxnSpPr>
            <p:cNvPr id="29" name="Connecteur droit 24"/>
            <p:cNvCxnSpPr/>
            <p:nvPr/>
          </p:nvCxnSpPr>
          <p:spPr>
            <a:xfrm>
              <a:off x="7673283" y="534992"/>
              <a:ext cx="773594" cy="0"/>
            </a:xfrm>
            <a:prstGeom prst="straightConnector1">
              <a:avLst/>
            </a:prstGeom>
            <a:noFill/>
            <a:ln w="9528">
              <a:solidFill>
                <a:srgbClr val="9BBB59"/>
              </a:solidFill>
              <a:prstDash val="solid"/>
            </a:ln>
          </p:spPr>
        </p:cxnSp>
        <p:cxnSp>
          <p:nvCxnSpPr>
            <p:cNvPr id="30" name="Connecteur droit 24"/>
            <p:cNvCxnSpPr/>
            <p:nvPr/>
          </p:nvCxnSpPr>
          <p:spPr>
            <a:xfrm>
              <a:off x="7689948" y="534992"/>
              <a:ext cx="756930" cy="446237"/>
            </a:xfrm>
            <a:prstGeom prst="straightConnector1">
              <a:avLst/>
            </a:prstGeom>
            <a:noFill/>
            <a:ln w="9528">
              <a:solidFill>
                <a:srgbClr val="9BBB59"/>
              </a:solidFill>
              <a:prstDash val="solid"/>
            </a:ln>
          </p:spPr>
        </p:cxnSp>
        <p:sp>
          <p:nvSpPr>
            <p:cNvPr id="34" name="ZoneTexte 33"/>
            <p:cNvSpPr txBox="1"/>
            <p:nvPr/>
          </p:nvSpPr>
          <p:spPr>
            <a:xfrm>
              <a:off x="8575183" y="598608"/>
              <a:ext cx="1048263" cy="30898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8002" tIns="54001" rIns="108002" bIns="54001" anchor="t" anchorCtr="0" compatLnSpc="1">
              <a:spAutoFit/>
            </a:bodyPr>
            <a:lstStyle/>
            <a:p>
              <a:pPr defTabSz="1079998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299" i="1" dirty="0">
                  <a:solidFill>
                    <a:srgbClr val="000000"/>
                  </a:solidFill>
                  <a:latin typeface="Calibri"/>
                </a:rPr>
                <a:t>: Or</a:t>
              </a:r>
            </a:p>
          </p:txBody>
        </p:sp>
      </p:grpSp>
      <p:sp>
        <p:nvSpPr>
          <p:cNvPr id="36" name="Rectangle à coins arrondis 4"/>
          <p:cNvSpPr/>
          <p:nvPr/>
        </p:nvSpPr>
        <p:spPr>
          <a:xfrm>
            <a:off x="4779247" y="3376977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By electrical input</a:t>
            </a:r>
          </a:p>
        </p:txBody>
      </p:sp>
      <p:cxnSp>
        <p:nvCxnSpPr>
          <p:cNvPr id="37" name="Connecteur droit 24"/>
          <p:cNvCxnSpPr>
            <a:stCxn id="13" idx="1"/>
            <a:endCxn id="36" idx="3"/>
          </p:cNvCxnSpPr>
          <p:nvPr/>
        </p:nvCxnSpPr>
        <p:spPr>
          <a:xfrm>
            <a:off x="4005654" y="1810690"/>
            <a:ext cx="773593" cy="1821307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sp>
        <p:nvSpPr>
          <p:cNvPr id="42" name="Rectangle à coins arrondis 4"/>
          <p:cNvSpPr/>
          <p:nvPr/>
        </p:nvSpPr>
        <p:spPr>
          <a:xfrm>
            <a:off x="4779247" y="4777586"/>
            <a:ext cx="1643307" cy="84139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By warm airflow</a:t>
            </a:r>
          </a:p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(Wood combustion, oil combustion, biomass)</a:t>
            </a:r>
          </a:p>
        </p:txBody>
      </p:sp>
      <p:cxnSp>
        <p:nvCxnSpPr>
          <p:cNvPr id="43" name="Connecteur droit 24"/>
          <p:cNvCxnSpPr>
            <a:stCxn id="13" idx="1"/>
            <a:endCxn id="42" idx="3"/>
          </p:cNvCxnSpPr>
          <p:nvPr/>
        </p:nvCxnSpPr>
        <p:spPr>
          <a:xfrm>
            <a:off x="4005654" y="1810689"/>
            <a:ext cx="773593" cy="3387593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cxnSp>
        <p:nvCxnSpPr>
          <p:cNvPr id="48" name="Connecteur droit 24"/>
          <p:cNvCxnSpPr/>
          <p:nvPr/>
        </p:nvCxnSpPr>
        <p:spPr>
          <a:xfrm flipH="1">
            <a:off x="2258986" y="1810690"/>
            <a:ext cx="17707" cy="7368645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cxnSp>
        <p:nvCxnSpPr>
          <p:cNvPr id="50" name="Connecteur droit 21"/>
          <p:cNvCxnSpPr>
            <a:endCxn id="18" idx="3"/>
          </p:cNvCxnSpPr>
          <p:nvPr/>
        </p:nvCxnSpPr>
        <p:spPr>
          <a:xfrm>
            <a:off x="2259293" y="9179335"/>
            <a:ext cx="456345" cy="1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cxnSp>
        <p:nvCxnSpPr>
          <p:cNvPr id="53" name="Connecteur droit 21"/>
          <p:cNvCxnSpPr>
            <a:endCxn id="17" idx="3"/>
          </p:cNvCxnSpPr>
          <p:nvPr/>
        </p:nvCxnSpPr>
        <p:spPr>
          <a:xfrm>
            <a:off x="2259293" y="8310450"/>
            <a:ext cx="456345" cy="1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cxnSp>
        <p:nvCxnSpPr>
          <p:cNvPr id="56" name="Connecteur droit 24"/>
          <p:cNvCxnSpPr>
            <a:stCxn id="5" idx="1"/>
            <a:endCxn id="58" idx="3"/>
          </p:cNvCxnSpPr>
          <p:nvPr/>
        </p:nvCxnSpPr>
        <p:spPr>
          <a:xfrm>
            <a:off x="6087439" y="1810690"/>
            <a:ext cx="773593" cy="0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sp>
        <p:nvSpPr>
          <p:cNvPr id="58" name="Rectangle à coins arrondis 4"/>
          <p:cNvSpPr/>
          <p:nvPr/>
        </p:nvSpPr>
        <p:spPr>
          <a:xfrm>
            <a:off x="6861032" y="1555670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Solar thermal collector</a:t>
            </a:r>
          </a:p>
        </p:txBody>
      </p:sp>
      <p:sp>
        <p:nvSpPr>
          <p:cNvPr id="63" name="Rectangle à coins arrondis 4"/>
          <p:cNvSpPr/>
          <p:nvPr/>
        </p:nvSpPr>
        <p:spPr>
          <a:xfrm>
            <a:off x="6861032" y="3376976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Resistor</a:t>
            </a:r>
          </a:p>
        </p:txBody>
      </p:sp>
      <p:cxnSp>
        <p:nvCxnSpPr>
          <p:cNvPr id="64" name="Connecteur droit 24"/>
          <p:cNvCxnSpPr>
            <a:stCxn id="36" idx="1"/>
            <a:endCxn id="63" idx="3"/>
          </p:cNvCxnSpPr>
          <p:nvPr/>
        </p:nvCxnSpPr>
        <p:spPr>
          <a:xfrm flipV="1">
            <a:off x="6087438" y="3631995"/>
            <a:ext cx="773594" cy="1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sp>
        <p:nvSpPr>
          <p:cNvPr id="69" name="Rectangle à coins arrondis 4"/>
          <p:cNvSpPr/>
          <p:nvPr/>
        </p:nvSpPr>
        <p:spPr>
          <a:xfrm>
            <a:off x="6875129" y="4943264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Pollute flow</a:t>
            </a:r>
          </a:p>
        </p:txBody>
      </p:sp>
      <p:cxnSp>
        <p:nvCxnSpPr>
          <p:cNvPr id="70" name="Connecteur droit 24"/>
          <p:cNvCxnSpPr>
            <a:stCxn id="42" idx="1"/>
            <a:endCxn id="69" idx="3"/>
          </p:cNvCxnSpPr>
          <p:nvPr/>
        </p:nvCxnSpPr>
        <p:spPr>
          <a:xfrm>
            <a:off x="6422554" y="5198282"/>
            <a:ext cx="452574" cy="1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sp>
        <p:nvSpPr>
          <p:cNvPr id="74" name="Rectangle à coins arrondis 4"/>
          <p:cNvSpPr/>
          <p:nvPr/>
        </p:nvSpPr>
        <p:spPr>
          <a:xfrm>
            <a:off x="6861031" y="7331291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Non pollute flow</a:t>
            </a:r>
          </a:p>
        </p:txBody>
      </p:sp>
      <p:cxnSp>
        <p:nvCxnSpPr>
          <p:cNvPr id="75" name="Connecteur droit 24"/>
          <p:cNvCxnSpPr>
            <a:stCxn id="42" idx="1"/>
            <a:endCxn id="74" idx="3"/>
          </p:cNvCxnSpPr>
          <p:nvPr/>
        </p:nvCxnSpPr>
        <p:spPr>
          <a:xfrm>
            <a:off x="6422554" y="5198282"/>
            <a:ext cx="438477" cy="2388028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sp>
        <p:nvSpPr>
          <p:cNvPr id="78" name="Rectangle à coins arrondis 4"/>
          <p:cNvSpPr/>
          <p:nvPr/>
        </p:nvSpPr>
        <p:spPr>
          <a:xfrm>
            <a:off x="8832148" y="4943264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Thermal exchanger</a:t>
            </a:r>
          </a:p>
        </p:txBody>
      </p:sp>
      <p:cxnSp>
        <p:nvCxnSpPr>
          <p:cNvPr id="79" name="Connecteur droit 24"/>
          <p:cNvCxnSpPr>
            <a:stCxn id="69" idx="1"/>
            <a:endCxn id="78" idx="3"/>
          </p:cNvCxnSpPr>
          <p:nvPr/>
        </p:nvCxnSpPr>
        <p:spPr>
          <a:xfrm>
            <a:off x="8183319" y="5198283"/>
            <a:ext cx="648829" cy="0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sp>
        <p:nvSpPr>
          <p:cNvPr id="84" name="Rectangle à coins arrondis 4"/>
          <p:cNvSpPr/>
          <p:nvPr/>
        </p:nvSpPr>
        <p:spPr>
          <a:xfrm>
            <a:off x="8832148" y="5708319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Pollute pipe</a:t>
            </a:r>
          </a:p>
        </p:txBody>
      </p:sp>
      <p:cxnSp>
        <p:nvCxnSpPr>
          <p:cNvPr id="86" name="Connecteur droit 24"/>
          <p:cNvCxnSpPr/>
          <p:nvPr/>
        </p:nvCxnSpPr>
        <p:spPr>
          <a:xfrm>
            <a:off x="8499034" y="5198282"/>
            <a:ext cx="8700" cy="1565685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cxnSp>
        <p:nvCxnSpPr>
          <p:cNvPr id="89" name="Connecteur droit 24"/>
          <p:cNvCxnSpPr>
            <a:endCxn id="84" idx="3"/>
          </p:cNvCxnSpPr>
          <p:nvPr/>
        </p:nvCxnSpPr>
        <p:spPr>
          <a:xfrm>
            <a:off x="8507734" y="5963337"/>
            <a:ext cx="324415" cy="1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  <p:sp>
        <p:nvSpPr>
          <p:cNvPr id="94" name="Rectangle à coins arrondis 4"/>
          <p:cNvSpPr/>
          <p:nvPr/>
        </p:nvSpPr>
        <p:spPr>
          <a:xfrm>
            <a:off x="8832148" y="6508947"/>
            <a:ext cx="1308191" cy="51003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5402">
            <a:solidFill>
              <a:srgbClr val="9BBB59"/>
            </a:solidFill>
            <a:prstDash val="solid"/>
          </a:ln>
        </p:spPr>
        <p:txBody>
          <a:bodyPr vert="horz" wrap="square" lIns="108002" tIns="54001" rIns="108002" bIns="54001" anchor="ctr" anchorCtr="1" compatLnSpc="1">
            <a:noAutofit/>
          </a:bodyPr>
          <a:lstStyle/>
          <a:p>
            <a:pPr algn="ctr" defTabSz="107999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40" dirty="0">
                <a:solidFill>
                  <a:srgbClr val="000000"/>
                </a:solidFill>
                <a:latin typeface="Calibri"/>
              </a:rPr>
              <a:t>Non pollute pipe</a:t>
            </a:r>
          </a:p>
        </p:txBody>
      </p:sp>
      <p:cxnSp>
        <p:nvCxnSpPr>
          <p:cNvPr id="95" name="Connecteur droit 24"/>
          <p:cNvCxnSpPr>
            <a:endCxn id="94" idx="3"/>
          </p:cNvCxnSpPr>
          <p:nvPr/>
        </p:nvCxnSpPr>
        <p:spPr>
          <a:xfrm>
            <a:off x="8507733" y="6763964"/>
            <a:ext cx="324416" cy="2"/>
          </a:xfrm>
          <a:prstGeom prst="straightConnector1">
            <a:avLst/>
          </a:prstGeom>
          <a:noFill/>
          <a:ln w="9528">
            <a:solidFill>
              <a:srgbClr val="9BBB59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2374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61</Words>
  <Application>Microsoft Office PowerPoint</Application>
  <PresentationFormat>Personnalisé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G-SCOP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RICHARDOT Gilles (richargi)</dc:creator>
  <cp:lastModifiedBy>RICHARDOT Gilles (richargi)</cp:lastModifiedBy>
  <cp:revision>7</cp:revision>
  <dcterms:created xsi:type="dcterms:W3CDTF">2017-10-25T15:34:29Z</dcterms:created>
  <dcterms:modified xsi:type="dcterms:W3CDTF">2017-10-25T16:03:05Z</dcterms:modified>
</cp:coreProperties>
</file>