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>
      <p:cViewPr>
        <p:scale>
          <a:sx n="150" d="100"/>
          <a:sy n="150" d="100"/>
        </p:scale>
        <p:origin x="318" y="-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9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73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2573-8750-4F35-A193-E2070D91BB57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19B3-EAAE-4C04-B761-DD3C2838E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AC0E0-593E-CB14-3DD3-DE17B8810F26}"/>
              </a:ext>
            </a:extLst>
          </p:cNvPr>
          <p:cNvSpPr txBox="1"/>
          <p:nvPr/>
        </p:nvSpPr>
        <p:spPr>
          <a:xfrm>
            <a:off x="2709000" y="141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Medfødte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kvaliteter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AD6D0-6946-A1B5-9D2E-716150EF65FD}"/>
              </a:ext>
            </a:extLst>
          </p:cNvPr>
          <p:cNvSpPr txBox="1"/>
          <p:nvPr/>
        </p:nvSpPr>
        <p:spPr>
          <a:xfrm>
            <a:off x="2709000" y="285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Sårbarhed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smerte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18239-9FDF-70BA-0BA1-2966E9AA9CB7}"/>
              </a:ext>
            </a:extLst>
          </p:cNvPr>
          <p:cNvSpPr txBox="1"/>
          <p:nvPr/>
        </p:nvSpPr>
        <p:spPr>
          <a:xfrm>
            <a:off x="549000" y="393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Adfærds-mønstre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3039-5CDA-519C-1CB4-1F93F6FBD8AB}"/>
              </a:ext>
            </a:extLst>
          </p:cNvPr>
          <p:cNvSpPr txBox="1"/>
          <p:nvPr/>
        </p:nvSpPr>
        <p:spPr>
          <a:xfrm>
            <a:off x="549000" y="537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Livs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lektioner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C71CF-9AF4-2572-0C87-185959F7C0B9}"/>
              </a:ext>
            </a:extLst>
          </p:cNvPr>
          <p:cNvSpPr txBox="1"/>
          <p:nvPr/>
        </p:nvSpPr>
        <p:spPr>
          <a:xfrm>
            <a:off x="2027700" y="3546260"/>
            <a:ext cx="2802600" cy="12325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prstTxWarp prst="textArchDownPour">
              <a:avLst>
                <a:gd name="adj1" fmla="val 4523565"/>
                <a:gd name="adj2" fmla="val 67510"/>
              </a:avLst>
            </a:prstTxWarp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5CA3A-ED3D-5726-B382-CE6EBB9E5983}"/>
              </a:ext>
            </a:extLst>
          </p:cNvPr>
          <p:cNvSpPr txBox="1"/>
          <p:nvPr/>
        </p:nvSpPr>
        <p:spPr>
          <a:xfrm>
            <a:off x="2349000" y="4836000"/>
            <a:ext cx="2160000" cy="47811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Gynge-effekten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2D8A4-6AD1-866E-3746-95A11B79025D}"/>
              </a:ext>
            </a:extLst>
          </p:cNvPr>
          <p:cNvSpPr txBox="1"/>
          <p:nvPr/>
        </p:nvSpPr>
        <p:spPr>
          <a:xfrm>
            <a:off x="2529000" y="5452200"/>
            <a:ext cx="1800000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Historik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9F2B5-B3CA-91D9-7E3F-9C81713D99B4}"/>
              </a:ext>
            </a:extLst>
          </p:cNvPr>
          <p:cNvSpPr txBox="1"/>
          <p:nvPr/>
        </p:nvSpPr>
        <p:spPr>
          <a:xfrm>
            <a:off x="2349000" y="6816000"/>
            <a:ext cx="216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Læring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sammenkædning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287BD-7908-3AD9-2DE4-FD06CF5E7E2F}"/>
              </a:ext>
            </a:extLst>
          </p:cNvPr>
          <p:cNvSpPr txBox="1"/>
          <p:nvPr/>
        </p:nvSpPr>
        <p:spPr>
          <a:xfrm>
            <a:off x="2349000" y="8256000"/>
            <a:ext cx="2160000" cy="6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cap="all" dirty="0">
                <a:latin typeface="Arial" panose="020B0604020202020204" pitchFamily="34" charset="0"/>
                <a:cs typeface="Arial" panose="020B0604020202020204" pitchFamily="34" charset="0"/>
              </a:rPr>
              <a:t>Healing</a:t>
            </a:r>
            <a:endParaRPr lang="en-GB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CCD4-63B0-5347-A4DD-B1810351200D}"/>
              </a:ext>
            </a:extLst>
          </p:cNvPr>
          <p:cNvSpPr txBox="1"/>
          <p:nvPr/>
        </p:nvSpPr>
        <p:spPr>
          <a:xfrm>
            <a:off x="4869000" y="393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Adfærds-mønstre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1D71-D143-3B79-1D1E-2B684C99E5A8}"/>
              </a:ext>
            </a:extLst>
          </p:cNvPr>
          <p:cNvSpPr txBox="1"/>
          <p:nvPr/>
        </p:nvSpPr>
        <p:spPr>
          <a:xfrm>
            <a:off x="4860445" y="5376000"/>
            <a:ext cx="14400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Livs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lektioner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C9654-0FC1-C003-74CF-E20DA08E3197}"/>
              </a:ext>
            </a:extLst>
          </p:cNvPr>
          <p:cNvCxnSpPr>
            <a:cxnSpLocks/>
          </p:cNvCxnSpPr>
          <p:nvPr/>
        </p:nvCxnSpPr>
        <p:spPr>
          <a:xfrm flipH="1">
            <a:off x="1449000" y="2316000"/>
            <a:ext cx="1091837" cy="1456303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EF0B3-FF51-B7A0-E951-408E6397D5EF}"/>
              </a:ext>
            </a:extLst>
          </p:cNvPr>
          <p:cNvCxnSpPr>
            <a:cxnSpLocks/>
          </p:cNvCxnSpPr>
          <p:nvPr/>
        </p:nvCxnSpPr>
        <p:spPr>
          <a:xfrm>
            <a:off x="4344027" y="2316000"/>
            <a:ext cx="1064973" cy="144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8AF458-2494-2A84-E18D-2E6B5CA8739F}"/>
              </a:ext>
            </a:extLst>
          </p:cNvPr>
          <p:cNvCxnSpPr>
            <a:cxnSpLocks/>
          </p:cNvCxnSpPr>
          <p:nvPr/>
        </p:nvCxnSpPr>
        <p:spPr>
          <a:xfrm>
            <a:off x="3429000" y="2136000"/>
            <a:ext cx="0" cy="648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855DC4-EFBB-7132-C797-0DD137026BE3}"/>
              </a:ext>
            </a:extLst>
          </p:cNvPr>
          <p:cNvCxnSpPr>
            <a:cxnSpLocks/>
          </p:cNvCxnSpPr>
          <p:nvPr/>
        </p:nvCxnSpPr>
        <p:spPr>
          <a:xfrm flipH="1">
            <a:off x="2168849" y="3440450"/>
            <a:ext cx="360151" cy="331853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F159E3-0E6B-1F49-E4EF-BA26026C8C86}"/>
              </a:ext>
            </a:extLst>
          </p:cNvPr>
          <p:cNvCxnSpPr>
            <a:cxnSpLocks/>
          </p:cNvCxnSpPr>
          <p:nvPr/>
        </p:nvCxnSpPr>
        <p:spPr>
          <a:xfrm>
            <a:off x="4329000" y="3440450"/>
            <a:ext cx="360000" cy="331853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E03D9A-B2A6-BF71-8133-FE2184FD34B7}"/>
              </a:ext>
            </a:extLst>
          </p:cNvPr>
          <p:cNvCxnSpPr>
            <a:cxnSpLocks/>
          </p:cNvCxnSpPr>
          <p:nvPr/>
        </p:nvCxnSpPr>
        <p:spPr>
          <a:xfrm>
            <a:off x="1269000" y="4656000"/>
            <a:ext cx="0" cy="648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C2922-FF75-455B-D1F8-4CB30B54FACA}"/>
              </a:ext>
            </a:extLst>
          </p:cNvPr>
          <p:cNvCxnSpPr>
            <a:cxnSpLocks/>
          </p:cNvCxnSpPr>
          <p:nvPr/>
        </p:nvCxnSpPr>
        <p:spPr>
          <a:xfrm flipH="1">
            <a:off x="5580445" y="4656000"/>
            <a:ext cx="8555" cy="648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D4EB19-D00F-84B1-0CB3-A428F9CA6587}"/>
              </a:ext>
            </a:extLst>
          </p:cNvPr>
          <p:cNvCxnSpPr>
            <a:cxnSpLocks/>
          </p:cNvCxnSpPr>
          <p:nvPr/>
        </p:nvCxnSpPr>
        <p:spPr>
          <a:xfrm>
            <a:off x="1629000" y="6096000"/>
            <a:ext cx="540000" cy="720000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78AD41-8D44-634B-854D-4660100ACAEA}"/>
              </a:ext>
            </a:extLst>
          </p:cNvPr>
          <p:cNvCxnSpPr>
            <a:cxnSpLocks/>
          </p:cNvCxnSpPr>
          <p:nvPr/>
        </p:nvCxnSpPr>
        <p:spPr>
          <a:xfrm flipH="1">
            <a:off x="4689000" y="6096000"/>
            <a:ext cx="540000" cy="720000"/>
          </a:xfrm>
          <a:prstGeom prst="straightConnector1">
            <a:avLst/>
          </a:prstGeom>
          <a:ln w="7620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7E0345D5-12CC-7BEF-48E4-160A7971CBB1}"/>
              </a:ext>
            </a:extLst>
          </p:cNvPr>
          <p:cNvSpPr/>
          <p:nvPr/>
        </p:nvSpPr>
        <p:spPr>
          <a:xfrm>
            <a:off x="1847851" y="3440450"/>
            <a:ext cx="3162298" cy="1611254"/>
          </a:xfrm>
          <a:prstGeom prst="arc">
            <a:avLst>
              <a:gd name="adj1" fmla="val 985929"/>
              <a:gd name="adj2" fmla="val 9815132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E53551-0A2C-F71B-36C3-85C3DE598FE7}"/>
              </a:ext>
            </a:extLst>
          </p:cNvPr>
          <p:cNvGrpSpPr/>
          <p:nvPr/>
        </p:nvGrpSpPr>
        <p:grpSpPr>
          <a:xfrm>
            <a:off x="2665890" y="3678596"/>
            <a:ext cx="1526220" cy="825471"/>
            <a:chOff x="2417033" y="3036001"/>
            <a:chExt cx="1751637" cy="825471"/>
          </a:xfrm>
          <a:solidFill>
            <a:schemeClr val="tx1"/>
          </a:solidFill>
        </p:grpSpPr>
        <p:sp>
          <p:nvSpPr>
            <p:cNvPr id="50" name="Moon 49">
              <a:extLst>
                <a:ext uri="{FF2B5EF4-FFF2-40B4-BE49-F238E27FC236}">
                  <a16:creationId xmlns:a16="http://schemas.microsoft.com/office/drawing/2014/main" id="{0FC5AA7F-FD7A-0028-B14F-1A3CDB55E845}"/>
                </a:ext>
              </a:extLst>
            </p:cNvPr>
            <p:cNvSpPr/>
            <p:nvPr/>
          </p:nvSpPr>
          <p:spPr>
            <a:xfrm rot="16200000">
              <a:off x="3074432" y="2378602"/>
              <a:ext cx="418194" cy="1732991"/>
            </a:xfrm>
            <a:prstGeom prst="moon">
              <a:avLst>
                <a:gd name="adj" fmla="val 24361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Moon 50">
              <a:extLst>
                <a:ext uri="{FF2B5EF4-FFF2-40B4-BE49-F238E27FC236}">
                  <a16:creationId xmlns:a16="http://schemas.microsoft.com/office/drawing/2014/main" id="{82BEA9C1-1558-046A-B440-7B5D756C6914}"/>
                </a:ext>
              </a:extLst>
            </p:cNvPr>
            <p:cNvSpPr/>
            <p:nvPr/>
          </p:nvSpPr>
          <p:spPr>
            <a:xfrm rot="16200000">
              <a:off x="3093078" y="2595159"/>
              <a:ext cx="418194" cy="1732991"/>
            </a:xfrm>
            <a:prstGeom prst="moon">
              <a:avLst>
                <a:gd name="adj" fmla="val 24361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Moon 51">
              <a:extLst>
                <a:ext uri="{FF2B5EF4-FFF2-40B4-BE49-F238E27FC236}">
                  <a16:creationId xmlns:a16="http://schemas.microsoft.com/office/drawing/2014/main" id="{DDE67647-8944-7F13-C87E-099C6F4E6B0A}"/>
                </a:ext>
              </a:extLst>
            </p:cNvPr>
            <p:cNvSpPr/>
            <p:nvPr/>
          </p:nvSpPr>
          <p:spPr>
            <a:xfrm rot="16200000">
              <a:off x="3083756" y="2785879"/>
              <a:ext cx="418194" cy="1732991"/>
            </a:xfrm>
            <a:prstGeom prst="moon">
              <a:avLst>
                <a:gd name="adj" fmla="val 24361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DD6B7-BAB6-0F20-912E-AD1D4DCABA04}"/>
              </a:ext>
            </a:extLst>
          </p:cNvPr>
          <p:cNvCxnSpPr>
            <a:cxnSpLocks/>
          </p:cNvCxnSpPr>
          <p:nvPr/>
        </p:nvCxnSpPr>
        <p:spPr>
          <a:xfrm>
            <a:off x="3429000" y="7536000"/>
            <a:ext cx="0" cy="648000"/>
          </a:xfrm>
          <a:prstGeom prst="straightConnector1">
            <a:avLst/>
          </a:prstGeom>
          <a:ln w="7620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</cp:revision>
  <dcterms:created xsi:type="dcterms:W3CDTF">2022-05-25T17:20:43Z</dcterms:created>
  <dcterms:modified xsi:type="dcterms:W3CDTF">2022-05-31T22:48:55Z</dcterms:modified>
</cp:coreProperties>
</file>